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739" r:id="rId2"/>
  </p:sldMasterIdLst>
  <p:notesMasterIdLst>
    <p:notesMasterId r:id="rId29"/>
  </p:notesMasterIdLst>
  <p:sldIdLst>
    <p:sldId id="256" r:id="rId3"/>
    <p:sldId id="257" r:id="rId4"/>
    <p:sldId id="258" r:id="rId5"/>
    <p:sldId id="259" r:id="rId6"/>
    <p:sldId id="262" r:id="rId7"/>
    <p:sldId id="268" r:id="rId8"/>
    <p:sldId id="266" r:id="rId9"/>
    <p:sldId id="269" r:id="rId10"/>
    <p:sldId id="273" r:id="rId11"/>
    <p:sldId id="275" r:id="rId12"/>
    <p:sldId id="278" r:id="rId13"/>
    <p:sldId id="280" r:id="rId14"/>
    <p:sldId id="277" r:id="rId15"/>
    <p:sldId id="279" r:id="rId16"/>
    <p:sldId id="276" r:id="rId17"/>
    <p:sldId id="281" r:id="rId18"/>
    <p:sldId id="291" r:id="rId19"/>
    <p:sldId id="283" r:id="rId20"/>
    <p:sldId id="288" r:id="rId21"/>
    <p:sldId id="282" r:id="rId22"/>
    <p:sldId id="287" r:id="rId23"/>
    <p:sldId id="284" r:id="rId24"/>
    <p:sldId id="293" r:id="rId25"/>
    <p:sldId id="292" r:id="rId26"/>
    <p:sldId id="265"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D9A543-17BC-483B-B943-2A7F23DDF904}" v="20" dt="2022-12-04T02:06:54.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568" autoAdjust="0"/>
  </p:normalViewPr>
  <p:slideViewPr>
    <p:cSldViewPr snapToGrid="0">
      <p:cViewPr varScale="1">
        <p:scale>
          <a:sx n="60" d="100"/>
          <a:sy n="60" d="100"/>
        </p:scale>
        <p:origin x="96"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Sullivan" userId="ce8c08274d8254d7" providerId="LiveId" clId="{94D9A543-17BC-483B-B943-2A7F23DDF904}"/>
    <pc:docChg chg="undo custSel addSld delSld modSld sldOrd">
      <pc:chgData name="Nicholas Sullivan" userId="ce8c08274d8254d7" providerId="LiveId" clId="{94D9A543-17BC-483B-B943-2A7F23DDF904}" dt="2022-12-04T02:08:36.670" v="4953" actId="20577"/>
      <pc:docMkLst>
        <pc:docMk/>
      </pc:docMkLst>
      <pc:sldChg chg="modSp mod">
        <pc:chgData name="Nicholas Sullivan" userId="ce8c08274d8254d7" providerId="LiveId" clId="{94D9A543-17BC-483B-B943-2A7F23DDF904}" dt="2022-12-03T22:13:59.968" v="1266" actId="20577"/>
        <pc:sldMkLst>
          <pc:docMk/>
          <pc:sldMk cId="2622625825" sldId="257"/>
        </pc:sldMkLst>
        <pc:spChg chg="mod">
          <ac:chgData name="Nicholas Sullivan" userId="ce8c08274d8254d7" providerId="LiveId" clId="{94D9A543-17BC-483B-B943-2A7F23DDF904}" dt="2022-12-03T22:13:59.968" v="1266" actId="20577"/>
          <ac:spMkLst>
            <pc:docMk/>
            <pc:sldMk cId="2622625825" sldId="257"/>
            <ac:spMk id="3" creationId="{6FF3A660-CBF8-27BD-A679-C3C61C52968C}"/>
          </ac:spMkLst>
        </pc:spChg>
      </pc:sldChg>
      <pc:sldChg chg="modSp mod">
        <pc:chgData name="Nicholas Sullivan" userId="ce8c08274d8254d7" providerId="LiveId" clId="{94D9A543-17BC-483B-B943-2A7F23DDF904}" dt="2022-12-03T22:24:49.472" v="1299" actId="20577"/>
        <pc:sldMkLst>
          <pc:docMk/>
          <pc:sldMk cId="1792017021" sldId="258"/>
        </pc:sldMkLst>
        <pc:spChg chg="mod">
          <ac:chgData name="Nicholas Sullivan" userId="ce8c08274d8254d7" providerId="LiveId" clId="{94D9A543-17BC-483B-B943-2A7F23DDF904}" dt="2022-12-03T22:24:49.472" v="1299" actId="20577"/>
          <ac:spMkLst>
            <pc:docMk/>
            <pc:sldMk cId="1792017021" sldId="258"/>
            <ac:spMk id="3" creationId="{E7B5A037-69D5-AC57-F009-5662F63DF452}"/>
          </ac:spMkLst>
        </pc:spChg>
      </pc:sldChg>
      <pc:sldChg chg="modSp mod ord">
        <pc:chgData name="Nicholas Sullivan" userId="ce8c08274d8254d7" providerId="LiveId" clId="{94D9A543-17BC-483B-B943-2A7F23DDF904}" dt="2022-12-03T22:25:01.145" v="1300" actId="20577"/>
        <pc:sldMkLst>
          <pc:docMk/>
          <pc:sldMk cId="2269714032" sldId="259"/>
        </pc:sldMkLst>
        <pc:spChg chg="mod">
          <ac:chgData name="Nicholas Sullivan" userId="ce8c08274d8254d7" providerId="LiveId" clId="{94D9A543-17BC-483B-B943-2A7F23DDF904}" dt="2022-12-03T22:25:01.145" v="1300" actId="20577"/>
          <ac:spMkLst>
            <pc:docMk/>
            <pc:sldMk cId="2269714032" sldId="259"/>
            <ac:spMk id="3" creationId="{5F1E1703-D9FF-329D-20F3-42CF88E8BE5C}"/>
          </ac:spMkLst>
        </pc:spChg>
      </pc:sldChg>
      <pc:sldChg chg="del">
        <pc:chgData name="Nicholas Sullivan" userId="ce8c08274d8254d7" providerId="LiveId" clId="{94D9A543-17BC-483B-B943-2A7F23DDF904}" dt="2022-12-03T22:26:06.088" v="1301" actId="2696"/>
        <pc:sldMkLst>
          <pc:docMk/>
          <pc:sldMk cId="1253744474" sldId="261"/>
        </pc:sldMkLst>
      </pc:sldChg>
      <pc:sldChg chg="modSp mod">
        <pc:chgData name="Nicholas Sullivan" userId="ce8c08274d8254d7" providerId="LiveId" clId="{94D9A543-17BC-483B-B943-2A7F23DDF904}" dt="2022-12-03T22:20:55.992" v="1267" actId="20577"/>
        <pc:sldMkLst>
          <pc:docMk/>
          <pc:sldMk cId="2494574214" sldId="262"/>
        </pc:sldMkLst>
        <pc:spChg chg="mod">
          <ac:chgData name="Nicholas Sullivan" userId="ce8c08274d8254d7" providerId="LiveId" clId="{94D9A543-17BC-483B-B943-2A7F23DDF904}" dt="2022-12-03T22:20:55.992" v="1267" actId="20577"/>
          <ac:spMkLst>
            <pc:docMk/>
            <pc:sldMk cId="2494574214" sldId="262"/>
            <ac:spMk id="3" creationId="{DA3F4433-7A40-C6DE-F9E1-4450AEDB9FBE}"/>
          </ac:spMkLst>
        </pc:spChg>
      </pc:sldChg>
      <pc:sldChg chg="modSp mod">
        <pc:chgData name="Nicholas Sullivan" userId="ce8c08274d8254d7" providerId="LiveId" clId="{94D9A543-17BC-483B-B943-2A7F23DDF904}" dt="2022-11-20T23:33:40.491" v="547"/>
        <pc:sldMkLst>
          <pc:docMk/>
          <pc:sldMk cId="75687225" sldId="263"/>
        </pc:sldMkLst>
        <pc:spChg chg="mod">
          <ac:chgData name="Nicholas Sullivan" userId="ce8c08274d8254d7" providerId="LiveId" clId="{94D9A543-17BC-483B-B943-2A7F23DDF904}" dt="2022-11-20T23:33:40.491" v="547"/>
          <ac:spMkLst>
            <pc:docMk/>
            <pc:sldMk cId="75687225" sldId="263"/>
            <ac:spMk id="3" creationId="{7F7D4ED5-DD59-2F26-B001-1893F037F897}"/>
          </ac:spMkLst>
        </pc:spChg>
      </pc:sldChg>
      <pc:sldChg chg="del">
        <pc:chgData name="Nicholas Sullivan" userId="ce8c08274d8254d7" providerId="LiveId" clId="{94D9A543-17BC-483B-B943-2A7F23DDF904}" dt="2022-12-03T22:12:53.759" v="1259" actId="2696"/>
        <pc:sldMkLst>
          <pc:docMk/>
          <pc:sldMk cId="564311818" sldId="264"/>
        </pc:sldMkLst>
      </pc:sldChg>
      <pc:sldChg chg="modSp mod ord">
        <pc:chgData name="Nicholas Sullivan" userId="ce8c08274d8254d7" providerId="LiveId" clId="{94D9A543-17BC-483B-B943-2A7F23DDF904}" dt="2022-12-04T02:07:30.887" v="4935" actId="20577"/>
        <pc:sldMkLst>
          <pc:docMk/>
          <pc:sldMk cId="1369648532" sldId="265"/>
        </pc:sldMkLst>
        <pc:spChg chg="mod">
          <ac:chgData name="Nicholas Sullivan" userId="ce8c08274d8254d7" providerId="LiveId" clId="{94D9A543-17BC-483B-B943-2A7F23DDF904}" dt="2022-12-04T02:07:30.887" v="4935" actId="20577"/>
          <ac:spMkLst>
            <pc:docMk/>
            <pc:sldMk cId="1369648532" sldId="265"/>
            <ac:spMk id="3" creationId="{5EA6CC2D-7572-61A8-7224-D0994EB2E3BB}"/>
          </ac:spMkLst>
        </pc:spChg>
      </pc:sldChg>
      <pc:sldChg chg="del">
        <pc:chgData name="Nicholas Sullivan" userId="ce8c08274d8254d7" providerId="LiveId" clId="{94D9A543-17BC-483B-B943-2A7F23DDF904}" dt="2022-12-03T22:13:04.205" v="1260" actId="2696"/>
        <pc:sldMkLst>
          <pc:docMk/>
          <pc:sldMk cId="2734835668" sldId="267"/>
        </pc:sldMkLst>
      </pc:sldChg>
      <pc:sldChg chg="modSp mod">
        <pc:chgData name="Nicholas Sullivan" userId="ce8c08274d8254d7" providerId="LiveId" clId="{94D9A543-17BC-483B-B943-2A7F23DDF904}" dt="2022-12-03T22:31:22.362" v="1311" actId="20577"/>
        <pc:sldMkLst>
          <pc:docMk/>
          <pc:sldMk cId="1411411317" sldId="268"/>
        </pc:sldMkLst>
        <pc:spChg chg="mod">
          <ac:chgData name="Nicholas Sullivan" userId="ce8c08274d8254d7" providerId="LiveId" clId="{94D9A543-17BC-483B-B943-2A7F23DDF904}" dt="2022-12-03T22:31:22.362" v="1311" actId="20577"/>
          <ac:spMkLst>
            <pc:docMk/>
            <pc:sldMk cId="1411411317" sldId="268"/>
            <ac:spMk id="3" creationId="{0E739436-9517-DF4C-DB51-F5F73240325B}"/>
          </ac:spMkLst>
        </pc:spChg>
      </pc:sldChg>
      <pc:sldChg chg="modSp mod modNotesTx">
        <pc:chgData name="Nicholas Sullivan" userId="ce8c08274d8254d7" providerId="LiveId" clId="{94D9A543-17BC-483B-B943-2A7F23DDF904}" dt="2022-12-03T22:41:49.025" v="1403" actId="20577"/>
        <pc:sldMkLst>
          <pc:docMk/>
          <pc:sldMk cId="1830029830" sldId="269"/>
        </pc:sldMkLst>
        <pc:spChg chg="mod">
          <ac:chgData name="Nicholas Sullivan" userId="ce8c08274d8254d7" providerId="LiveId" clId="{94D9A543-17BC-483B-B943-2A7F23DDF904}" dt="2022-12-03T22:41:49.025" v="1403" actId="20577"/>
          <ac:spMkLst>
            <pc:docMk/>
            <pc:sldMk cId="1830029830" sldId="269"/>
            <ac:spMk id="3" creationId="{1C951C0B-12DD-F390-5181-03CE83A398F5}"/>
          </ac:spMkLst>
        </pc:spChg>
      </pc:sldChg>
      <pc:sldChg chg="del">
        <pc:chgData name="Nicholas Sullivan" userId="ce8c08274d8254d7" providerId="LiveId" clId="{94D9A543-17BC-483B-B943-2A7F23DDF904}" dt="2022-12-03T22:40:13.496" v="1317" actId="2696"/>
        <pc:sldMkLst>
          <pc:docMk/>
          <pc:sldMk cId="781073905" sldId="270"/>
        </pc:sldMkLst>
      </pc:sldChg>
      <pc:sldChg chg="del">
        <pc:chgData name="Nicholas Sullivan" userId="ce8c08274d8254d7" providerId="LiveId" clId="{94D9A543-17BC-483B-B943-2A7F23DDF904}" dt="2022-12-03T22:40:34.157" v="1318" actId="2696"/>
        <pc:sldMkLst>
          <pc:docMk/>
          <pc:sldMk cId="3632487888" sldId="271"/>
        </pc:sldMkLst>
      </pc:sldChg>
      <pc:sldChg chg="del">
        <pc:chgData name="Nicholas Sullivan" userId="ce8c08274d8254d7" providerId="LiveId" clId="{94D9A543-17BC-483B-B943-2A7F23DDF904}" dt="2022-12-03T22:40:41.913" v="1319" actId="2696"/>
        <pc:sldMkLst>
          <pc:docMk/>
          <pc:sldMk cId="833639718" sldId="272"/>
        </pc:sldMkLst>
      </pc:sldChg>
      <pc:sldChg chg="modSp del mod">
        <pc:chgData name="Nicholas Sullivan" userId="ce8c08274d8254d7" providerId="LiveId" clId="{94D9A543-17BC-483B-B943-2A7F23DDF904}" dt="2022-12-03T23:17:57.213" v="1410" actId="2696"/>
        <pc:sldMkLst>
          <pc:docMk/>
          <pc:sldMk cId="2805116247" sldId="274"/>
        </pc:sldMkLst>
        <pc:spChg chg="mod">
          <ac:chgData name="Nicholas Sullivan" userId="ce8c08274d8254d7" providerId="LiveId" clId="{94D9A543-17BC-483B-B943-2A7F23DDF904}" dt="2022-12-03T23:17:31.773" v="1405" actId="21"/>
          <ac:spMkLst>
            <pc:docMk/>
            <pc:sldMk cId="2805116247" sldId="274"/>
            <ac:spMk id="3" creationId="{4DA4ED9E-3698-11A7-A1B5-15C28976EB9E}"/>
          </ac:spMkLst>
        </pc:spChg>
      </pc:sldChg>
      <pc:sldChg chg="modSp mod">
        <pc:chgData name="Nicholas Sullivan" userId="ce8c08274d8254d7" providerId="LiveId" clId="{94D9A543-17BC-483B-B943-2A7F23DDF904}" dt="2022-12-03T23:13:01.598" v="1404" actId="1076"/>
        <pc:sldMkLst>
          <pc:docMk/>
          <pc:sldMk cId="3162466033" sldId="279"/>
        </pc:sldMkLst>
        <pc:picChg chg="mod">
          <ac:chgData name="Nicholas Sullivan" userId="ce8c08274d8254d7" providerId="LiveId" clId="{94D9A543-17BC-483B-B943-2A7F23DDF904}" dt="2022-12-03T23:13:01.598" v="1404" actId="1076"/>
          <ac:picMkLst>
            <pc:docMk/>
            <pc:sldMk cId="3162466033" sldId="279"/>
            <ac:picMk id="7" creationId="{9EC464D4-70E3-8839-4197-4BE86F27ACF1}"/>
          </ac:picMkLst>
        </pc:picChg>
      </pc:sldChg>
      <pc:sldChg chg="addSp modSp new mod setBg">
        <pc:chgData name="Nicholas Sullivan" userId="ce8c08274d8254d7" providerId="LiveId" clId="{94D9A543-17BC-483B-B943-2A7F23DDF904}" dt="2022-12-04T01:11:06.175" v="2858" actId="20577"/>
        <pc:sldMkLst>
          <pc:docMk/>
          <pc:sldMk cId="4264364208" sldId="281"/>
        </pc:sldMkLst>
        <pc:spChg chg="mod">
          <ac:chgData name="Nicholas Sullivan" userId="ce8c08274d8254d7" providerId="LiveId" clId="{94D9A543-17BC-483B-B943-2A7F23DDF904}" dt="2022-12-04T01:04:16.886" v="2654" actId="26606"/>
          <ac:spMkLst>
            <pc:docMk/>
            <pc:sldMk cId="4264364208" sldId="281"/>
            <ac:spMk id="2" creationId="{913439E7-AD40-3298-4E86-0985C8B633EE}"/>
          </ac:spMkLst>
        </pc:spChg>
        <pc:spChg chg="mod">
          <ac:chgData name="Nicholas Sullivan" userId="ce8c08274d8254d7" providerId="LiveId" clId="{94D9A543-17BC-483B-B943-2A7F23DDF904}" dt="2022-12-04T01:11:06.175" v="2858" actId="20577"/>
          <ac:spMkLst>
            <pc:docMk/>
            <pc:sldMk cId="4264364208" sldId="281"/>
            <ac:spMk id="3" creationId="{C1159E4B-64B9-A30D-0294-795D623437A2}"/>
          </ac:spMkLst>
        </pc:spChg>
        <pc:spChg chg="add">
          <ac:chgData name="Nicholas Sullivan" userId="ce8c08274d8254d7" providerId="LiveId" clId="{94D9A543-17BC-483B-B943-2A7F23DDF904}" dt="2022-12-04T01:04:16.886" v="2654" actId="26606"/>
          <ac:spMkLst>
            <pc:docMk/>
            <pc:sldMk cId="4264364208" sldId="281"/>
            <ac:spMk id="1031" creationId="{F64BBAA4-C62B-4146-B49F-FE4CC4655EE0}"/>
          </ac:spMkLst>
        </pc:spChg>
        <pc:spChg chg="add">
          <ac:chgData name="Nicholas Sullivan" userId="ce8c08274d8254d7" providerId="LiveId" clId="{94D9A543-17BC-483B-B943-2A7F23DDF904}" dt="2022-12-04T01:04:16.886" v="2654" actId="26606"/>
          <ac:spMkLst>
            <pc:docMk/>
            <pc:sldMk cId="4264364208" sldId="281"/>
            <ac:spMk id="1035" creationId="{6BF36B24-6632-4516-9692-731462896C1F}"/>
          </ac:spMkLst>
        </pc:spChg>
        <pc:picChg chg="add mod">
          <ac:chgData name="Nicholas Sullivan" userId="ce8c08274d8254d7" providerId="LiveId" clId="{94D9A543-17BC-483B-B943-2A7F23DDF904}" dt="2022-12-04T01:04:47.851" v="2655"/>
          <ac:picMkLst>
            <pc:docMk/>
            <pc:sldMk cId="4264364208" sldId="281"/>
            <ac:picMk id="1026" creationId="{12F4B371-D414-6828-FF4E-1F21FE931689}"/>
          </ac:picMkLst>
        </pc:picChg>
        <pc:cxnChg chg="add">
          <ac:chgData name="Nicholas Sullivan" userId="ce8c08274d8254d7" providerId="LiveId" clId="{94D9A543-17BC-483B-B943-2A7F23DDF904}" dt="2022-12-04T01:04:16.886" v="2654" actId="26606"/>
          <ac:cxnSpMkLst>
            <pc:docMk/>
            <pc:sldMk cId="4264364208" sldId="281"/>
            <ac:cxnSpMk id="1033" creationId="{EEB57AA8-F021-480C-A9E2-F89913313611}"/>
          </ac:cxnSpMkLst>
        </pc:cxnChg>
      </pc:sldChg>
      <pc:sldChg chg="addSp delSp modSp new mod setBg">
        <pc:chgData name="Nicholas Sullivan" userId="ce8c08274d8254d7" providerId="LiveId" clId="{94D9A543-17BC-483B-B943-2A7F23DDF904}" dt="2022-11-20T23:37:35.517" v="627" actId="14100"/>
        <pc:sldMkLst>
          <pc:docMk/>
          <pc:sldMk cId="3701661983" sldId="282"/>
        </pc:sldMkLst>
        <pc:spChg chg="mod">
          <ac:chgData name="Nicholas Sullivan" userId="ce8c08274d8254d7" providerId="LiveId" clId="{94D9A543-17BC-483B-B943-2A7F23DDF904}" dt="2022-11-20T23:36:16.105" v="575" actId="26606"/>
          <ac:spMkLst>
            <pc:docMk/>
            <pc:sldMk cId="3701661983" sldId="282"/>
            <ac:spMk id="2" creationId="{C4A2A702-2EAD-0517-BFB0-17082FE1EBCA}"/>
          </ac:spMkLst>
        </pc:spChg>
        <pc:spChg chg="add del mod">
          <ac:chgData name="Nicholas Sullivan" userId="ce8c08274d8254d7" providerId="LiveId" clId="{94D9A543-17BC-483B-B943-2A7F23DDF904}" dt="2022-11-20T23:36:22.970" v="577" actId="478"/>
          <ac:spMkLst>
            <pc:docMk/>
            <pc:sldMk cId="3701661983" sldId="282"/>
            <ac:spMk id="3" creationId="{2BA02582-6C34-7112-95F4-2FE061FCF03D}"/>
          </ac:spMkLst>
        </pc:spChg>
        <pc:spChg chg="add del">
          <ac:chgData name="Nicholas Sullivan" userId="ce8c08274d8254d7" providerId="LiveId" clId="{94D9A543-17BC-483B-B943-2A7F23DDF904}" dt="2022-11-20T23:34:43.769" v="563" actId="478"/>
          <ac:spMkLst>
            <pc:docMk/>
            <pc:sldMk cId="3701661983" sldId="282"/>
            <ac:spMk id="4" creationId="{0B8C4817-0785-23D0-1483-B297459C6FC8}"/>
          </ac:spMkLst>
        </pc:spChg>
        <pc:spChg chg="add del">
          <ac:chgData name="Nicholas Sullivan" userId="ce8c08274d8254d7" providerId="LiveId" clId="{94D9A543-17BC-483B-B943-2A7F23DDF904}" dt="2022-11-20T23:35:51.989" v="568" actId="478"/>
          <ac:spMkLst>
            <pc:docMk/>
            <pc:sldMk cId="3701661983" sldId="282"/>
            <ac:spMk id="7" creationId="{29DBD43A-109F-9BDF-DDE5-CCF0B07A7AA0}"/>
          </ac:spMkLst>
        </pc:spChg>
        <pc:spChg chg="add mod">
          <ac:chgData name="Nicholas Sullivan" userId="ce8c08274d8254d7" providerId="LiveId" clId="{94D9A543-17BC-483B-B943-2A7F23DDF904}" dt="2022-11-20T23:37:35.517" v="627" actId="14100"/>
          <ac:spMkLst>
            <pc:docMk/>
            <pc:sldMk cId="3701661983" sldId="282"/>
            <ac:spMk id="10" creationId="{6EE633EC-5260-1EF2-DABA-07B4BAA60FFA}"/>
          </ac:spMkLst>
        </pc:spChg>
        <pc:spChg chg="add del">
          <ac:chgData name="Nicholas Sullivan" userId="ce8c08274d8254d7" providerId="LiveId" clId="{94D9A543-17BC-483B-B943-2A7F23DDF904}" dt="2022-11-20T23:36:16.105" v="575" actId="26606"/>
          <ac:spMkLst>
            <pc:docMk/>
            <pc:sldMk cId="3701661983" sldId="282"/>
            <ac:spMk id="14" creationId="{D40791F6-715D-481A-9C4A-3645AECFD5A0}"/>
          </ac:spMkLst>
        </pc:spChg>
        <pc:spChg chg="add del">
          <ac:chgData name="Nicholas Sullivan" userId="ce8c08274d8254d7" providerId="LiveId" clId="{94D9A543-17BC-483B-B943-2A7F23DDF904}" dt="2022-11-20T23:36:16.105" v="575" actId="26606"/>
          <ac:spMkLst>
            <pc:docMk/>
            <pc:sldMk cId="3701661983" sldId="282"/>
            <ac:spMk id="18" creationId="{811CBAFA-D7E0-40A7-BB94-2C05304B407B}"/>
          </ac:spMkLst>
        </pc:spChg>
        <pc:picChg chg="add mod ord">
          <ac:chgData name="Nicholas Sullivan" userId="ce8c08274d8254d7" providerId="LiveId" clId="{94D9A543-17BC-483B-B943-2A7F23DDF904}" dt="2022-11-20T23:36:28.025" v="579" actId="1076"/>
          <ac:picMkLst>
            <pc:docMk/>
            <pc:sldMk cId="3701661983" sldId="282"/>
            <ac:picMk id="6" creationId="{078C15AB-75DF-7D21-28F5-7E43EEF3D90D}"/>
          </ac:picMkLst>
        </pc:picChg>
        <pc:picChg chg="add mod">
          <ac:chgData name="Nicholas Sullivan" userId="ce8c08274d8254d7" providerId="LiveId" clId="{94D9A543-17BC-483B-B943-2A7F23DDF904}" dt="2022-11-20T23:36:25.245" v="578" actId="1076"/>
          <ac:picMkLst>
            <pc:docMk/>
            <pc:sldMk cId="3701661983" sldId="282"/>
            <ac:picMk id="9" creationId="{7891655A-0F1C-D574-C6C3-3602F3C52A71}"/>
          </ac:picMkLst>
        </pc:picChg>
        <pc:cxnChg chg="add del">
          <ac:chgData name="Nicholas Sullivan" userId="ce8c08274d8254d7" providerId="LiveId" clId="{94D9A543-17BC-483B-B943-2A7F23DDF904}" dt="2022-11-20T23:36:16.105" v="575" actId="26606"/>
          <ac:cxnSpMkLst>
            <pc:docMk/>
            <pc:sldMk cId="3701661983" sldId="282"/>
            <ac:cxnSpMk id="16" creationId="{740F83A4-FAC4-4867-95A5-BBFD280C7BF5}"/>
          </ac:cxnSpMkLst>
        </pc:cxnChg>
      </pc:sldChg>
      <pc:sldChg chg="modSp new mod ord">
        <pc:chgData name="Nicholas Sullivan" userId="ce8c08274d8254d7" providerId="LiveId" clId="{94D9A543-17BC-483B-B943-2A7F23DDF904}" dt="2022-12-03T23:43:29.294" v="1632" actId="20577"/>
        <pc:sldMkLst>
          <pc:docMk/>
          <pc:sldMk cId="2358066634" sldId="283"/>
        </pc:sldMkLst>
        <pc:spChg chg="mod">
          <ac:chgData name="Nicholas Sullivan" userId="ce8c08274d8254d7" providerId="LiveId" clId="{94D9A543-17BC-483B-B943-2A7F23DDF904}" dt="2022-11-20T23:39:15.422" v="808" actId="20577"/>
          <ac:spMkLst>
            <pc:docMk/>
            <pc:sldMk cId="2358066634" sldId="283"/>
            <ac:spMk id="2" creationId="{8293B056-C5CC-6B38-7906-0DB61622944E}"/>
          </ac:spMkLst>
        </pc:spChg>
        <pc:spChg chg="mod">
          <ac:chgData name="Nicholas Sullivan" userId="ce8c08274d8254d7" providerId="LiveId" clId="{94D9A543-17BC-483B-B943-2A7F23DDF904}" dt="2022-12-03T23:43:29.294" v="1632" actId="20577"/>
          <ac:spMkLst>
            <pc:docMk/>
            <pc:sldMk cId="2358066634" sldId="283"/>
            <ac:spMk id="3" creationId="{56049A25-00BC-973F-3ACB-4F1D961E5145}"/>
          </ac:spMkLst>
        </pc:spChg>
      </pc:sldChg>
      <pc:sldChg chg="modSp new mod">
        <pc:chgData name="Nicholas Sullivan" userId="ce8c08274d8254d7" providerId="LiveId" clId="{94D9A543-17BC-483B-B943-2A7F23DDF904}" dt="2022-12-04T01:53:38.853" v="3711" actId="20577"/>
        <pc:sldMkLst>
          <pc:docMk/>
          <pc:sldMk cId="2578871739" sldId="284"/>
        </pc:sldMkLst>
        <pc:spChg chg="mod">
          <ac:chgData name="Nicholas Sullivan" userId="ce8c08274d8254d7" providerId="LiveId" clId="{94D9A543-17BC-483B-B943-2A7F23DDF904}" dt="2022-11-20T23:39:40.111" v="845" actId="20577"/>
          <ac:spMkLst>
            <pc:docMk/>
            <pc:sldMk cId="2578871739" sldId="284"/>
            <ac:spMk id="2" creationId="{A64264F1-2A0F-3C03-747C-06D1AEF270EF}"/>
          </ac:spMkLst>
        </pc:spChg>
        <pc:spChg chg="mod">
          <ac:chgData name="Nicholas Sullivan" userId="ce8c08274d8254d7" providerId="LiveId" clId="{94D9A543-17BC-483B-B943-2A7F23DDF904}" dt="2022-12-04T01:53:38.853" v="3711" actId="20577"/>
          <ac:spMkLst>
            <pc:docMk/>
            <pc:sldMk cId="2578871739" sldId="284"/>
            <ac:spMk id="3" creationId="{8BE9C81B-64E4-E28A-8328-F7969B2EF943}"/>
          </ac:spMkLst>
        </pc:spChg>
      </pc:sldChg>
      <pc:sldChg chg="addSp delSp modSp new del mod setBg">
        <pc:chgData name="Nicholas Sullivan" userId="ce8c08274d8254d7" providerId="LiveId" clId="{94D9A543-17BC-483B-B943-2A7F23DDF904}" dt="2022-12-04T01:06:22.840" v="2661" actId="2696"/>
        <pc:sldMkLst>
          <pc:docMk/>
          <pc:sldMk cId="932257903" sldId="285"/>
        </pc:sldMkLst>
        <pc:spChg chg="del">
          <ac:chgData name="Nicholas Sullivan" userId="ce8c08274d8254d7" providerId="LiveId" clId="{94D9A543-17BC-483B-B943-2A7F23DDF904}" dt="2022-11-20T23:42:39.416" v="878" actId="478"/>
          <ac:spMkLst>
            <pc:docMk/>
            <pc:sldMk cId="932257903" sldId="285"/>
            <ac:spMk id="2" creationId="{74A6BA3A-C43D-FF16-FF48-3F990D47137E}"/>
          </ac:spMkLst>
        </pc:spChg>
        <pc:spChg chg="del">
          <ac:chgData name="Nicholas Sullivan" userId="ce8c08274d8254d7" providerId="LiveId" clId="{94D9A543-17BC-483B-B943-2A7F23DDF904}" dt="2022-11-20T23:42:20.331" v="875" actId="478"/>
          <ac:spMkLst>
            <pc:docMk/>
            <pc:sldMk cId="932257903" sldId="285"/>
            <ac:spMk id="3" creationId="{B8D7874D-DEEF-111F-1B00-1B17A76010E9}"/>
          </ac:spMkLst>
        </pc:spChg>
        <pc:spChg chg="add del">
          <ac:chgData name="Nicholas Sullivan" userId="ce8c08274d8254d7" providerId="LiveId" clId="{94D9A543-17BC-483B-B943-2A7F23DDF904}" dt="2022-11-20T23:42:48.715" v="882" actId="26606"/>
          <ac:spMkLst>
            <pc:docMk/>
            <pc:sldMk cId="932257903" sldId="285"/>
            <ac:spMk id="2057" creationId="{A8E9C91B-7EAD-4562-AB0E-DFB9663AECE3}"/>
          </ac:spMkLst>
        </pc:spChg>
        <pc:spChg chg="add del">
          <ac:chgData name="Nicholas Sullivan" userId="ce8c08274d8254d7" providerId="LiveId" clId="{94D9A543-17BC-483B-B943-2A7F23DDF904}" dt="2022-11-20T23:42:48.715" v="882" actId="26606"/>
          <ac:spMkLst>
            <pc:docMk/>
            <pc:sldMk cId="932257903" sldId="285"/>
            <ac:spMk id="2059" creationId="{41497DE5-0939-4D1D-9350-0C5E1B209C68}"/>
          </ac:spMkLst>
        </pc:spChg>
        <pc:spChg chg="add del">
          <ac:chgData name="Nicholas Sullivan" userId="ce8c08274d8254d7" providerId="LiveId" clId="{94D9A543-17BC-483B-B943-2A7F23DDF904}" dt="2022-11-20T23:42:48.715" v="882" actId="26606"/>
          <ac:spMkLst>
            <pc:docMk/>
            <pc:sldMk cId="932257903" sldId="285"/>
            <ac:spMk id="2061" creationId="{5CCC70ED-6C63-4537-B7EB-51990D6C0A6F}"/>
          </ac:spMkLst>
        </pc:spChg>
        <pc:spChg chg="add del">
          <ac:chgData name="Nicholas Sullivan" userId="ce8c08274d8254d7" providerId="LiveId" clId="{94D9A543-17BC-483B-B943-2A7F23DDF904}" dt="2022-11-20T23:42:48.715" v="882" actId="26606"/>
          <ac:spMkLst>
            <pc:docMk/>
            <pc:sldMk cId="932257903" sldId="285"/>
            <ac:spMk id="2063" creationId="{B76E24C1-2968-40DC-A36E-F6B85F0F0752}"/>
          </ac:spMkLst>
        </pc:spChg>
        <pc:spChg chg="add del">
          <ac:chgData name="Nicholas Sullivan" userId="ce8c08274d8254d7" providerId="LiveId" clId="{94D9A543-17BC-483B-B943-2A7F23DDF904}" dt="2022-11-20T23:42:49.734" v="884" actId="26606"/>
          <ac:spMkLst>
            <pc:docMk/>
            <pc:sldMk cId="932257903" sldId="285"/>
            <ac:spMk id="2065" creationId="{A8E9C91B-7EAD-4562-AB0E-DFB9663AECE3}"/>
          </ac:spMkLst>
        </pc:spChg>
        <pc:spChg chg="add del">
          <ac:chgData name="Nicholas Sullivan" userId="ce8c08274d8254d7" providerId="LiveId" clId="{94D9A543-17BC-483B-B943-2A7F23DDF904}" dt="2022-11-20T23:42:49.734" v="884" actId="26606"/>
          <ac:spMkLst>
            <pc:docMk/>
            <pc:sldMk cId="932257903" sldId="285"/>
            <ac:spMk id="2066" creationId="{652BD35A-BC99-4831-A358-06E2CEB96697}"/>
          </ac:spMkLst>
        </pc:spChg>
        <pc:spChg chg="add del">
          <ac:chgData name="Nicholas Sullivan" userId="ce8c08274d8254d7" providerId="LiveId" clId="{94D9A543-17BC-483B-B943-2A7F23DDF904}" dt="2022-11-20T23:42:49.734" v="884" actId="26606"/>
          <ac:spMkLst>
            <pc:docMk/>
            <pc:sldMk cId="932257903" sldId="285"/>
            <ac:spMk id="2067" creationId="{B76E24C1-2968-40DC-A36E-F6B85F0F0752}"/>
          </ac:spMkLst>
        </pc:spChg>
        <pc:spChg chg="add">
          <ac:chgData name="Nicholas Sullivan" userId="ce8c08274d8254d7" providerId="LiveId" clId="{94D9A543-17BC-483B-B943-2A7F23DDF904}" dt="2022-11-20T23:42:49.744" v="885" actId="26606"/>
          <ac:spMkLst>
            <pc:docMk/>
            <pc:sldMk cId="932257903" sldId="285"/>
            <ac:spMk id="2069" creationId="{A8E9C91B-7EAD-4562-AB0E-DFB9663AECE3}"/>
          </ac:spMkLst>
        </pc:spChg>
        <pc:spChg chg="add">
          <ac:chgData name="Nicholas Sullivan" userId="ce8c08274d8254d7" providerId="LiveId" clId="{94D9A543-17BC-483B-B943-2A7F23DDF904}" dt="2022-11-20T23:42:49.744" v="885" actId="26606"/>
          <ac:spMkLst>
            <pc:docMk/>
            <pc:sldMk cId="932257903" sldId="285"/>
            <ac:spMk id="2070" creationId="{41497DE5-0939-4D1D-9350-0C5E1B209C68}"/>
          </ac:spMkLst>
        </pc:spChg>
        <pc:spChg chg="add">
          <ac:chgData name="Nicholas Sullivan" userId="ce8c08274d8254d7" providerId="LiveId" clId="{94D9A543-17BC-483B-B943-2A7F23DDF904}" dt="2022-11-20T23:42:49.744" v="885" actId="26606"/>
          <ac:spMkLst>
            <pc:docMk/>
            <pc:sldMk cId="932257903" sldId="285"/>
            <ac:spMk id="2071" creationId="{5CCC70ED-6C63-4537-B7EB-51990D6C0A6F}"/>
          </ac:spMkLst>
        </pc:spChg>
        <pc:spChg chg="add">
          <ac:chgData name="Nicholas Sullivan" userId="ce8c08274d8254d7" providerId="LiveId" clId="{94D9A543-17BC-483B-B943-2A7F23DDF904}" dt="2022-11-20T23:42:49.744" v="885" actId="26606"/>
          <ac:spMkLst>
            <pc:docMk/>
            <pc:sldMk cId="932257903" sldId="285"/>
            <ac:spMk id="2072" creationId="{B76E24C1-2968-40DC-A36E-F6B85F0F0752}"/>
          </ac:spMkLst>
        </pc:spChg>
        <pc:picChg chg="add del mod">
          <ac:chgData name="Nicholas Sullivan" userId="ce8c08274d8254d7" providerId="LiveId" clId="{94D9A543-17BC-483B-B943-2A7F23DDF904}" dt="2022-11-20T23:42:41.904" v="879" actId="478"/>
          <ac:picMkLst>
            <pc:docMk/>
            <pc:sldMk cId="932257903" sldId="285"/>
            <ac:picMk id="2050" creationId="{ACD1411A-B977-70FF-2CB5-75C6BFFF1327}"/>
          </ac:picMkLst>
        </pc:picChg>
        <pc:picChg chg="add del mod">
          <ac:chgData name="Nicholas Sullivan" userId="ce8c08274d8254d7" providerId="LiveId" clId="{94D9A543-17BC-483B-B943-2A7F23DDF904}" dt="2022-12-04T01:05:34.757" v="2656" actId="21"/>
          <ac:picMkLst>
            <pc:docMk/>
            <pc:sldMk cId="932257903" sldId="285"/>
            <ac:picMk id="2052" creationId="{8E26C37C-D13C-8B9B-08C4-52B155F629EB}"/>
          </ac:picMkLst>
        </pc:picChg>
      </pc:sldChg>
      <pc:sldChg chg="new del">
        <pc:chgData name="Nicholas Sullivan" userId="ce8c08274d8254d7" providerId="LiveId" clId="{94D9A543-17BC-483B-B943-2A7F23DDF904}" dt="2022-11-20T23:40:22.108" v="872" actId="2696"/>
        <pc:sldMkLst>
          <pc:docMk/>
          <pc:sldMk cId="2677766301" sldId="285"/>
        </pc:sldMkLst>
      </pc:sldChg>
      <pc:sldChg chg="new del">
        <pc:chgData name="Nicholas Sullivan" userId="ce8c08274d8254d7" providerId="LiveId" clId="{94D9A543-17BC-483B-B943-2A7F23DDF904}" dt="2022-11-20T23:40:22.108" v="872" actId="2696"/>
        <pc:sldMkLst>
          <pc:docMk/>
          <pc:sldMk cId="2165545560" sldId="286"/>
        </pc:sldMkLst>
      </pc:sldChg>
      <pc:sldChg chg="modSp new add del mod">
        <pc:chgData name="Nicholas Sullivan" userId="ce8c08274d8254d7" providerId="LiveId" clId="{94D9A543-17BC-483B-B943-2A7F23DDF904}" dt="2022-12-04T02:08:26.480" v="4940" actId="2696"/>
        <pc:sldMkLst>
          <pc:docMk/>
          <pc:sldMk cId="3267462826" sldId="286"/>
        </pc:sldMkLst>
        <pc:spChg chg="mod">
          <ac:chgData name="Nicholas Sullivan" userId="ce8c08274d8254d7" providerId="LiveId" clId="{94D9A543-17BC-483B-B943-2A7F23DDF904}" dt="2022-11-20T23:43:41.141" v="907" actId="20577"/>
          <ac:spMkLst>
            <pc:docMk/>
            <pc:sldMk cId="3267462826" sldId="286"/>
            <ac:spMk id="2" creationId="{460D4B21-8B26-3BB2-315D-3E2989CA04E1}"/>
          </ac:spMkLst>
        </pc:spChg>
        <pc:spChg chg="mod">
          <ac:chgData name="Nicholas Sullivan" userId="ce8c08274d8254d7" providerId="LiveId" clId="{94D9A543-17BC-483B-B943-2A7F23DDF904}" dt="2022-12-04T02:08:00.871" v="4936" actId="21"/>
          <ac:spMkLst>
            <pc:docMk/>
            <pc:sldMk cId="3267462826" sldId="286"/>
            <ac:spMk id="3" creationId="{007D8978-1966-6986-E1E7-7A5FBE8DE321}"/>
          </ac:spMkLst>
        </pc:spChg>
      </pc:sldChg>
      <pc:sldChg chg="addSp delSp modSp new mod setBg">
        <pc:chgData name="Nicholas Sullivan" userId="ce8c08274d8254d7" providerId="LiveId" clId="{94D9A543-17BC-483B-B943-2A7F23DDF904}" dt="2022-12-04T01:47:34.829" v="3418" actId="14100"/>
        <pc:sldMkLst>
          <pc:docMk/>
          <pc:sldMk cId="2822959084" sldId="287"/>
        </pc:sldMkLst>
        <pc:spChg chg="mod">
          <ac:chgData name="Nicholas Sullivan" userId="ce8c08274d8254d7" providerId="LiveId" clId="{94D9A543-17BC-483B-B943-2A7F23DDF904}" dt="2022-12-04T01:45:12.122" v="3122" actId="26606"/>
          <ac:spMkLst>
            <pc:docMk/>
            <pc:sldMk cId="2822959084" sldId="287"/>
            <ac:spMk id="2" creationId="{20948512-B318-A840-B198-9B8327F44B9E}"/>
          </ac:spMkLst>
        </pc:spChg>
        <pc:spChg chg="mod ord">
          <ac:chgData name="Nicholas Sullivan" userId="ce8c08274d8254d7" providerId="LiveId" clId="{94D9A543-17BC-483B-B943-2A7F23DDF904}" dt="2022-12-04T01:47:27.729" v="3417" actId="6549"/>
          <ac:spMkLst>
            <pc:docMk/>
            <pc:sldMk cId="2822959084" sldId="287"/>
            <ac:spMk id="3" creationId="{1A017575-01FF-D4C8-A0CF-AC2684809461}"/>
          </ac:spMkLst>
        </pc:spChg>
        <pc:spChg chg="add del">
          <ac:chgData name="Nicholas Sullivan" userId="ce8c08274d8254d7" providerId="LiveId" clId="{94D9A543-17BC-483B-B943-2A7F23DDF904}" dt="2022-12-04T01:45:09.397" v="3116" actId="26606"/>
          <ac:spMkLst>
            <pc:docMk/>
            <pc:sldMk cId="2822959084" sldId="287"/>
            <ac:spMk id="7" creationId="{08CB54FC-0B2A-4107-9A70-958B90B76585}"/>
          </ac:spMkLst>
        </pc:spChg>
        <pc:spChg chg="add del">
          <ac:chgData name="Nicholas Sullivan" userId="ce8c08274d8254d7" providerId="LiveId" clId="{94D9A543-17BC-483B-B943-2A7F23DDF904}" dt="2022-12-04T01:45:09.397" v="3116" actId="26606"/>
          <ac:spMkLst>
            <pc:docMk/>
            <pc:sldMk cId="2822959084" sldId="287"/>
            <ac:spMk id="9" creationId="{9AA76026-5689-4584-8D93-D71D739E61B5}"/>
          </ac:spMkLst>
        </pc:spChg>
        <pc:spChg chg="add del">
          <ac:chgData name="Nicholas Sullivan" userId="ce8c08274d8254d7" providerId="LiveId" clId="{94D9A543-17BC-483B-B943-2A7F23DDF904}" dt="2022-12-04T01:44:59.991" v="3114" actId="26606"/>
          <ac:spMkLst>
            <pc:docMk/>
            <pc:sldMk cId="2822959084" sldId="287"/>
            <ac:spMk id="10" creationId="{873ECEC8-0F24-45B8-950F-35FC94BCEAC8}"/>
          </ac:spMkLst>
        </pc:spChg>
        <pc:spChg chg="add del">
          <ac:chgData name="Nicholas Sullivan" userId="ce8c08274d8254d7" providerId="LiveId" clId="{94D9A543-17BC-483B-B943-2A7F23DDF904}" dt="2022-12-04T01:45:11.007" v="3119" actId="26606"/>
          <ac:spMkLst>
            <pc:docMk/>
            <pc:sldMk cId="2822959084" sldId="287"/>
            <ac:spMk id="11" creationId="{F64BBAA4-C62B-4146-B49F-FE4CC4655EE0}"/>
          </ac:spMkLst>
        </pc:spChg>
        <pc:spChg chg="add del">
          <ac:chgData name="Nicholas Sullivan" userId="ce8c08274d8254d7" providerId="LiveId" clId="{94D9A543-17BC-483B-B943-2A7F23DDF904}" dt="2022-12-04T01:44:59.991" v="3114" actId="26606"/>
          <ac:spMkLst>
            <pc:docMk/>
            <pc:sldMk cId="2822959084" sldId="287"/>
            <ac:spMk id="14" creationId="{8B53612E-ADB2-4457-9688-89506397AF28}"/>
          </ac:spMkLst>
        </pc:spChg>
        <pc:spChg chg="add del">
          <ac:chgData name="Nicholas Sullivan" userId="ce8c08274d8254d7" providerId="LiveId" clId="{94D9A543-17BC-483B-B943-2A7F23DDF904}" dt="2022-12-04T01:45:11.007" v="3119" actId="26606"/>
          <ac:spMkLst>
            <pc:docMk/>
            <pc:sldMk cId="2822959084" sldId="287"/>
            <ac:spMk id="15" creationId="{6BF36B24-6632-4516-9692-731462896C1F}"/>
          </ac:spMkLst>
        </pc:spChg>
        <pc:spChg chg="add del">
          <ac:chgData name="Nicholas Sullivan" userId="ce8c08274d8254d7" providerId="LiveId" clId="{94D9A543-17BC-483B-B943-2A7F23DDF904}" dt="2022-12-04T01:45:12.110" v="3121" actId="26606"/>
          <ac:spMkLst>
            <pc:docMk/>
            <pc:sldMk cId="2822959084" sldId="287"/>
            <ac:spMk id="17" creationId="{873ECEC8-0F24-45B8-950F-35FC94BCEAC8}"/>
          </ac:spMkLst>
        </pc:spChg>
        <pc:spChg chg="add del">
          <ac:chgData name="Nicholas Sullivan" userId="ce8c08274d8254d7" providerId="LiveId" clId="{94D9A543-17BC-483B-B943-2A7F23DDF904}" dt="2022-12-04T01:45:12.110" v="3121" actId="26606"/>
          <ac:spMkLst>
            <pc:docMk/>
            <pc:sldMk cId="2822959084" sldId="287"/>
            <ac:spMk id="19" creationId="{8B53612E-ADB2-4457-9688-89506397AF28}"/>
          </ac:spMkLst>
        </pc:spChg>
        <pc:spChg chg="add">
          <ac:chgData name="Nicholas Sullivan" userId="ce8c08274d8254d7" providerId="LiveId" clId="{94D9A543-17BC-483B-B943-2A7F23DDF904}" dt="2022-12-04T01:45:12.122" v="3122" actId="26606"/>
          <ac:spMkLst>
            <pc:docMk/>
            <pc:sldMk cId="2822959084" sldId="287"/>
            <ac:spMk id="21" creationId="{F64BBAA4-C62B-4146-B49F-FE4CC4655EE0}"/>
          </ac:spMkLst>
        </pc:spChg>
        <pc:spChg chg="add">
          <ac:chgData name="Nicholas Sullivan" userId="ce8c08274d8254d7" providerId="LiveId" clId="{94D9A543-17BC-483B-B943-2A7F23DDF904}" dt="2022-12-04T01:45:12.122" v="3122" actId="26606"/>
          <ac:spMkLst>
            <pc:docMk/>
            <pc:sldMk cId="2822959084" sldId="287"/>
            <ac:spMk id="23" creationId="{6BF36B24-6632-4516-9692-731462896C1F}"/>
          </ac:spMkLst>
        </pc:spChg>
        <pc:picChg chg="add mod">
          <ac:chgData name="Nicholas Sullivan" userId="ce8c08274d8254d7" providerId="LiveId" clId="{94D9A543-17BC-483B-B943-2A7F23DDF904}" dt="2022-12-04T01:47:34.829" v="3418" actId="14100"/>
          <ac:picMkLst>
            <pc:docMk/>
            <pc:sldMk cId="2822959084" sldId="287"/>
            <ac:picMk id="5" creationId="{DFA5858B-8803-35B1-A400-209D68FBB9D6}"/>
          </ac:picMkLst>
        </pc:picChg>
        <pc:cxnChg chg="add del">
          <ac:chgData name="Nicholas Sullivan" userId="ce8c08274d8254d7" providerId="LiveId" clId="{94D9A543-17BC-483B-B943-2A7F23DDF904}" dt="2022-12-04T01:45:09.397" v="3116" actId="26606"/>
          <ac:cxnSpMkLst>
            <pc:docMk/>
            <pc:sldMk cId="2822959084" sldId="287"/>
            <ac:cxnSpMk id="8" creationId="{7855A9B5-1710-4B19-B0F1-CDFDD4ED5B7E}"/>
          </ac:cxnSpMkLst>
        </pc:cxnChg>
        <pc:cxnChg chg="add del">
          <ac:chgData name="Nicholas Sullivan" userId="ce8c08274d8254d7" providerId="LiveId" clId="{94D9A543-17BC-483B-B943-2A7F23DDF904}" dt="2022-12-04T01:44:59.991" v="3114" actId="26606"/>
          <ac:cxnSpMkLst>
            <pc:docMk/>
            <pc:sldMk cId="2822959084" sldId="287"/>
            <ac:cxnSpMk id="12" creationId="{89EB8C68-FF1B-4849-867B-32D29B19F102}"/>
          </ac:cxnSpMkLst>
        </pc:cxnChg>
        <pc:cxnChg chg="add del">
          <ac:chgData name="Nicholas Sullivan" userId="ce8c08274d8254d7" providerId="LiveId" clId="{94D9A543-17BC-483B-B943-2A7F23DDF904}" dt="2022-12-04T01:45:11.007" v="3119" actId="26606"/>
          <ac:cxnSpMkLst>
            <pc:docMk/>
            <pc:sldMk cId="2822959084" sldId="287"/>
            <ac:cxnSpMk id="13" creationId="{EEB57AA8-F021-480C-A9E2-F89913313611}"/>
          </ac:cxnSpMkLst>
        </pc:cxnChg>
        <pc:cxnChg chg="add del">
          <ac:chgData name="Nicholas Sullivan" userId="ce8c08274d8254d7" providerId="LiveId" clId="{94D9A543-17BC-483B-B943-2A7F23DDF904}" dt="2022-12-04T01:45:12.110" v="3121" actId="26606"/>
          <ac:cxnSpMkLst>
            <pc:docMk/>
            <pc:sldMk cId="2822959084" sldId="287"/>
            <ac:cxnSpMk id="18" creationId="{89EB8C68-FF1B-4849-867B-32D29B19F102}"/>
          </ac:cxnSpMkLst>
        </pc:cxnChg>
        <pc:cxnChg chg="add">
          <ac:chgData name="Nicholas Sullivan" userId="ce8c08274d8254d7" providerId="LiveId" clId="{94D9A543-17BC-483B-B943-2A7F23DDF904}" dt="2022-12-04T01:45:12.122" v="3122" actId="26606"/>
          <ac:cxnSpMkLst>
            <pc:docMk/>
            <pc:sldMk cId="2822959084" sldId="287"/>
            <ac:cxnSpMk id="22" creationId="{EEB57AA8-F021-480C-A9E2-F89913313611}"/>
          </ac:cxnSpMkLst>
        </pc:cxnChg>
      </pc:sldChg>
      <pc:sldChg chg="new del">
        <pc:chgData name="Nicholas Sullivan" userId="ce8c08274d8254d7" providerId="LiveId" clId="{94D9A543-17BC-483B-B943-2A7F23DDF904}" dt="2022-11-20T23:40:22.108" v="872" actId="2696"/>
        <pc:sldMkLst>
          <pc:docMk/>
          <pc:sldMk cId="3954335613" sldId="287"/>
        </pc:sldMkLst>
      </pc:sldChg>
      <pc:sldChg chg="modSp new mod">
        <pc:chgData name="Nicholas Sullivan" userId="ce8c08274d8254d7" providerId="LiveId" clId="{94D9A543-17BC-483B-B943-2A7F23DDF904}" dt="2022-12-04T01:46:14.736" v="3209" actId="20577"/>
        <pc:sldMkLst>
          <pc:docMk/>
          <pc:sldMk cId="3959279798" sldId="288"/>
        </pc:sldMkLst>
        <pc:spChg chg="mod">
          <ac:chgData name="Nicholas Sullivan" userId="ce8c08274d8254d7" providerId="LiveId" clId="{94D9A543-17BC-483B-B943-2A7F23DDF904}" dt="2022-12-03T23:59:08.458" v="1642" actId="20577"/>
          <ac:spMkLst>
            <pc:docMk/>
            <pc:sldMk cId="3959279798" sldId="288"/>
            <ac:spMk id="2" creationId="{23A07626-EA3E-08D7-C706-221EA2EEF1D0}"/>
          </ac:spMkLst>
        </pc:spChg>
        <pc:spChg chg="mod">
          <ac:chgData name="Nicholas Sullivan" userId="ce8c08274d8254d7" providerId="LiveId" clId="{94D9A543-17BC-483B-B943-2A7F23DDF904}" dt="2022-12-04T01:46:14.736" v="3209" actId="20577"/>
          <ac:spMkLst>
            <pc:docMk/>
            <pc:sldMk cId="3959279798" sldId="288"/>
            <ac:spMk id="3" creationId="{81BD1F05-CE8A-48E2-9179-50BC30ED14A7}"/>
          </ac:spMkLst>
        </pc:spChg>
      </pc:sldChg>
      <pc:sldChg chg="addSp delSp modSp new del mod">
        <pc:chgData name="Nicholas Sullivan" userId="ce8c08274d8254d7" providerId="LiveId" clId="{94D9A543-17BC-483B-B943-2A7F23DDF904}" dt="2022-12-04T01:03:59.402" v="2652" actId="2696"/>
        <pc:sldMkLst>
          <pc:docMk/>
          <pc:sldMk cId="2865546799" sldId="289"/>
        </pc:sldMkLst>
        <pc:spChg chg="add del">
          <ac:chgData name="Nicholas Sullivan" userId="ce8c08274d8254d7" providerId="LiveId" clId="{94D9A543-17BC-483B-B943-2A7F23DDF904}" dt="2022-12-04T01:02:19.152" v="2637" actId="478"/>
          <ac:spMkLst>
            <pc:docMk/>
            <pc:sldMk cId="2865546799" sldId="289"/>
            <ac:spMk id="2" creationId="{38C479DD-EE03-45FB-1261-0C0CFC84D94E}"/>
          </ac:spMkLst>
        </pc:spChg>
        <pc:spChg chg="del mod">
          <ac:chgData name="Nicholas Sullivan" userId="ce8c08274d8254d7" providerId="LiveId" clId="{94D9A543-17BC-483B-B943-2A7F23DDF904}" dt="2022-12-04T01:03:40.539" v="2648" actId="21"/>
          <ac:spMkLst>
            <pc:docMk/>
            <pc:sldMk cId="2865546799" sldId="289"/>
            <ac:spMk id="3" creationId="{CF6297AB-6AE3-F276-6FF9-524545C4E4AE}"/>
          </ac:spMkLst>
        </pc:spChg>
        <pc:spChg chg="add mod">
          <ac:chgData name="Nicholas Sullivan" userId="ce8c08274d8254d7" providerId="LiveId" clId="{94D9A543-17BC-483B-B943-2A7F23DDF904}" dt="2022-12-04T01:03:40.539" v="2648" actId="21"/>
          <ac:spMkLst>
            <pc:docMk/>
            <pc:sldMk cId="2865546799" sldId="289"/>
            <ac:spMk id="5" creationId="{3E9AB58E-104A-AACD-922F-1072BAD3C02F}"/>
          </ac:spMkLst>
        </pc:spChg>
      </pc:sldChg>
      <pc:sldChg chg="new del">
        <pc:chgData name="Nicholas Sullivan" userId="ce8c08274d8254d7" providerId="LiveId" clId="{94D9A543-17BC-483B-B943-2A7F23DDF904}" dt="2022-12-04T01:02:43.092" v="2640" actId="2696"/>
        <pc:sldMkLst>
          <pc:docMk/>
          <pc:sldMk cId="827107221" sldId="290"/>
        </pc:sldMkLst>
      </pc:sldChg>
      <pc:sldChg chg="addSp delSp modSp new mod setBg">
        <pc:chgData name="Nicholas Sullivan" userId="ce8c08274d8254d7" providerId="LiveId" clId="{94D9A543-17BC-483B-B943-2A7F23DDF904}" dt="2022-12-04T01:05:50.530" v="2660" actId="26606"/>
        <pc:sldMkLst>
          <pc:docMk/>
          <pc:sldMk cId="2135997546" sldId="291"/>
        </pc:sldMkLst>
        <pc:spChg chg="add del mod">
          <ac:chgData name="Nicholas Sullivan" userId="ce8c08274d8254d7" providerId="LiveId" clId="{94D9A543-17BC-483B-B943-2A7F23DDF904}" dt="2022-12-04T01:03:43.233" v="2649" actId="478"/>
          <ac:spMkLst>
            <pc:docMk/>
            <pc:sldMk cId="2135997546" sldId="291"/>
            <ac:spMk id="2" creationId="{7DE8D181-0DF1-55BE-9828-C04E1F1C867E}"/>
          </ac:spMkLst>
        </pc:spChg>
        <pc:spChg chg="add mod ord">
          <ac:chgData name="Nicholas Sullivan" userId="ce8c08274d8254d7" providerId="LiveId" clId="{94D9A543-17BC-483B-B943-2A7F23DDF904}" dt="2022-12-04T01:05:50.530" v="2660" actId="26606"/>
          <ac:spMkLst>
            <pc:docMk/>
            <pc:sldMk cId="2135997546" sldId="291"/>
            <ac:spMk id="3" creationId="{AEF15609-598A-5BDC-0FF1-878A5174342C}"/>
          </ac:spMkLst>
        </pc:spChg>
        <pc:spChg chg="add del">
          <ac:chgData name="Nicholas Sullivan" userId="ce8c08274d8254d7" providerId="LiveId" clId="{94D9A543-17BC-483B-B943-2A7F23DDF904}" dt="2022-12-04T01:05:50.521" v="2659" actId="26606"/>
          <ac:spMkLst>
            <pc:docMk/>
            <pc:sldMk cId="2135997546" sldId="291"/>
            <ac:spMk id="9" creationId="{416A0E3C-60E6-4F39-BC55-5F7C224E1F7C}"/>
          </ac:spMkLst>
        </pc:spChg>
        <pc:spChg chg="add del">
          <ac:chgData name="Nicholas Sullivan" userId="ce8c08274d8254d7" providerId="LiveId" clId="{94D9A543-17BC-483B-B943-2A7F23DDF904}" dt="2022-12-04T01:05:50.521" v="2659" actId="26606"/>
          <ac:spMkLst>
            <pc:docMk/>
            <pc:sldMk cId="2135997546" sldId="291"/>
            <ac:spMk id="13" creationId="{39B4056F-1959-4627-A683-77F6C0603FCD}"/>
          </ac:spMkLst>
        </pc:spChg>
        <pc:spChg chg="add del">
          <ac:chgData name="Nicholas Sullivan" userId="ce8c08274d8254d7" providerId="LiveId" clId="{94D9A543-17BC-483B-B943-2A7F23DDF904}" dt="2022-12-04T01:05:50.521" v="2659" actId="26606"/>
          <ac:spMkLst>
            <pc:docMk/>
            <pc:sldMk cId="2135997546" sldId="291"/>
            <ac:spMk id="15" creationId="{D8D7349B-C9FA-4FCE-A1FF-948F460A3A9A}"/>
          </ac:spMkLst>
        </pc:spChg>
        <pc:spChg chg="add">
          <ac:chgData name="Nicholas Sullivan" userId="ce8c08274d8254d7" providerId="LiveId" clId="{94D9A543-17BC-483B-B943-2A7F23DDF904}" dt="2022-12-04T01:05:50.530" v="2660" actId="26606"/>
          <ac:spMkLst>
            <pc:docMk/>
            <pc:sldMk cId="2135997546" sldId="291"/>
            <ac:spMk id="19" creationId="{416A0E3C-60E6-4F39-BC55-5F7C224E1F7C}"/>
          </ac:spMkLst>
        </pc:spChg>
        <pc:spChg chg="add">
          <ac:chgData name="Nicholas Sullivan" userId="ce8c08274d8254d7" providerId="LiveId" clId="{94D9A543-17BC-483B-B943-2A7F23DDF904}" dt="2022-12-04T01:05:50.530" v="2660" actId="26606"/>
          <ac:spMkLst>
            <pc:docMk/>
            <pc:sldMk cId="2135997546" sldId="291"/>
            <ac:spMk id="21" creationId="{0AB6E427-3F73-4C06-A5D5-AE52C3883B50}"/>
          </ac:spMkLst>
        </pc:spChg>
        <pc:spChg chg="add">
          <ac:chgData name="Nicholas Sullivan" userId="ce8c08274d8254d7" providerId="LiveId" clId="{94D9A543-17BC-483B-B943-2A7F23DDF904}" dt="2022-12-04T01:05:50.530" v="2660" actId="26606"/>
          <ac:spMkLst>
            <pc:docMk/>
            <pc:sldMk cId="2135997546" sldId="291"/>
            <ac:spMk id="22" creationId="{D8C9BDAA-0390-4B39-9B5C-BC95E5120DA4}"/>
          </ac:spMkLst>
        </pc:spChg>
        <pc:picChg chg="add mod">
          <ac:chgData name="Nicholas Sullivan" userId="ce8c08274d8254d7" providerId="LiveId" clId="{94D9A543-17BC-483B-B943-2A7F23DDF904}" dt="2022-12-04T01:05:50.530" v="2660" actId="26606"/>
          <ac:picMkLst>
            <pc:docMk/>
            <pc:sldMk cId="2135997546" sldId="291"/>
            <ac:picMk id="4" creationId="{08201CCF-92ED-C008-CC2E-515102B0EDF4}"/>
          </ac:picMkLst>
        </pc:picChg>
        <pc:cxnChg chg="add del">
          <ac:chgData name="Nicholas Sullivan" userId="ce8c08274d8254d7" providerId="LiveId" clId="{94D9A543-17BC-483B-B943-2A7F23DDF904}" dt="2022-12-04T01:05:50.521" v="2659" actId="26606"/>
          <ac:cxnSpMkLst>
            <pc:docMk/>
            <pc:sldMk cId="2135997546" sldId="291"/>
            <ac:cxnSpMk id="11" creationId="{C5025DAC-8B93-4160-B017-3A274A5828C0}"/>
          </ac:cxnSpMkLst>
        </pc:cxnChg>
        <pc:cxnChg chg="add del">
          <ac:chgData name="Nicholas Sullivan" userId="ce8c08274d8254d7" providerId="LiveId" clId="{94D9A543-17BC-483B-B943-2A7F23DDF904}" dt="2022-12-04T01:05:50.521" v="2659" actId="26606"/>
          <ac:cxnSpMkLst>
            <pc:docMk/>
            <pc:sldMk cId="2135997546" sldId="291"/>
            <ac:cxnSpMk id="17" creationId="{55646586-8E5D-4A2B-BDA9-01CE28AC89A1}"/>
          </ac:cxnSpMkLst>
        </pc:cxnChg>
        <pc:cxnChg chg="add">
          <ac:chgData name="Nicholas Sullivan" userId="ce8c08274d8254d7" providerId="LiveId" clId="{94D9A543-17BC-483B-B943-2A7F23DDF904}" dt="2022-12-04T01:05:50.530" v="2660" actId="26606"/>
          <ac:cxnSpMkLst>
            <pc:docMk/>
            <pc:sldMk cId="2135997546" sldId="291"/>
            <ac:cxnSpMk id="20" creationId="{C5025DAC-8B93-4160-B017-3A274A5828C0}"/>
          </ac:cxnSpMkLst>
        </pc:cxnChg>
        <pc:cxnChg chg="add">
          <ac:chgData name="Nicholas Sullivan" userId="ce8c08274d8254d7" providerId="LiveId" clId="{94D9A543-17BC-483B-B943-2A7F23DDF904}" dt="2022-12-04T01:05:50.530" v="2660" actId="26606"/>
          <ac:cxnSpMkLst>
            <pc:docMk/>
            <pc:sldMk cId="2135997546" sldId="291"/>
            <ac:cxnSpMk id="23" creationId="{E04A321A-A039-4720-87B4-66A4210E0D57}"/>
          </ac:cxnSpMkLst>
        </pc:cxnChg>
      </pc:sldChg>
      <pc:sldChg chg="modSp new mod">
        <pc:chgData name="Nicholas Sullivan" userId="ce8c08274d8254d7" providerId="LiveId" clId="{94D9A543-17BC-483B-B943-2A7F23DDF904}" dt="2022-12-04T02:08:36.670" v="4953" actId="20577"/>
        <pc:sldMkLst>
          <pc:docMk/>
          <pc:sldMk cId="2569781248" sldId="292"/>
        </pc:sldMkLst>
        <pc:spChg chg="mod">
          <ac:chgData name="Nicholas Sullivan" userId="ce8c08274d8254d7" providerId="LiveId" clId="{94D9A543-17BC-483B-B943-2A7F23DDF904}" dt="2022-12-04T01:54:14.982" v="3739" actId="20577"/>
          <ac:spMkLst>
            <pc:docMk/>
            <pc:sldMk cId="2569781248" sldId="292"/>
            <ac:spMk id="2" creationId="{45442DE4-CF8C-AD95-C4D6-91812D6CD4CF}"/>
          </ac:spMkLst>
        </pc:spChg>
        <pc:spChg chg="mod">
          <ac:chgData name="Nicholas Sullivan" userId="ce8c08274d8254d7" providerId="LiveId" clId="{94D9A543-17BC-483B-B943-2A7F23DDF904}" dt="2022-12-04T02:08:36.670" v="4953" actId="20577"/>
          <ac:spMkLst>
            <pc:docMk/>
            <pc:sldMk cId="2569781248" sldId="292"/>
            <ac:spMk id="3" creationId="{68930FC9-903A-8344-FF97-B336862A0310}"/>
          </ac:spMkLst>
        </pc:spChg>
      </pc:sldChg>
      <pc:sldChg chg="modSp new mod">
        <pc:chgData name="Nicholas Sullivan" userId="ce8c08274d8254d7" providerId="LiveId" clId="{94D9A543-17BC-483B-B943-2A7F23DDF904}" dt="2022-12-04T02:06:35.198" v="4901" actId="20577"/>
        <pc:sldMkLst>
          <pc:docMk/>
          <pc:sldMk cId="1244955509" sldId="293"/>
        </pc:sldMkLst>
        <pc:spChg chg="mod">
          <ac:chgData name="Nicholas Sullivan" userId="ce8c08274d8254d7" providerId="LiveId" clId="{94D9A543-17BC-483B-B943-2A7F23DDF904}" dt="2022-12-04T01:55:55.678" v="3964" actId="20577"/>
          <ac:spMkLst>
            <pc:docMk/>
            <pc:sldMk cId="1244955509" sldId="293"/>
            <ac:spMk id="2" creationId="{665800B9-3475-DEC3-3A29-D8FDF04404FB}"/>
          </ac:spMkLst>
        </pc:spChg>
        <pc:spChg chg="mod">
          <ac:chgData name="Nicholas Sullivan" userId="ce8c08274d8254d7" providerId="LiveId" clId="{94D9A543-17BC-483B-B943-2A7F23DDF904}" dt="2022-12-04T02:06:35.198" v="4901" actId="20577"/>
          <ac:spMkLst>
            <pc:docMk/>
            <pc:sldMk cId="1244955509" sldId="293"/>
            <ac:spMk id="3" creationId="{1B885944-5A57-CA2C-A8C9-95E0BF876D21}"/>
          </ac:spMkLst>
        </pc:spChg>
      </pc:sldChg>
    </pc:docChg>
  </pc:docChgLst>
  <pc:docChgLst>
    <pc:chgData name="Nicholas Sullivan" userId="ce8c08274d8254d7" providerId="LiveId" clId="{B4BDB0FE-C350-4ECC-9499-636E13EC256E}"/>
    <pc:docChg chg="undo custSel addSld modSld sldOrd">
      <pc:chgData name="Nicholas Sullivan" userId="ce8c08274d8254d7" providerId="LiveId" clId="{B4BDB0FE-C350-4ECC-9499-636E13EC256E}" dt="2022-11-01T14:52:04.023" v="5627" actId="20577"/>
      <pc:docMkLst>
        <pc:docMk/>
      </pc:docMkLst>
      <pc:sldChg chg="modSp mod">
        <pc:chgData name="Nicholas Sullivan" userId="ce8c08274d8254d7" providerId="LiveId" clId="{B4BDB0FE-C350-4ECC-9499-636E13EC256E}" dt="2022-11-01T12:35:48.213" v="1743"/>
        <pc:sldMkLst>
          <pc:docMk/>
          <pc:sldMk cId="75687225" sldId="263"/>
        </pc:sldMkLst>
        <pc:spChg chg="mod">
          <ac:chgData name="Nicholas Sullivan" userId="ce8c08274d8254d7" providerId="LiveId" clId="{B4BDB0FE-C350-4ECC-9499-636E13EC256E}" dt="2022-11-01T12:35:48.213" v="1743"/>
          <ac:spMkLst>
            <pc:docMk/>
            <pc:sldMk cId="75687225" sldId="263"/>
            <ac:spMk id="3" creationId="{7F7D4ED5-DD59-2F26-B001-1893F037F897}"/>
          </ac:spMkLst>
        </pc:spChg>
      </pc:sldChg>
      <pc:sldChg chg="modSp mod ord">
        <pc:chgData name="Nicholas Sullivan" userId="ce8c08274d8254d7" providerId="LiveId" clId="{B4BDB0FE-C350-4ECC-9499-636E13EC256E}" dt="2022-11-01T13:46:47.866" v="4624" actId="20577"/>
        <pc:sldMkLst>
          <pc:docMk/>
          <pc:sldMk cId="1369648532" sldId="265"/>
        </pc:sldMkLst>
        <pc:spChg chg="mod">
          <ac:chgData name="Nicholas Sullivan" userId="ce8c08274d8254d7" providerId="LiveId" clId="{B4BDB0FE-C350-4ECC-9499-636E13EC256E}" dt="2022-11-01T13:46:47.866" v="4624" actId="20577"/>
          <ac:spMkLst>
            <pc:docMk/>
            <pc:sldMk cId="1369648532" sldId="265"/>
            <ac:spMk id="3" creationId="{5EA6CC2D-7572-61A8-7224-D0994EB2E3BB}"/>
          </ac:spMkLst>
        </pc:spChg>
      </pc:sldChg>
      <pc:sldChg chg="modSp new mod modNotesTx">
        <pc:chgData name="Nicholas Sullivan" userId="ce8c08274d8254d7" providerId="LiveId" clId="{B4BDB0FE-C350-4ECC-9499-636E13EC256E}" dt="2022-11-01T13:00:25.970" v="2701" actId="20577"/>
        <pc:sldMkLst>
          <pc:docMk/>
          <pc:sldMk cId="3632487888" sldId="271"/>
        </pc:sldMkLst>
        <pc:spChg chg="mod">
          <ac:chgData name="Nicholas Sullivan" userId="ce8c08274d8254d7" providerId="LiveId" clId="{B4BDB0FE-C350-4ECC-9499-636E13EC256E}" dt="2022-11-01T12:03:37.334" v="70" actId="20577"/>
          <ac:spMkLst>
            <pc:docMk/>
            <pc:sldMk cId="3632487888" sldId="271"/>
            <ac:spMk id="2" creationId="{61A6E1E5-D953-FD5E-1F76-66423C66F123}"/>
          </ac:spMkLst>
        </pc:spChg>
        <pc:spChg chg="mod">
          <ac:chgData name="Nicholas Sullivan" userId="ce8c08274d8254d7" providerId="LiveId" clId="{B4BDB0FE-C350-4ECC-9499-636E13EC256E}" dt="2022-11-01T13:00:25.970" v="2701" actId="20577"/>
          <ac:spMkLst>
            <pc:docMk/>
            <pc:sldMk cId="3632487888" sldId="271"/>
            <ac:spMk id="3" creationId="{4EB1D7E8-4676-6BA4-7FB8-4F6081FAB541}"/>
          </ac:spMkLst>
        </pc:spChg>
      </pc:sldChg>
      <pc:sldChg chg="modSp new mod">
        <pc:chgData name="Nicholas Sullivan" userId="ce8c08274d8254d7" providerId="LiveId" clId="{B4BDB0FE-C350-4ECC-9499-636E13EC256E}" dt="2022-11-01T12:32:37.591" v="1359" actId="20577"/>
        <pc:sldMkLst>
          <pc:docMk/>
          <pc:sldMk cId="833639718" sldId="272"/>
        </pc:sldMkLst>
        <pc:spChg chg="mod">
          <ac:chgData name="Nicholas Sullivan" userId="ce8c08274d8254d7" providerId="LiveId" clId="{B4BDB0FE-C350-4ECC-9499-636E13EC256E}" dt="2022-11-01T12:17:36" v="722" actId="5793"/>
          <ac:spMkLst>
            <pc:docMk/>
            <pc:sldMk cId="833639718" sldId="272"/>
            <ac:spMk id="2" creationId="{FE5E1BF5-D3A7-9A01-DFCF-EAF655810DCE}"/>
          </ac:spMkLst>
        </pc:spChg>
        <pc:spChg chg="mod">
          <ac:chgData name="Nicholas Sullivan" userId="ce8c08274d8254d7" providerId="LiveId" clId="{B4BDB0FE-C350-4ECC-9499-636E13EC256E}" dt="2022-11-01T12:32:37.591" v="1359" actId="20577"/>
          <ac:spMkLst>
            <pc:docMk/>
            <pc:sldMk cId="833639718" sldId="272"/>
            <ac:spMk id="3" creationId="{661D2599-A856-CA85-698E-620DD2244029}"/>
          </ac:spMkLst>
        </pc:spChg>
      </pc:sldChg>
      <pc:sldChg chg="modSp new mod">
        <pc:chgData name="Nicholas Sullivan" userId="ce8c08274d8254d7" providerId="LiveId" clId="{B4BDB0FE-C350-4ECC-9499-636E13EC256E}" dt="2022-11-01T12:43:46.540" v="2373" actId="20577"/>
        <pc:sldMkLst>
          <pc:docMk/>
          <pc:sldMk cId="3758696870" sldId="273"/>
        </pc:sldMkLst>
        <pc:spChg chg="mod">
          <ac:chgData name="Nicholas Sullivan" userId="ce8c08274d8254d7" providerId="LiveId" clId="{B4BDB0FE-C350-4ECC-9499-636E13EC256E}" dt="2022-11-01T12:36:10.569" v="1758" actId="20577"/>
          <ac:spMkLst>
            <pc:docMk/>
            <pc:sldMk cId="3758696870" sldId="273"/>
            <ac:spMk id="2" creationId="{13F3BBAF-88FB-59E5-0021-A38AD929814E}"/>
          </ac:spMkLst>
        </pc:spChg>
        <pc:spChg chg="mod">
          <ac:chgData name="Nicholas Sullivan" userId="ce8c08274d8254d7" providerId="LiveId" clId="{B4BDB0FE-C350-4ECC-9499-636E13EC256E}" dt="2022-11-01T12:43:46.540" v="2373" actId="20577"/>
          <ac:spMkLst>
            <pc:docMk/>
            <pc:sldMk cId="3758696870" sldId="273"/>
            <ac:spMk id="3" creationId="{CFE8AF0E-5B98-15C1-871A-DD3ED885EB7F}"/>
          </ac:spMkLst>
        </pc:spChg>
      </pc:sldChg>
      <pc:sldChg chg="modSp new mod ord">
        <pc:chgData name="Nicholas Sullivan" userId="ce8c08274d8254d7" providerId="LiveId" clId="{B4BDB0FE-C350-4ECC-9499-636E13EC256E}" dt="2022-11-01T13:58:31.185" v="5038" actId="5793"/>
        <pc:sldMkLst>
          <pc:docMk/>
          <pc:sldMk cId="2805116247" sldId="274"/>
        </pc:sldMkLst>
        <pc:spChg chg="mod">
          <ac:chgData name="Nicholas Sullivan" userId="ce8c08274d8254d7" providerId="LiveId" clId="{B4BDB0FE-C350-4ECC-9499-636E13EC256E}" dt="2022-11-01T13:51:12.337" v="4689" actId="6549"/>
          <ac:spMkLst>
            <pc:docMk/>
            <pc:sldMk cId="2805116247" sldId="274"/>
            <ac:spMk id="2" creationId="{6D0B6D04-6641-7DDB-C1DF-BFAF64BDBC06}"/>
          </ac:spMkLst>
        </pc:spChg>
        <pc:spChg chg="mod">
          <ac:chgData name="Nicholas Sullivan" userId="ce8c08274d8254d7" providerId="LiveId" clId="{B4BDB0FE-C350-4ECC-9499-636E13EC256E}" dt="2022-11-01T13:58:31.185" v="5038" actId="5793"/>
          <ac:spMkLst>
            <pc:docMk/>
            <pc:sldMk cId="2805116247" sldId="274"/>
            <ac:spMk id="3" creationId="{4DA4ED9E-3698-11A7-A1B5-15C28976EB9E}"/>
          </ac:spMkLst>
        </pc:spChg>
      </pc:sldChg>
      <pc:sldChg chg="modSp new mod">
        <pc:chgData name="Nicholas Sullivan" userId="ce8c08274d8254d7" providerId="LiveId" clId="{B4BDB0FE-C350-4ECC-9499-636E13EC256E}" dt="2022-11-01T13:36:46.347" v="3898" actId="20577"/>
        <pc:sldMkLst>
          <pc:docMk/>
          <pc:sldMk cId="1612574424" sldId="275"/>
        </pc:sldMkLst>
        <pc:spChg chg="mod">
          <ac:chgData name="Nicholas Sullivan" userId="ce8c08274d8254d7" providerId="LiveId" clId="{B4BDB0FE-C350-4ECC-9499-636E13EC256E}" dt="2022-11-01T13:36:46.347" v="3898" actId="20577"/>
          <ac:spMkLst>
            <pc:docMk/>
            <pc:sldMk cId="1612574424" sldId="275"/>
            <ac:spMk id="2" creationId="{12F20414-7E7D-D547-FF72-A2DABBAB7850}"/>
          </ac:spMkLst>
        </pc:spChg>
        <pc:spChg chg="mod">
          <ac:chgData name="Nicholas Sullivan" userId="ce8c08274d8254d7" providerId="LiveId" clId="{B4BDB0FE-C350-4ECC-9499-636E13EC256E}" dt="2022-11-01T13:01:33.996" v="2827" actId="20577"/>
          <ac:spMkLst>
            <pc:docMk/>
            <pc:sldMk cId="1612574424" sldId="275"/>
            <ac:spMk id="3" creationId="{1C0DB5FA-4E5F-AB17-3CCE-9C1CA8E4DC42}"/>
          </ac:spMkLst>
        </pc:spChg>
      </pc:sldChg>
      <pc:sldChg chg="addSp delSp modSp new mod">
        <pc:chgData name="Nicholas Sullivan" userId="ce8c08274d8254d7" providerId="LiveId" clId="{B4BDB0FE-C350-4ECC-9499-636E13EC256E}" dt="2022-11-01T14:52:04.023" v="5627" actId="20577"/>
        <pc:sldMkLst>
          <pc:docMk/>
          <pc:sldMk cId="2644339092" sldId="276"/>
        </pc:sldMkLst>
        <pc:spChg chg="mod">
          <ac:chgData name="Nicholas Sullivan" userId="ce8c08274d8254d7" providerId="LiveId" clId="{B4BDB0FE-C350-4ECC-9499-636E13EC256E}" dt="2022-11-01T13:09:42.582" v="3113" actId="20577"/>
          <ac:spMkLst>
            <pc:docMk/>
            <pc:sldMk cId="2644339092" sldId="276"/>
            <ac:spMk id="2" creationId="{26CBDA7F-5182-5FF9-D4A9-0D92EE7F12C8}"/>
          </ac:spMkLst>
        </pc:spChg>
        <pc:spChg chg="mod">
          <ac:chgData name="Nicholas Sullivan" userId="ce8c08274d8254d7" providerId="LiveId" clId="{B4BDB0FE-C350-4ECC-9499-636E13EC256E}" dt="2022-11-01T14:52:04.023" v="5627" actId="20577"/>
          <ac:spMkLst>
            <pc:docMk/>
            <pc:sldMk cId="2644339092" sldId="276"/>
            <ac:spMk id="3" creationId="{86365AB6-C514-814D-154B-005421863948}"/>
          </ac:spMkLst>
        </pc:spChg>
        <pc:spChg chg="add del mod">
          <ac:chgData name="Nicholas Sullivan" userId="ce8c08274d8254d7" providerId="LiveId" clId="{B4BDB0FE-C350-4ECC-9499-636E13EC256E}" dt="2022-11-01T13:18:02.147" v="3600" actId="478"/>
          <ac:spMkLst>
            <pc:docMk/>
            <pc:sldMk cId="2644339092" sldId="276"/>
            <ac:spMk id="4" creationId="{C61DD4DE-31D2-6D88-6B8B-F76CB9E32A70}"/>
          </ac:spMkLst>
        </pc:spChg>
      </pc:sldChg>
      <pc:sldChg chg="modSp new mod">
        <pc:chgData name="Nicholas Sullivan" userId="ce8c08274d8254d7" providerId="LiveId" clId="{B4BDB0FE-C350-4ECC-9499-636E13EC256E}" dt="2022-11-01T13:36:38.111" v="3896" actId="20577"/>
        <pc:sldMkLst>
          <pc:docMk/>
          <pc:sldMk cId="2540117384" sldId="277"/>
        </pc:sldMkLst>
        <pc:spChg chg="mod">
          <ac:chgData name="Nicholas Sullivan" userId="ce8c08274d8254d7" providerId="LiveId" clId="{B4BDB0FE-C350-4ECC-9499-636E13EC256E}" dt="2022-11-01T13:36:38.111" v="3896" actId="20577"/>
          <ac:spMkLst>
            <pc:docMk/>
            <pc:sldMk cId="2540117384" sldId="277"/>
            <ac:spMk id="2" creationId="{F3B5D1D4-5974-A6C9-2143-F343FE20B4D0}"/>
          </ac:spMkLst>
        </pc:spChg>
        <pc:spChg chg="mod">
          <ac:chgData name="Nicholas Sullivan" userId="ce8c08274d8254d7" providerId="LiveId" clId="{B4BDB0FE-C350-4ECC-9499-636E13EC256E}" dt="2022-11-01T13:17:20.432" v="3597" actId="20577"/>
          <ac:spMkLst>
            <pc:docMk/>
            <pc:sldMk cId="2540117384" sldId="277"/>
            <ac:spMk id="3" creationId="{FF9FDD27-CF8C-E2AF-ABF7-B5975CFA7A66}"/>
          </ac:spMkLst>
        </pc:spChg>
      </pc:sldChg>
      <pc:sldChg chg="addSp delSp modSp new mod">
        <pc:chgData name="Nicholas Sullivan" userId="ce8c08274d8254d7" providerId="LiveId" clId="{B4BDB0FE-C350-4ECC-9499-636E13EC256E}" dt="2022-11-01T13:23:15.255" v="3648" actId="1076"/>
        <pc:sldMkLst>
          <pc:docMk/>
          <pc:sldMk cId="3353454454" sldId="278"/>
        </pc:sldMkLst>
        <pc:spChg chg="mod">
          <ac:chgData name="Nicholas Sullivan" userId="ce8c08274d8254d7" providerId="LiveId" clId="{B4BDB0FE-C350-4ECC-9499-636E13EC256E}" dt="2022-11-01T13:20:14.175" v="3625" actId="20577"/>
          <ac:spMkLst>
            <pc:docMk/>
            <pc:sldMk cId="3353454454" sldId="278"/>
            <ac:spMk id="2" creationId="{2CFC82C1-F498-BE53-726E-C776782A703E}"/>
          </ac:spMkLst>
        </pc:spChg>
        <pc:spChg chg="del">
          <ac:chgData name="Nicholas Sullivan" userId="ce8c08274d8254d7" providerId="LiveId" clId="{B4BDB0FE-C350-4ECC-9499-636E13EC256E}" dt="2022-11-01T13:20:17.041" v="3626" actId="478"/>
          <ac:spMkLst>
            <pc:docMk/>
            <pc:sldMk cId="3353454454" sldId="278"/>
            <ac:spMk id="3" creationId="{BE43B08C-6862-696D-8F11-26C570FC1AB9}"/>
          </ac:spMkLst>
        </pc:spChg>
        <pc:picChg chg="add mod">
          <ac:chgData name="Nicholas Sullivan" userId="ce8c08274d8254d7" providerId="LiveId" clId="{B4BDB0FE-C350-4ECC-9499-636E13EC256E}" dt="2022-11-01T13:23:15.255" v="3648" actId="1076"/>
          <ac:picMkLst>
            <pc:docMk/>
            <pc:sldMk cId="3353454454" sldId="278"/>
            <ac:picMk id="5" creationId="{4CD952CF-1243-9410-A8CC-2360D209DC57}"/>
          </ac:picMkLst>
        </pc:picChg>
        <pc:picChg chg="add mod">
          <ac:chgData name="Nicholas Sullivan" userId="ce8c08274d8254d7" providerId="LiveId" clId="{B4BDB0FE-C350-4ECC-9499-636E13EC256E}" dt="2022-11-01T13:22:59.730" v="3646" actId="1076"/>
          <ac:picMkLst>
            <pc:docMk/>
            <pc:sldMk cId="3353454454" sldId="278"/>
            <ac:picMk id="7" creationId="{B3171521-2343-E5C0-754F-449E6ADD39AE}"/>
          </ac:picMkLst>
        </pc:picChg>
        <pc:picChg chg="add mod">
          <ac:chgData name="Nicholas Sullivan" userId="ce8c08274d8254d7" providerId="LiveId" clId="{B4BDB0FE-C350-4ECC-9499-636E13EC256E}" dt="2022-11-01T13:23:01.903" v="3647" actId="1076"/>
          <ac:picMkLst>
            <pc:docMk/>
            <pc:sldMk cId="3353454454" sldId="278"/>
            <ac:picMk id="9" creationId="{F5A342A0-8E14-71E5-63C6-E0CBD3FE7610}"/>
          </ac:picMkLst>
        </pc:picChg>
      </pc:sldChg>
      <pc:sldChg chg="addSp delSp modSp new mod">
        <pc:chgData name="Nicholas Sullivan" userId="ce8c08274d8254d7" providerId="LiveId" clId="{B4BDB0FE-C350-4ECC-9499-636E13EC256E}" dt="2022-11-01T13:26:07.189" v="3696" actId="1076"/>
        <pc:sldMkLst>
          <pc:docMk/>
          <pc:sldMk cId="3162466033" sldId="279"/>
        </pc:sldMkLst>
        <pc:spChg chg="mod">
          <ac:chgData name="Nicholas Sullivan" userId="ce8c08274d8254d7" providerId="LiveId" clId="{B4BDB0FE-C350-4ECC-9499-636E13EC256E}" dt="2022-11-01T13:23:56.121" v="3682" actId="20577"/>
          <ac:spMkLst>
            <pc:docMk/>
            <pc:sldMk cId="3162466033" sldId="279"/>
            <ac:spMk id="2" creationId="{8B08F87D-9363-65FD-8274-1B3F907CBFEF}"/>
          </ac:spMkLst>
        </pc:spChg>
        <pc:spChg chg="del">
          <ac:chgData name="Nicholas Sullivan" userId="ce8c08274d8254d7" providerId="LiveId" clId="{B4BDB0FE-C350-4ECC-9499-636E13EC256E}" dt="2022-11-01T13:24:03.636" v="3683" actId="478"/>
          <ac:spMkLst>
            <pc:docMk/>
            <pc:sldMk cId="3162466033" sldId="279"/>
            <ac:spMk id="3" creationId="{FE487504-D7B4-9C5B-E7F1-F2573D4085A6}"/>
          </ac:spMkLst>
        </pc:spChg>
        <pc:picChg chg="add mod">
          <ac:chgData name="Nicholas Sullivan" userId="ce8c08274d8254d7" providerId="LiveId" clId="{B4BDB0FE-C350-4ECC-9499-636E13EC256E}" dt="2022-11-01T13:25:24.577" v="3693" actId="1076"/>
          <ac:picMkLst>
            <pc:docMk/>
            <pc:sldMk cId="3162466033" sldId="279"/>
            <ac:picMk id="5" creationId="{77B5ED26-4980-6C1C-C242-FC3D5864AA7D}"/>
          </ac:picMkLst>
        </pc:picChg>
        <pc:picChg chg="add mod">
          <ac:chgData name="Nicholas Sullivan" userId="ce8c08274d8254d7" providerId="LiveId" clId="{B4BDB0FE-C350-4ECC-9499-636E13EC256E}" dt="2022-11-01T13:25:42.187" v="3695" actId="1076"/>
          <ac:picMkLst>
            <pc:docMk/>
            <pc:sldMk cId="3162466033" sldId="279"/>
            <ac:picMk id="7" creationId="{9EC464D4-70E3-8839-4197-4BE86F27ACF1}"/>
          </ac:picMkLst>
        </pc:picChg>
        <pc:picChg chg="add mod">
          <ac:chgData name="Nicholas Sullivan" userId="ce8c08274d8254d7" providerId="LiveId" clId="{B4BDB0FE-C350-4ECC-9499-636E13EC256E}" dt="2022-11-01T13:26:07.189" v="3696" actId="1076"/>
          <ac:picMkLst>
            <pc:docMk/>
            <pc:sldMk cId="3162466033" sldId="279"/>
            <ac:picMk id="9" creationId="{4C32EE6A-E19C-35F0-A6BD-44B8D2901638}"/>
          </ac:picMkLst>
        </pc:picChg>
      </pc:sldChg>
      <pc:sldChg chg="addSp delSp modSp new mod">
        <pc:chgData name="Nicholas Sullivan" userId="ce8c08274d8254d7" providerId="LiveId" clId="{B4BDB0FE-C350-4ECC-9499-636E13EC256E}" dt="2022-11-01T13:53:13.563" v="4749"/>
        <pc:sldMkLst>
          <pc:docMk/>
          <pc:sldMk cId="1442471221" sldId="280"/>
        </pc:sldMkLst>
        <pc:spChg chg="mod">
          <ac:chgData name="Nicholas Sullivan" userId="ce8c08274d8254d7" providerId="LiveId" clId="{B4BDB0FE-C350-4ECC-9499-636E13EC256E}" dt="2022-11-01T13:33:17.768" v="3893" actId="20577"/>
          <ac:spMkLst>
            <pc:docMk/>
            <pc:sldMk cId="1442471221" sldId="280"/>
            <ac:spMk id="2" creationId="{E47B3CE8-CE7D-1E99-CF42-C62FF688DD74}"/>
          </ac:spMkLst>
        </pc:spChg>
        <pc:spChg chg="add del mod">
          <ac:chgData name="Nicholas Sullivan" userId="ce8c08274d8254d7" providerId="LiveId" clId="{B4BDB0FE-C350-4ECC-9499-636E13EC256E}" dt="2022-11-01T13:49:30.543" v="4636"/>
          <ac:spMkLst>
            <pc:docMk/>
            <pc:sldMk cId="1442471221" sldId="280"/>
            <ac:spMk id="3" creationId="{CAF48A2D-DC91-0AE5-CCD3-2448C196A0E5}"/>
          </ac:spMkLst>
        </pc:spChg>
        <pc:spChg chg="add del mod">
          <ac:chgData name="Nicholas Sullivan" userId="ce8c08274d8254d7" providerId="LiveId" clId="{B4BDB0FE-C350-4ECC-9499-636E13EC256E}" dt="2022-11-01T13:49:17.280" v="4633"/>
          <ac:spMkLst>
            <pc:docMk/>
            <pc:sldMk cId="1442471221" sldId="280"/>
            <ac:spMk id="4" creationId="{13A1C0F6-64B3-0B46-6036-08C3370F2555}"/>
          </ac:spMkLst>
        </pc:spChg>
        <pc:spChg chg="add del mod">
          <ac:chgData name="Nicholas Sullivan" userId="ce8c08274d8254d7" providerId="LiveId" clId="{B4BDB0FE-C350-4ECC-9499-636E13EC256E}" dt="2022-11-01T13:49:10.610" v="4629" actId="478"/>
          <ac:spMkLst>
            <pc:docMk/>
            <pc:sldMk cId="1442471221" sldId="280"/>
            <ac:spMk id="5" creationId="{05F53380-068E-A6CD-B756-926044F07A90}"/>
          </ac:spMkLst>
        </pc:spChg>
        <pc:spChg chg="add del">
          <ac:chgData name="Nicholas Sullivan" userId="ce8c08274d8254d7" providerId="LiveId" clId="{B4BDB0FE-C350-4ECC-9499-636E13EC256E}" dt="2022-11-01T13:49:23.006" v="4635" actId="478"/>
          <ac:spMkLst>
            <pc:docMk/>
            <pc:sldMk cId="1442471221" sldId="280"/>
            <ac:spMk id="6" creationId="{99FEC708-1E42-C696-DDE0-5D0B2BF2F33D}"/>
          </ac:spMkLst>
        </pc:spChg>
        <pc:spChg chg="add del mod">
          <ac:chgData name="Nicholas Sullivan" userId="ce8c08274d8254d7" providerId="LiveId" clId="{B4BDB0FE-C350-4ECC-9499-636E13EC256E}" dt="2022-11-01T13:50:01.643" v="4640" actId="478"/>
          <ac:spMkLst>
            <pc:docMk/>
            <pc:sldMk cId="1442471221" sldId="280"/>
            <ac:spMk id="7" creationId="{A145B60F-DA26-2A32-B485-29AF75126AD5}"/>
          </ac:spMkLst>
        </pc:spChg>
        <pc:spChg chg="add del">
          <ac:chgData name="Nicholas Sullivan" userId="ce8c08274d8254d7" providerId="LiveId" clId="{B4BDB0FE-C350-4ECC-9499-636E13EC256E}" dt="2022-11-01T13:52:19.111" v="4695" actId="478"/>
          <ac:spMkLst>
            <pc:docMk/>
            <pc:sldMk cId="1442471221" sldId="280"/>
            <ac:spMk id="8" creationId="{5B8B08DE-1924-A090-51B6-CD9DDA9C5636}"/>
          </ac:spMkLst>
        </pc:spChg>
        <pc:picChg chg="add mod">
          <ac:chgData name="Nicholas Sullivan" userId="ce8c08274d8254d7" providerId="LiveId" clId="{B4BDB0FE-C350-4ECC-9499-636E13EC256E}" dt="2022-11-01T13:53:13.563" v="4749"/>
          <ac:picMkLst>
            <pc:docMk/>
            <pc:sldMk cId="1442471221" sldId="280"/>
            <ac:picMk id="2056" creationId="{27983F10-C27A-9289-B906-90605C388AA6}"/>
          </ac:picMkLst>
        </pc:picChg>
      </pc:sldChg>
    </pc:docChg>
  </pc:docChgLst>
  <pc:docChgLst>
    <pc:chgData name="Nicholas Sullivan" userId="ce8c08274d8254d7" providerId="LiveId" clId="{610D9261-1565-4663-B21E-902AA4182569}"/>
    <pc:docChg chg="undo custSel addSld delSld modSld sldOrd">
      <pc:chgData name="Nicholas Sullivan" userId="ce8c08274d8254d7" providerId="LiveId" clId="{610D9261-1565-4663-B21E-902AA4182569}" dt="2022-10-03T04:56:30.916" v="7681" actId="20577"/>
      <pc:docMkLst>
        <pc:docMk/>
      </pc:docMkLst>
      <pc:sldChg chg="modSp mod">
        <pc:chgData name="Nicholas Sullivan" userId="ce8c08274d8254d7" providerId="LiveId" clId="{610D9261-1565-4663-B21E-902AA4182569}" dt="2022-09-05T19:39:44.858" v="1693" actId="20577"/>
        <pc:sldMkLst>
          <pc:docMk/>
          <pc:sldMk cId="2622625825" sldId="257"/>
        </pc:sldMkLst>
        <pc:spChg chg="mod">
          <ac:chgData name="Nicholas Sullivan" userId="ce8c08274d8254d7" providerId="LiveId" clId="{610D9261-1565-4663-B21E-902AA4182569}" dt="2022-09-05T16:11:05.826" v="40" actId="20577"/>
          <ac:spMkLst>
            <pc:docMk/>
            <pc:sldMk cId="2622625825" sldId="257"/>
            <ac:spMk id="2" creationId="{827E1EEE-BF44-1EF3-5123-9D35A96F9C56}"/>
          </ac:spMkLst>
        </pc:spChg>
        <pc:spChg chg="mod">
          <ac:chgData name="Nicholas Sullivan" userId="ce8c08274d8254d7" providerId="LiveId" clId="{610D9261-1565-4663-B21E-902AA4182569}" dt="2022-09-05T19:39:44.858" v="1693" actId="20577"/>
          <ac:spMkLst>
            <pc:docMk/>
            <pc:sldMk cId="2622625825" sldId="257"/>
            <ac:spMk id="3" creationId="{6FF3A660-CBF8-27BD-A679-C3C61C52968C}"/>
          </ac:spMkLst>
        </pc:spChg>
      </pc:sldChg>
      <pc:sldChg chg="modSp new mod">
        <pc:chgData name="Nicholas Sullivan" userId="ce8c08274d8254d7" providerId="LiveId" clId="{610D9261-1565-4663-B21E-902AA4182569}" dt="2022-09-05T16:25:27.960" v="1345" actId="20577"/>
        <pc:sldMkLst>
          <pc:docMk/>
          <pc:sldMk cId="1792017021" sldId="258"/>
        </pc:sldMkLst>
        <pc:spChg chg="mod">
          <ac:chgData name="Nicholas Sullivan" userId="ce8c08274d8254d7" providerId="LiveId" clId="{610D9261-1565-4663-B21E-902AA4182569}" dt="2022-09-05T16:11:18.946" v="62" actId="20577"/>
          <ac:spMkLst>
            <pc:docMk/>
            <pc:sldMk cId="1792017021" sldId="258"/>
            <ac:spMk id="2" creationId="{C6B72A38-C9C4-110A-D52D-8C65F6137246}"/>
          </ac:spMkLst>
        </pc:spChg>
        <pc:spChg chg="mod">
          <ac:chgData name="Nicholas Sullivan" userId="ce8c08274d8254d7" providerId="LiveId" clId="{610D9261-1565-4663-B21E-902AA4182569}" dt="2022-09-05T16:25:27.960" v="1345" actId="20577"/>
          <ac:spMkLst>
            <pc:docMk/>
            <pc:sldMk cId="1792017021" sldId="258"/>
            <ac:spMk id="3" creationId="{E7B5A037-69D5-AC57-F009-5662F63DF452}"/>
          </ac:spMkLst>
        </pc:spChg>
      </pc:sldChg>
      <pc:sldChg chg="modSp new mod">
        <pc:chgData name="Nicholas Sullivan" userId="ce8c08274d8254d7" providerId="LiveId" clId="{610D9261-1565-4663-B21E-902AA4182569}" dt="2022-10-02T22:46:46.083" v="5523" actId="20577"/>
        <pc:sldMkLst>
          <pc:docMk/>
          <pc:sldMk cId="2269714032" sldId="259"/>
        </pc:sldMkLst>
        <pc:spChg chg="mod">
          <ac:chgData name="Nicholas Sullivan" userId="ce8c08274d8254d7" providerId="LiveId" clId="{610D9261-1565-4663-B21E-902AA4182569}" dt="2022-09-05T16:11:26.171" v="69" actId="20577"/>
          <ac:spMkLst>
            <pc:docMk/>
            <pc:sldMk cId="2269714032" sldId="259"/>
            <ac:spMk id="2" creationId="{E3A42819-7D8C-2445-16CF-DAA5841C3D48}"/>
          </ac:spMkLst>
        </pc:spChg>
        <pc:spChg chg="mod">
          <ac:chgData name="Nicholas Sullivan" userId="ce8c08274d8254d7" providerId="LiveId" clId="{610D9261-1565-4663-B21E-902AA4182569}" dt="2022-10-02T22:46:46.083" v="5523" actId="20577"/>
          <ac:spMkLst>
            <pc:docMk/>
            <pc:sldMk cId="2269714032" sldId="259"/>
            <ac:spMk id="3" creationId="{5F1E1703-D9FF-329D-20F3-42CF88E8BE5C}"/>
          </ac:spMkLst>
        </pc:spChg>
      </pc:sldChg>
      <pc:sldChg chg="modSp new del mod">
        <pc:chgData name="Nicholas Sullivan" userId="ce8c08274d8254d7" providerId="LiveId" clId="{610D9261-1565-4663-B21E-902AA4182569}" dt="2022-09-13T21:07:16.624" v="1958" actId="2696"/>
        <pc:sldMkLst>
          <pc:docMk/>
          <pc:sldMk cId="255209860" sldId="260"/>
        </pc:sldMkLst>
        <pc:spChg chg="mod">
          <ac:chgData name="Nicholas Sullivan" userId="ce8c08274d8254d7" providerId="LiveId" clId="{610D9261-1565-4663-B21E-902AA4182569}" dt="2022-09-05T19:39:41.681" v="1692" actId="20577"/>
          <ac:spMkLst>
            <pc:docMk/>
            <pc:sldMk cId="255209860" sldId="260"/>
            <ac:spMk id="2" creationId="{C6AF498C-99E4-50FD-5983-F4EED3500A1F}"/>
          </ac:spMkLst>
        </pc:spChg>
        <pc:spChg chg="mod">
          <ac:chgData name="Nicholas Sullivan" userId="ce8c08274d8254d7" providerId="LiveId" clId="{610D9261-1565-4663-B21E-902AA4182569}" dt="2022-09-07T16:22:26.104" v="1879" actId="20577"/>
          <ac:spMkLst>
            <pc:docMk/>
            <pc:sldMk cId="255209860" sldId="260"/>
            <ac:spMk id="3" creationId="{DECF360D-F8F9-484C-884D-06FC69A003EF}"/>
          </ac:spMkLst>
        </pc:spChg>
      </pc:sldChg>
      <pc:sldChg chg="modSp new mod modNotesTx">
        <pc:chgData name="Nicholas Sullivan" userId="ce8c08274d8254d7" providerId="LiveId" clId="{610D9261-1565-4663-B21E-902AA4182569}" dt="2022-10-02T22:52:06.233" v="5692" actId="20577"/>
        <pc:sldMkLst>
          <pc:docMk/>
          <pc:sldMk cId="1253744474" sldId="261"/>
        </pc:sldMkLst>
        <pc:spChg chg="mod">
          <ac:chgData name="Nicholas Sullivan" userId="ce8c08274d8254d7" providerId="LiveId" clId="{610D9261-1565-4663-B21E-902AA4182569}" dt="2022-09-15T11:47:11.944" v="2817" actId="20577"/>
          <ac:spMkLst>
            <pc:docMk/>
            <pc:sldMk cId="1253744474" sldId="261"/>
            <ac:spMk id="2" creationId="{58C09459-D8B0-25B3-CC91-50952ACB1F62}"/>
          </ac:spMkLst>
        </pc:spChg>
        <pc:spChg chg="mod">
          <ac:chgData name="Nicholas Sullivan" userId="ce8c08274d8254d7" providerId="LiveId" clId="{610D9261-1565-4663-B21E-902AA4182569}" dt="2022-10-02T22:52:06.233" v="5692" actId="20577"/>
          <ac:spMkLst>
            <pc:docMk/>
            <pc:sldMk cId="1253744474" sldId="261"/>
            <ac:spMk id="3" creationId="{3CF82773-BBD1-F4AD-4715-972C4F943332}"/>
          </ac:spMkLst>
        </pc:spChg>
      </pc:sldChg>
      <pc:sldChg chg="modSp new mod ord modNotesTx">
        <pc:chgData name="Nicholas Sullivan" userId="ce8c08274d8254d7" providerId="LiveId" clId="{610D9261-1565-4663-B21E-902AA4182569}" dt="2022-10-02T22:51:03.083" v="5645" actId="20577"/>
        <pc:sldMkLst>
          <pc:docMk/>
          <pc:sldMk cId="2494574214" sldId="262"/>
        </pc:sldMkLst>
        <pc:spChg chg="mod">
          <ac:chgData name="Nicholas Sullivan" userId="ce8c08274d8254d7" providerId="LiveId" clId="{610D9261-1565-4663-B21E-902AA4182569}" dt="2022-09-08T14:59:05.308" v="1957" actId="20577"/>
          <ac:spMkLst>
            <pc:docMk/>
            <pc:sldMk cId="2494574214" sldId="262"/>
            <ac:spMk id="2" creationId="{B84B971E-A129-3361-D492-C76B4B58DB1A}"/>
          </ac:spMkLst>
        </pc:spChg>
        <pc:spChg chg="mod">
          <ac:chgData name="Nicholas Sullivan" userId="ce8c08274d8254d7" providerId="LiveId" clId="{610D9261-1565-4663-B21E-902AA4182569}" dt="2022-10-02T22:51:03.083" v="5645" actId="20577"/>
          <ac:spMkLst>
            <pc:docMk/>
            <pc:sldMk cId="2494574214" sldId="262"/>
            <ac:spMk id="3" creationId="{DA3F4433-7A40-C6DE-F9E1-4450AEDB9FBE}"/>
          </ac:spMkLst>
        </pc:spChg>
      </pc:sldChg>
      <pc:sldChg chg="modSp new mod">
        <pc:chgData name="Nicholas Sullivan" userId="ce8c08274d8254d7" providerId="LiveId" clId="{610D9261-1565-4663-B21E-902AA4182569}" dt="2022-10-03T03:54:03.499" v="6790"/>
        <pc:sldMkLst>
          <pc:docMk/>
          <pc:sldMk cId="75687225" sldId="263"/>
        </pc:sldMkLst>
        <pc:spChg chg="mod">
          <ac:chgData name="Nicholas Sullivan" userId="ce8c08274d8254d7" providerId="LiveId" clId="{610D9261-1565-4663-B21E-902AA4182569}" dt="2022-09-15T11:41:20.050" v="2708" actId="20577"/>
          <ac:spMkLst>
            <pc:docMk/>
            <pc:sldMk cId="75687225" sldId="263"/>
            <ac:spMk id="2" creationId="{E43563B0-37DD-D6ED-DDA1-9342BE751A81}"/>
          </ac:spMkLst>
        </pc:spChg>
        <pc:spChg chg="mod">
          <ac:chgData name="Nicholas Sullivan" userId="ce8c08274d8254d7" providerId="LiveId" clId="{610D9261-1565-4663-B21E-902AA4182569}" dt="2022-10-03T03:54:03.499" v="6790"/>
          <ac:spMkLst>
            <pc:docMk/>
            <pc:sldMk cId="75687225" sldId="263"/>
            <ac:spMk id="3" creationId="{7F7D4ED5-DD59-2F26-B001-1893F037F897}"/>
          </ac:spMkLst>
        </pc:spChg>
      </pc:sldChg>
      <pc:sldChg chg="modSp new mod">
        <pc:chgData name="Nicholas Sullivan" userId="ce8c08274d8254d7" providerId="LiveId" clId="{610D9261-1565-4663-B21E-902AA4182569}" dt="2022-09-15T12:16:50.115" v="3199" actId="20577"/>
        <pc:sldMkLst>
          <pc:docMk/>
          <pc:sldMk cId="564311818" sldId="264"/>
        </pc:sldMkLst>
        <pc:spChg chg="mod">
          <ac:chgData name="Nicholas Sullivan" userId="ce8c08274d8254d7" providerId="LiveId" clId="{610D9261-1565-4663-B21E-902AA4182569}" dt="2022-09-15T12:11:27.399" v="2891" actId="20577"/>
          <ac:spMkLst>
            <pc:docMk/>
            <pc:sldMk cId="564311818" sldId="264"/>
            <ac:spMk id="2" creationId="{66BEC4A2-22A4-7DAF-2EC5-9838E9CBBF39}"/>
          </ac:spMkLst>
        </pc:spChg>
        <pc:spChg chg="mod">
          <ac:chgData name="Nicholas Sullivan" userId="ce8c08274d8254d7" providerId="LiveId" clId="{610D9261-1565-4663-B21E-902AA4182569}" dt="2022-09-15T12:16:50.115" v="3199" actId="20577"/>
          <ac:spMkLst>
            <pc:docMk/>
            <pc:sldMk cId="564311818" sldId="264"/>
            <ac:spMk id="3" creationId="{E94518E6-DD8D-30AB-88EC-EDA9133A1010}"/>
          </ac:spMkLst>
        </pc:spChg>
      </pc:sldChg>
      <pc:sldChg chg="modSp new del mod">
        <pc:chgData name="Nicholas Sullivan" userId="ce8c08274d8254d7" providerId="LiveId" clId="{610D9261-1565-4663-B21E-902AA4182569}" dt="2022-09-15T12:10:29.263" v="2877" actId="2696"/>
        <pc:sldMkLst>
          <pc:docMk/>
          <pc:sldMk cId="1114998954" sldId="264"/>
        </pc:sldMkLst>
        <pc:spChg chg="mod">
          <ac:chgData name="Nicholas Sullivan" userId="ce8c08274d8254d7" providerId="LiveId" clId="{610D9261-1565-4663-B21E-902AA4182569}" dt="2022-09-15T11:46:45.529" v="2810" actId="20577"/>
          <ac:spMkLst>
            <pc:docMk/>
            <pc:sldMk cId="1114998954" sldId="264"/>
            <ac:spMk id="2" creationId="{68E54249-B30C-1BCE-41E1-BBEA342C5F20}"/>
          </ac:spMkLst>
        </pc:spChg>
        <pc:spChg chg="mod">
          <ac:chgData name="Nicholas Sullivan" userId="ce8c08274d8254d7" providerId="LiveId" clId="{610D9261-1565-4663-B21E-902AA4182569}" dt="2022-09-15T12:10:10.037" v="2876" actId="5793"/>
          <ac:spMkLst>
            <pc:docMk/>
            <pc:sldMk cId="1114998954" sldId="264"/>
            <ac:spMk id="3" creationId="{409E3A9D-2693-56AC-E1E3-9033740B1CC4}"/>
          </ac:spMkLst>
        </pc:spChg>
      </pc:sldChg>
      <pc:sldChg chg="modSp new mod">
        <pc:chgData name="Nicholas Sullivan" userId="ce8c08274d8254d7" providerId="LiveId" clId="{610D9261-1565-4663-B21E-902AA4182569}" dt="2022-10-03T04:48:47.254" v="7317" actId="20577"/>
        <pc:sldMkLst>
          <pc:docMk/>
          <pc:sldMk cId="1369648532" sldId="265"/>
        </pc:sldMkLst>
        <pc:spChg chg="mod">
          <ac:chgData name="Nicholas Sullivan" userId="ce8c08274d8254d7" providerId="LiveId" clId="{610D9261-1565-4663-B21E-902AA4182569}" dt="2022-09-15T15:11:53.118" v="3371" actId="20577"/>
          <ac:spMkLst>
            <pc:docMk/>
            <pc:sldMk cId="1369648532" sldId="265"/>
            <ac:spMk id="2" creationId="{80768039-9C91-697E-0F80-45C4B9435FEE}"/>
          </ac:spMkLst>
        </pc:spChg>
        <pc:spChg chg="mod">
          <ac:chgData name="Nicholas Sullivan" userId="ce8c08274d8254d7" providerId="LiveId" clId="{610D9261-1565-4663-B21E-902AA4182569}" dt="2022-10-03T04:48:47.254" v="7317" actId="20577"/>
          <ac:spMkLst>
            <pc:docMk/>
            <pc:sldMk cId="1369648532" sldId="265"/>
            <ac:spMk id="3" creationId="{5EA6CC2D-7572-61A8-7224-D0994EB2E3BB}"/>
          </ac:spMkLst>
        </pc:spChg>
      </pc:sldChg>
      <pc:sldChg chg="modSp new mod ord modNotesTx">
        <pc:chgData name="Nicholas Sullivan" userId="ce8c08274d8254d7" providerId="LiveId" clId="{610D9261-1565-4663-B21E-902AA4182569}" dt="2022-10-03T03:16:28.624" v="6699" actId="20577"/>
        <pc:sldMkLst>
          <pc:docMk/>
          <pc:sldMk cId="714471654" sldId="266"/>
        </pc:sldMkLst>
        <pc:spChg chg="mod">
          <ac:chgData name="Nicholas Sullivan" userId="ce8c08274d8254d7" providerId="LiveId" clId="{610D9261-1565-4663-B21E-902AA4182569}" dt="2022-10-02T19:33:10.440" v="3529" actId="20577"/>
          <ac:spMkLst>
            <pc:docMk/>
            <pc:sldMk cId="714471654" sldId="266"/>
            <ac:spMk id="2" creationId="{C9ACD435-3AA2-4E1A-88FA-5DFF8B63FAD7}"/>
          </ac:spMkLst>
        </pc:spChg>
        <pc:spChg chg="mod">
          <ac:chgData name="Nicholas Sullivan" userId="ce8c08274d8254d7" providerId="LiveId" clId="{610D9261-1565-4663-B21E-902AA4182569}" dt="2022-10-03T03:14:34.855" v="6412" actId="20577"/>
          <ac:spMkLst>
            <pc:docMk/>
            <pc:sldMk cId="714471654" sldId="266"/>
            <ac:spMk id="3" creationId="{7C1CB8BA-BA99-5158-8D31-3EAC9E3464AD}"/>
          </ac:spMkLst>
        </pc:spChg>
      </pc:sldChg>
      <pc:sldChg chg="modSp new add del mod">
        <pc:chgData name="Nicholas Sullivan" userId="ce8c08274d8254d7" providerId="LiveId" clId="{610D9261-1565-4663-B21E-902AA4182569}" dt="2022-10-02T22:53:28.215" v="5696" actId="20577"/>
        <pc:sldMkLst>
          <pc:docMk/>
          <pc:sldMk cId="2734835668" sldId="267"/>
        </pc:sldMkLst>
        <pc:spChg chg="mod">
          <ac:chgData name="Nicholas Sullivan" userId="ce8c08274d8254d7" providerId="LiveId" clId="{610D9261-1565-4663-B21E-902AA4182569}" dt="2022-10-02T22:14:06.910" v="4288" actId="20577"/>
          <ac:spMkLst>
            <pc:docMk/>
            <pc:sldMk cId="2734835668" sldId="267"/>
            <ac:spMk id="2" creationId="{435F75BF-A59B-1F53-2C84-70FE5AD04398}"/>
          </ac:spMkLst>
        </pc:spChg>
        <pc:spChg chg="mod">
          <ac:chgData name="Nicholas Sullivan" userId="ce8c08274d8254d7" providerId="LiveId" clId="{610D9261-1565-4663-B21E-902AA4182569}" dt="2022-10-02T22:53:28.215" v="5696" actId="20577"/>
          <ac:spMkLst>
            <pc:docMk/>
            <pc:sldMk cId="2734835668" sldId="267"/>
            <ac:spMk id="3" creationId="{5ABF8D6C-7BBF-0EE4-06B0-929136A2C9FD}"/>
          </ac:spMkLst>
        </pc:spChg>
      </pc:sldChg>
      <pc:sldChg chg="modSp new mod modNotesTx">
        <pc:chgData name="Nicholas Sullivan" userId="ce8c08274d8254d7" providerId="LiveId" clId="{610D9261-1565-4663-B21E-902AA4182569}" dt="2022-10-02T22:26:40.203" v="5251" actId="20577"/>
        <pc:sldMkLst>
          <pc:docMk/>
          <pc:sldMk cId="1411411317" sldId="268"/>
        </pc:sldMkLst>
        <pc:spChg chg="mod">
          <ac:chgData name="Nicholas Sullivan" userId="ce8c08274d8254d7" providerId="LiveId" clId="{610D9261-1565-4663-B21E-902AA4182569}" dt="2022-10-02T22:13:52.265" v="4248" actId="20577"/>
          <ac:spMkLst>
            <pc:docMk/>
            <pc:sldMk cId="1411411317" sldId="268"/>
            <ac:spMk id="2" creationId="{111A5037-7723-9624-FF25-633A8F8EE88C}"/>
          </ac:spMkLst>
        </pc:spChg>
        <pc:spChg chg="mod">
          <ac:chgData name="Nicholas Sullivan" userId="ce8c08274d8254d7" providerId="LiveId" clId="{610D9261-1565-4663-B21E-902AA4182569}" dt="2022-10-02T22:26:40.203" v="5251" actId="20577"/>
          <ac:spMkLst>
            <pc:docMk/>
            <pc:sldMk cId="1411411317" sldId="268"/>
            <ac:spMk id="3" creationId="{0E739436-9517-DF4C-DB51-F5F73240325B}"/>
          </ac:spMkLst>
        </pc:spChg>
      </pc:sldChg>
      <pc:sldChg chg="addSp delSp modSp new mod setBg modNotesTx">
        <pc:chgData name="Nicholas Sullivan" userId="ce8c08274d8254d7" providerId="LiveId" clId="{610D9261-1565-4663-B21E-902AA4182569}" dt="2022-10-03T04:46:50.054" v="7097" actId="20577"/>
        <pc:sldMkLst>
          <pc:docMk/>
          <pc:sldMk cId="1830029830" sldId="269"/>
        </pc:sldMkLst>
        <pc:spChg chg="mod">
          <ac:chgData name="Nicholas Sullivan" userId="ce8c08274d8254d7" providerId="LiveId" clId="{610D9261-1565-4663-B21E-902AA4182569}" dt="2022-10-03T03:57:44.804" v="6878" actId="26606"/>
          <ac:spMkLst>
            <pc:docMk/>
            <pc:sldMk cId="1830029830" sldId="269"/>
            <ac:spMk id="2" creationId="{EEEAE468-A941-1D62-147E-BD55B04A5872}"/>
          </ac:spMkLst>
        </pc:spChg>
        <pc:spChg chg="mod">
          <ac:chgData name="Nicholas Sullivan" userId="ce8c08274d8254d7" providerId="LiveId" clId="{610D9261-1565-4663-B21E-902AA4182569}" dt="2022-10-03T04:46:50.054" v="7097" actId="20577"/>
          <ac:spMkLst>
            <pc:docMk/>
            <pc:sldMk cId="1830029830" sldId="269"/>
            <ac:spMk id="3" creationId="{1C951C0B-12DD-F390-5181-03CE83A398F5}"/>
          </ac:spMkLst>
        </pc:spChg>
        <pc:spChg chg="add del mod">
          <ac:chgData name="Nicholas Sullivan" userId="ce8c08274d8254d7" providerId="LiveId" clId="{610D9261-1565-4663-B21E-902AA4182569}" dt="2022-10-03T03:56:15.498" v="6874" actId="478"/>
          <ac:spMkLst>
            <pc:docMk/>
            <pc:sldMk cId="1830029830" sldId="269"/>
            <ac:spMk id="4" creationId="{521E7D29-103A-BC3A-1DE6-4DC1227E5002}"/>
          </ac:spMkLst>
        </pc:spChg>
        <pc:spChg chg="add del">
          <ac:chgData name="Nicholas Sullivan" userId="ce8c08274d8254d7" providerId="LiveId" clId="{610D9261-1565-4663-B21E-902AA4182569}" dt="2022-10-03T03:56:32.938" v="6876" actId="478"/>
          <ac:spMkLst>
            <pc:docMk/>
            <pc:sldMk cId="1830029830" sldId="269"/>
            <ac:spMk id="5" creationId="{518AC3E5-7BD2-9F6F-0733-89E4549AAFC5}"/>
          </ac:spMkLst>
        </pc:spChg>
        <pc:spChg chg="add">
          <ac:chgData name="Nicholas Sullivan" userId="ce8c08274d8254d7" providerId="LiveId" clId="{610D9261-1565-4663-B21E-902AA4182569}" dt="2022-10-03T03:57:44.804" v="6878" actId="26606"/>
          <ac:spMkLst>
            <pc:docMk/>
            <pc:sldMk cId="1830029830" sldId="269"/>
            <ac:spMk id="12" creationId="{873ECEC8-0F24-45B8-950F-35FC94BCEAC8}"/>
          </ac:spMkLst>
        </pc:spChg>
        <pc:spChg chg="add">
          <ac:chgData name="Nicholas Sullivan" userId="ce8c08274d8254d7" providerId="LiveId" clId="{610D9261-1565-4663-B21E-902AA4182569}" dt="2022-10-03T03:57:44.804" v="6878" actId="26606"/>
          <ac:spMkLst>
            <pc:docMk/>
            <pc:sldMk cId="1830029830" sldId="269"/>
            <ac:spMk id="16" creationId="{8B53612E-ADB2-4457-9688-89506397AF28}"/>
          </ac:spMkLst>
        </pc:spChg>
        <pc:picChg chg="add mod">
          <ac:chgData name="Nicholas Sullivan" userId="ce8c08274d8254d7" providerId="LiveId" clId="{610D9261-1565-4663-B21E-902AA4182569}" dt="2022-10-03T03:57:48.351" v="6880" actId="962"/>
          <ac:picMkLst>
            <pc:docMk/>
            <pc:sldMk cId="1830029830" sldId="269"/>
            <ac:picMk id="7" creationId="{68382DC0-0B0F-EBA0-2954-20E039A04748}"/>
          </ac:picMkLst>
        </pc:picChg>
        <pc:cxnChg chg="add">
          <ac:chgData name="Nicholas Sullivan" userId="ce8c08274d8254d7" providerId="LiveId" clId="{610D9261-1565-4663-B21E-902AA4182569}" dt="2022-10-03T03:57:44.804" v="6878" actId="26606"/>
          <ac:cxnSpMkLst>
            <pc:docMk/>
            <pc:sldMk cId="1830029830" sldId="269"/>
            <ac:cxnSpMk id="14" creationId="{89EB8C68-FF1B-4849-867B-32D29B19F102}"/>
          </ac:cxnSpMkLst>
        </pc:cxnChg>
      </pc:sldChg>
      <pc:sldChg chg="modSp new mod">
        <pc:chgData name="Nicholas Sullivan" userId="ce8c08274d8254d7" providerId="LiveId" clId="{610D9261-1565-4663-B21E-902AA4182569}" dt="2022-10-03T04:56:30.916" v="7681" actId="20577"/>
        <pc:sldMkLst>
          <pc:docMk/>
          <pc:sldMk cId="781073905" sldId="270"/>
        </pc:sldMkLst>
        <pc:spChg chg="mod">
          <ac:chgData name="Nicholas Sullivan" userId="ce8c08274d8254d7" providerId="LiveId" clId="{610D9261-1565-4663-B21E-902AA4182569}" dt="2022-10-02T22:27:16.786" v="5265" actId="20577"/>
          <ac:spMkLst>
            <pc:docMk/>
            <pc:sldMk cId="781073905" sldId="270"/>
            <ac:spMk id="2" creationId="{9FF7605F-517F-7331-4E6B-E0BEB7B595D4}"/>
          </ac:spMkLst>
        </pc:spChg>
        <pc:spChg chg="mod">
          <ac:chgData name="Nicholas Sullivan" userId="ce8c08274d8254d7" providerId="LiveId" clId="{610D9261-1565-4663-B21E-902AA4182569}" dt="2022-10-03T04:56:30.916" v="7681" actId="20577"/>
          <ac:spMkLst>
            <pc:docMk/>
            <pc:sldMk cId="781073905" sldId="270"/>
            <ac:spMk id="3" creationId="{2D80204C-6103-7638-DD9B-EAD6115B86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0D8E9-608F-42F6-8565-E6AE8FF515DD}"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3213F-6077-4375-9D69-CD25B7B7720D}" type="slidenum">
              <a:rPr lang="en-US" smtClean="0"/>
              <a:t>‹#›</a:t>
            </a:fld>
            <a:endParaRPr lang="en-US"/>
          </a:p>
        </p:txBody>
      </p:sp>
    </p:spTree>
    <p:extLst>
      <p:ext uri="{BB962C8B-B14F-4D97-AF65-F5344CB8AC3E}">
        <p14:creationId xmlns:p14="http://schemas.microsoft.com/office/powerpoint/2010/main" val="390321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Progress from this point forward, until otherwise noted, was made on 9/14/2022</a:t>
            </a:r>
          </a:p>
          <a:p>
            <a:endParaRPr lang="en-US" dirty="0"/>
          </a:p>
        </p:txBody>
      </p:sp>
      <p:sp>
        <p:nvSpPr>
          <p:cNvPr id="4" name="Slide Number Placeholder 3"/>
          <p:cNvSpPr>
            <a:spLocks noGrp="1"/>
          </p:cNvSpPr>
          <p:nvPr>
            <p:ph type="sldNum" sz="quarter" idx="5"/>
          </p:nvPr>
        </p:nvSpPr>
        <p:spPr/>
        <p:txBody>
          <a:bodyPr/>
          <a:lstStyle/>
          <a:p>
            <a:fld id="{FDD3213F-6077-4375-9D69-CD25B7B7720D}" type="slidenum">
              <a:rPr lang="en-US" smtClean="0"/>
              <a:t>5</a:t>
            </a:fld>
            <a:endParaRPr lang="en-US"/>
          </a:p>
        </p:txBody>
      </p:sp>
    </p:spTree>
    <p:extLst>
      <p:ext uri="{BB962C8B-B14F-4D97-AF65-F5344CB8AC3E}">
        <p14:creationId xmlns:p14="http://schemas.microsoft.com/office/powerpoint/2010/main" val="278675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2021 players do not have salaries for 2022, and some contracted 2022 players did not qualify with enough innings played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DD3213F-6077-4375-9D69-CD25B7B7720D}" type="slidenum">
              <a:rPr lang="en-US" smtClean="0"/>
              <a:t>6</a:t>
            </a:fld>
            <a:endParaRPr lang="en-US"/>
          </a:p>
        </p:txBody>
      </p:sp>
    </p:spTree>
    <p:extLst>
      <p:ext uri="{BB962C8B-B14F-4D97-AF65-F5344CB8AC3E}">
        <p14:creationId xmlns:p14="http://schemas.microsoft.com/office/powerpoint/2010/main" val="18480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Intra(within) cluster you are trying to get points to be as close together, or in other words, the data to be very similar. </a:t>
            </a:r>
          </a:p>
          <a:p>
            <a:endParaRPr lang="en-US" dirty="0"/>
          </a:p>
          <a:p>
            <a:r>
              <a:rPr lang="en-US" dirty="0"/>
              <a:t>Inter(between) cluster you want the most distance/differences to help distinguish each group and its distinctive qualities</a:t>
            </a:r>
          </a:p>
        </p:txBody>
      </p:sp>
      <p:sp>
        <p:nvSpPr>
          <p:cNvPr id="4" name="Slide Number Placeholder 3"/>
          <p:cNvSpPr>
            <a:spLocks noGrp="1"/>
          </p:cNvSpPr>
          <p:nvPr>
            <p:ph type="sldNum" sz="quarter" idx="5"/>
          </p:nvPr>
        </p:nvSpPr>
        <p:spPr/>
        <p:txBody>
          <a:bodyPr/>
          <a:lstStyle/>
          <a:p>
            <a:fld id="{FDD3213F-6077-4375-9D69-CD25B7B7720D}" type="slidenum">
              <a:rPr lang="en-US" smtClean="0"/>
              <a:t>7</a:t>
            </a:fld>
            <a:endParaRPr lang="en-US"/>
          </a:p>
        </p:txBody>
      </p:sp>
    </p:spTree>
    <p:extLst>
      <p:ext uri="{BB962C8B-B14F-4D97-AF65-F5344CB8AC3E}">
        <p14:creationId xmlns:p14="http://schemas.microsoft.com/office/powerpoint/2010/main" val="128924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3213F-6077-4375-9D69-CD25B7B7720D}" type="slidenum">
              <a:rPr lang="en-US" smtClean="0"/>
              <a:t>8</a:t>
            </a:fld>
            <a:endParaRPr lang="en-US"/>
          </a:p>
        </p:txBody>
      </p:sp>
    </p:spTree>
    <p:extLst>
      <p:ext uri="{BB962C8B-B14F-4D97-AF65-F5344CB8AC3E}">
        <p14:creationId xmlns:p14="http://schemas.microsoft.com/office/powerpoint/2010/main" val="253634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3213F-6077-4375-9D69-CD25B7B7720D}" type="slidenum">
              <a:rPr lang="en-US" smtClean="0"/>
              <a:t>11</a:t>
            </a:fld>
            <a:endParaRPr lang="en-US"/>
          </a:p>
        </p:txBody>
      </p:sp>
    </p:spTree>
    <p:extLst>
      <p:ext uri="{BB962C8B-B14F-4D97-AF65-F5344CB8AC3E}">
        <p14:creationId xmlns:p14="http://schemas.microsoft.com/office/powerpoint/2010/main" val="306670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3213F-6077-4375-9D69-CD25B7B7720D}" type="slidenum">
              <a:rPr lang="en-US" smtClean="0"/>
              <a:t>12</a:t>
            </a:fld>
            <a:endParaRPr lang="en-US"/>
          </a:p>
        </p:txBody>
      </p:sp>
    </p:spTree>
    <p:extLst>
      <p:ext uri="{BB962C8B-B14F-4D97-AF65-F5344CB8AC3E}">
        <p14:creationId xmlns:p14="http://schemas.microsoft.com/office/powerpoint/2010/main" val="389603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3213F-6077-4375-9D69-CD25B7B7720D}" type="slidenum">
              <a:rPr lang="en-US" smtClean="0"/>
              <a:t>13</a:t>
            </a:fld>
            <a:endParaRPr lang="en-US"/>
          </a:p>
        </p:txBody>
      </p:sp>
    </p:spTree>
    <p:extLst>
      <p:ext uri="{BB962C8B-B14F-4D97-AF65-F5344CB8AC3E}">
        <p14:creationId xmlns:p14="http://schemas.microsoft.com/office/powerpoint/2010/main" val="222312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128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695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420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27899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5472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268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74944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1433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5651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462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098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368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6625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3468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04809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12/3/2022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182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579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249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831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008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697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5775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733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16102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65" r:id="rId5"/>
    <p:sldLayoutId id="2147483766" r:id="rId6"/>
    <p:sldLayoutId id="2147483771"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12/3/2022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3346154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ccforum.biomedcentral.com/articles/10.1186/cc1253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sourceforge.net/0.6/auto_examples/plot_lda_vs_qda.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wardsdatascience.com/svm-feature-selection-and-kernels-840781cc1a6c"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xex5C9cKLyw" TargetMode="External"/><Relationship Id="rId3" Type="http://schemas.openxmlformats.org/officeDocument/2006/relationships/hyperlink" Target="https://baseballsavant.mlb.com/statcast_search" TargetMode="External"/><Relationship Id="rId7" Type="http://schemas.openxmlformats.org/officeDocument/2006/relationships/hyperlink" Target="https://www.statology.org/hierarchical-clustering-in-r/" TargetMode="External"/><Relationship Id="rId2" Type="http://schemas.openxmlformats.org/officeDocument/2006/relationships/hyperlink" Target="https://databases.usatoday.com/mlb-salaries-2022/" TargetMode="External"/><Relationship Id="rId1" Type="http://schemas.openxmlformats.org/officeDocument/2006/relationships/slideLayout" Target="../slideLayouts/slideLayout2.xml"/><Relationship Id="rId6" Type="http://schemas.openxmlformats.org/officeDocument/2006/relationships/hyperlink" Target="https://www.youtube.com/watch?v=NKQpVU1LTm8&amp;feature=emb_title" TargetMode="External"/><Relationship Id="rId5" Type="http://schemas.openxmlformats.org/officeDocument/2006/relationships/hyperlink" Target="http://cs229.stanford.edu/proj2016/poster/Ishii-UsingMachineLearningAlgorithmsToIdentifyUndervaluedBaseballPlayers-poster.pdf" TargetMode="External"/><Relationship Id="rId4" Type="http://schemas.openxmlformats.org/officeDocument/2006/relationships/hyperlink" Target="https://mustang.cec.miamioh.edu/Resources/Publication/Baseball_Machine_Learning.pdf#:~:text=While%20analyzing%20baseball%20data%20is%20nothing%20new%2C%20analytics,every%20aspect%20of%20the%20game.%20For%20example%2C%20th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seballsavant.mlb.com/statcast_search" TargetMode="External"/><Relationship Id="rId2" Type="http://schemas.openxmlformats.org/officeDocument/2006/relationships/hyperlink" Target="https://databases.usatoday.com/mlb-salaries-20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57AB8B-26AB-3A56-4E12-61FB9AC24A24}"/>
              </a:ext>
            </a:extLst>
          </p:cNvPr>
          <p:cNvSpPr>
            <a:spLocks noGrp="1"/>
          </p:cNvSpPr>
          <p:nvPr>
            <p:ph type="ctrTitle"/>
          </p:nvPr>
        </p:nvSpPr>
        <p:spPr>
          <a:xfrm>
            <a:off x="484814" y="640080"/>
            <a:ext cx="3659246" cy="2850319"/>
          </a:xfrm>
        </p:spPr>
        <p:txBody>
          <a:bodyPr>
            <a:normAutofit/>
          </a:bodyPr>
          <a:lstStyle/>
          <a:p>
            <a:r>
              <a:rPr lang="en-US" sz="3800" dirty="0">
                <a:solidFill>
                  <a:srgbClr val="FFFFFF"/>
                </a:solidFill>
              </a:rPr>
              <a:t>Under and Over-valued MLB Players: A Machine Learning Approach</a:t>
            </a:r>
          </a:p>
        </p:txBody>
      </p:sp>
      <p:sp>
        <p:nvSpPr>
          <p:cNvPr id="3" name="Subtitle 2">
            <a:extLst>
              <a:ext uri="{FF2B5EF4-FFF2-40B4-BE49-F238E27FC236}">
                <a16:creationId xmlns:a16="http://schemas.microsoft.com/office/drawing/2014/main" id="{D30EFD3A-0A78-D6B2-8D1E-CF4D6CC7C978}"/>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Nicholas Sullivan</a:t>
            </a:r>
          </a:p>
        </p:txBody>
      </p:sp>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FC3CF70-2856-3871-FA5D-40CBC0525850}"/>
              </a:ext>
            </a:extLst>
          </p:cNvPr>
          <p:cNvPicPr>
            <a:picLocks noChangeAspect="1"/>
          </p:cNvPicPr>
          <p:nvPr/>
        </p:nvPicPr>
        <p:blipFill rotWithShape="1">
          <a:blip r:embed="rId2"/>
          <a:srcRect l="16965" r="6728"/>
          <a:stretch/>
        </p:blipFill>
        <p:spPr>
          <a:xfrm>
            <a:off x="4635095" y="10"/>
            <a:ext cx="7556889" cy="6857990"/>
          </a:xfrm>
          <a:prstGeom prst="rect">
            <a:avLst/>
          </a:prstGeom>
        </p:spPr>
      </p:pic>
    </p:spTree>
    <p:extLst>
      <p:ext uri="{BB962C8B-B14F-4D97-AF65-F5344CB8AC3E}">
        <p14:creationId xmlns:p14="http://schemas.microsoft.com/office/powerpoint/2010/main" val="22544188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0414-7E7D-D547-FF72-A2DABBAB7850}"/>
              </a:ext>
            </a:extLst>
          </p:cNvPr>
          <p:cNvSpPr>
            <a:spLocks noGrp="1"/>
          </p:cNvSpPr>
          <p:nvPr>
            <p:ph type="title"/>
          </p:nvPr>
        </p:nvSpPr>
        <p:spPr/>
        <p:txBody>
          <a:bodyPr/>
          <a:lstStyle/>
          <a:p>
            <a:r>
              <a:rPr lang="en-US" dirty="0"/>
              <a:t>K-means Clustering steps</a:t>
            </a:r>
          </a:p>
        </p:txBody>
      </p:sp>
      <p:sp>
        <p:nvSpPr>
          <p:cNvPr id="3" name="Content Placeholder 2">
            <a:extLst>
              <a:ext uri="{FF2B5EF4-FFF2-40B4-BE49-F238E27FC236}">
                <a16:creationId xmlns:a16="http://schemas.microsoft.com/office/drawing/2014/main" id="{1C0DB5FA-4E5F-AB17-3CCE-9C1CA8E4DC42}"/>
              </a:ext>
            </a:extLst>
          </p:cNvPr>
          <p:cNvSpPr>
            <a:spLocks noGrp="1"/>
          </p:cNvSpPr>
          <p:nvPr>
            <p:ph idx="1"/>
          </p:nvPr>
        </p:nvSpPr>
        <p:spPr/>
        <p:txBody>
          <a:bodyPr/>
          <a:lstStyle/>
          <a:p>
            <a:r>
              <a:rPr lang="en-US" dirty="0"/>
              <a:t>Scale data</a:t>
            </a:r>
          </a:p>
          <a:p>
            <a:r>
              <a:rPr lang="en-US" dirty="0"/>
              <a:t>Choose number clusters using elbow method (checked gap stat and silhouette methods)</a:t>
            </a:r>
          </a:p>
          <a:p>
            <a:r>
              <a:rPr lang="en-US" dirty="0"/>
              <a:t>Creating and visualizing clusters by first two principal components</a:t>
            </a:r>
          </a:p>
          <a:p>
            <a:r>
              <a:rPr lang="en-US" dirty="0"/>
              <a:t>Created box plots of salary for each cluster to compare</a:t>
            </a:r>
          </a:p>
          <a:p>
            <a:r>
              <a:rPr lang="en-US" dirty="0"/>
              <a:t>Created starter lists based on this clustering of potentially over and under-valued players</a:t>
            </a:r>
          </a:p>
        </p:txBody>
      </p:sp>
    </p:spTree>
    <p:extLst>
      <p:ext uri="{BB962C8B-B14F-4D97-AF65-F5344CB8AC3E}">
        <p14:creationId xmlns:p14="http://schemas.microsoft.com/office/powerpoint/2010/main" val="161257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82C1-F498-BE53-726E-C776782A703E}"/>
              </a:ext>
            </a:extLst>
          </p:cNvPr>
          <p:cNvSpPr>
            <a:spLocks noGrp="1"/>
          </p:cNvSpPr>
          <p:nvPr>
            <p:ph type="title"/>
          </p:nvPr>
        </p:nvSpPr>
        <p:spPr/>
        <p:txBody>
          <a:bodyPr/>
          <a:lstStyle/>
          <a:p>
            <a:r>
              <a:rPr lang="en-US" dirty="0"/>
              <a:t>K-means Visualizations</a:t>
            </a:r>
          </a:p>
        </p:txBody>
      </p:sp>
      <p:pic>
        <p:nvPicPr>
          <p:cNvPr id="5" name="Picture 4">
            <a:extLst>
              <a:ext uri="{FF2B5EF4-FFF2-40B4-BE49-F238E27FC236}">
                <a16:creationId xmlns:a16="http://schemas.microsoft.com/office/drawing/2014/main" id="{4CD952CF-1243-9410-A8CC-2360D209DC57}"/>
              </a:ext>
            </a:extLst>
          </p:cNvPr>
          <p:cNvPicPr>
            <a:picLocks noChangeAspect="1"/>
          </p:cNvPicPr>
          <p:nvPr/>
        </p:nvPicPr>
        <p:blipFill>
          <a:blip r:embed="rId3"/>
          <a:stretch>
            <a:fillRect/>
          </a:stretch>
        </p:blipFill>
        <p:spPr>
          <a:xfrm>
            <a:off x="1" y="2592892"/>
            <a:ext cx="4162651" cy="2764746"/>
          </a:xfrm>
          <a:prstGeom prst="rect">
            <a:avLst/>
          </a:prstGeom>
        </p:spPr>
      </p:pic>
      <p:pic>
        <p:nvPicPr>
          <p:cNvPr id="7" name="Picture 6">
            <a:extLst>
              <a:ext uri="{FF2B5EF4-FFF2-40B4-BE49-F238E27FC236}">
                <a16:creationId xmlns:a16="http://schemas.microsoft.com/office/drawing/2014/main" id="{B3171521-2343-E5C0-754F-449E6ADD39AE}"/>
              </a:ext>
            </a:extLst>
          </p:cNvPr>
          <p:cNvPicPr>
            <a:picLocks noChangeAspect="1"/>
          </p:cNvPicPr>
          <p:nvPr/>
        </p:nvPicPr>
        <p:blipFill>
          <a:blip r:embed="rId4"/>
          <a:stretch>
            <a:fillRect/>
          </a:stretch>
        </p:blipFill>
        <p:spPr>
          <a:xfrm>
            <a:off x="4317959" y="2742751"/>
            <a:ext cx="3711390" cy="2465028"/>
          </a:xfrm>
          <a:prstGeom prst="rect">
            <a:avLst/>
          </a:prstGeom>
        </p:spPr>
      </p:pic>
      <p:pic>
        <p:nvPicPr>
          <p:cNvPr id="9" name="Picture 8">
            <a:extLst>
              <a:ext uri="{FF2B5EF4-FFF2-40B4-BE49-F238E27FC236}">
                <a16:creationId xmlns:a16="http://schemas.microsoft.com/office/drawing/2014/main" id="{F5A342A0-8E14-71E5-63C6-E0CBD3FE7610}"/>
              </a:ext>
            </a:extLst>
          </p:cNvPr>
          <p:cNvPicPr>
            <a:picLocks noChangeAspect="1"/>
          </p:cNvPicPr>
          <p:nvPr/>
        </p:nvPicPr>
        <p:blipFill>
          <a:blip r:embed="rId5"/>
          <a:stretch>
            <a:fillRect/>
          </a:stretch>
        </p:blipFill>
        <p:spPr>
          <a:xfrm>
            <a:off x="8029349" y="2592892"/>
            <a:ext cx="4162651" cy="2764746"/>
          </a:xfrm>
          <a:prstGeom prst="rect">
            <a:avLst/>
          </a:prstGeom>
        </p:spPr>
      </p:pic>
    </p:spTree>
    <p:extLst>
      <p:ext uri="{BB962C8B-B14F-4D97-AF65-F5344CB8AC3E}">
        <p14:creationId xmlns:p14="http://schemas.microsoft.com/office/powerpoint/2010/main" val="335345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3CE8-CE7D-1E99-CF42-C62FF688DD74}"/>
              </a:ext>
            </a:extLst>
          </p:cNvPr>
          <p:cNvSpPr>
            <a:spLocks noGrp="1"/>
          </p:cNvSpPr>
          <p:nvPr>
            <p:ph type="title"/>
          </p:nvPr>
        </p:nvSpPr>
        <p:spPr/>
        <p:txBody>
          <a:bodyPr/>
          <a:lstStyle/>
          <a:p>
            <a:r>
              <a:rPr lang="en-US" dirty="0"/>
              <a:t>Hierarchical Clustering</a:t>
            </a:r>
          </a:p>
        </p:txBody>
      </p:sp>
      <p:sp>
        <p:nvSpPr>
          <p:cNvPr id="3" name="Content Placeholder 2">
            <a:extLst>
              <a:ext uri="{FF2B5EF4-FFF2-40B4-BE49-F238E27FC236}">
                <a16:creationId xmlns:a16="http://schemas.microsoft.com/office/drawing/2014/main" id="{CAF48A2D-DC91-0AE5-CCD3-2448C196A0E5}"/>
              </a:ext>
            </a:extLst>
          </p:cNvPr>
          <p:cNvSpPr>
            <a:spLocks noGrp="1"/>
          </p:cNvSpPr>
          <p:nvPr>
            <p:ph idx="1"/>
          </p:nvPr>
        </p:nvSpPr>
        <p:spPr/>
        <p:txBody>
          <a:bodyPr>
            <a:normAutofit fontScale="92500" lnSpcReduction="20000"/>
          </a:bodyPr>
          <a:lstStyle/>
          <a:p>
            <a:r>
              <a:rPr lang="en-US" dirty="0"/>
              <a:t>Unsupervised learning</a:t>
            </a:r>
          </a:p>
          <a:p>
            <a:r>
              <a:rPr lang="en-US" dirty="0"/>
              <a:t>Do not need to specify number of clusters beforehand</a:t>
            </a:r>
          </a:p>
          <a:p>
            <a:r>
              <a:rPr lang="en-US" dirty="0"/>
              <a:t>Process: </a:t>
            </a:r>
            <a:r>
              <a:rPr lang="en-US" baseline="30000" dirty="0"/>
              <a:t>6</a:t>
            </a:r>
            <a:endParaRPr lang="en-US" dirty="0"/>
          </a:p>
          <a:p>
            <a:pPr lvl="1"/>
            <a:r>
              <a:rPr lang="en-US" dirty="0"/>
              <a:t>Calculate and create a distance matrix of dissimilarities between each observation in the dataset</a:t>
            </a:r>
          </a:p>
          <a:p>
            <a:pPr lvl="1"/>
            <a:r>
              <a:rPr lang="en-US" dirty="0"/>
              <a:t>Fuse observations into clusters, connecting two most similar points at each step into one cluster until there is one large cluster that can be plotted as a dendrogram tree</a:t>
            </a:r>
          </a:p>
          <a:p>
            <a:pPr lvl="1"/>
            <a:r>
              <a:rPr lang="en-US" dirty="0"/>
              <a:t>Methods used to determine similarity between two points:</a:t>
            </a:r>
          </a:p>
          <a:p>
            <a:pPr lvl="2"/>
            <a:r>
              <a:rPr lang="en-US" dirty="0"/>
              <a:t>Complete linkage clustering</a:t>
            </a:r>
          </a:p>
          <a:p>
            <a:pPr lvl="2"/>
            <a:r>
              <a:rPr lang="en-US" dirty="0"/>
              <a:t>Single linkage clustering</a:t>
            </a:r>
          </a:p>
          <a:p>
            <a:pPr lvl="2"/>
            <a:r>
              <a:rPr lang="en-US" dirty="0"/>
              <a:t>Mean linkage clustering</a:t>
            </a:r>
          </a:p>
          <a:p>
            <a:pPr lvl="2"/>
            <a:r>
              <a:rPr lang="en-US" dirty="0"/>
              <a:t>Centroid linkage clustering</a:t>
            </a:r>
          </a:p>
          <a:p>
            <a:pPr lvl="2"/>
            <a:r>
              <a:rPr lang="en-US" dirty="0"/>
              <a:t>Ward’s minimum variance method: Minimize the total sum of square error</a:t>
            </a:r>
          </a:p>
          <a:p>
            <a:endParaRPr lang="en-US" dirty="0"/>
          </a:p>
        </p:txBody>
      </p:sp>
      <p:pic>
        <p:nvPicPr>
          <p:cNvPr id="2056" name="Picture 8">
            <a:hlinkClick r:id="rId3"/>
            <a:extLst>
              <a:ext uri="{FF2B5EF4-FFF2-40B4-BE49-F238E27FC236}">
                <a16:creationId xmlns:a16="http://schemas.microsoft.com/office/drawing/2014/main" id="{27983F10-C27A-9289-B906-90605C388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796" y="3988646"/>
            <a:ext cx="2970963" cy="203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7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D1D4-5974-A6C9-2143-F343FE20B4D0}"/>
              </a:ext>
            </a:extLst>
          </p:cNvPr>
          <p:cNvSpPr>
            <a:spLocks noGrp="1"/>
          </p:cNvSpPr>
          <p:nvPr>
            <p:ph type="title"/>
          </p:nvPr>
        </p:nvSpPr>
        <p:spPr/>
        <p:txBody>
          <a:bodyPr/>
          <a:lstStyle/>
          <a:p>
            <a:r>
              <a:rPr lang="en-US" dirty="0"/>
              <a:t>Hierarchical Clustering steps</a:t>
            </a:r>
          </a:p>
        </p:txBody>
      </p:sp>
      <p:sp>
        <p:nvSpPr>
          <p:cNvPr id="3" name="Content Placeholder 2">
            <a:extLst>
              <a:ext uri="{FF2B5EF4-FFF2-40B4-BE49-F238E27FC236}">
                <a16:creationId xmlns:a16="http://schemas.microsoft.com/office/drawing/2014/main" id="{FF9FDD27-CF8C-E2AF-ABF7-B5975CFA7A66}"/>
              </a:ext>
            </a:extLst>
          </p:cNvPr>
          <p:cNvSpPr>
            <a:spLocks noGrp="1"/>
          </p:cNvSpPr>
          <p:nvPr>
            <p:ph idx="1"/>
          </p:nvPr>
        </p:nvSpPr>
        <p:spPr/>
        <p:txBody>
          <a:bodyPr>
            <a:normAutofit fontScale="92500" lnSpcReduction="10000"/>
          </a:bodyPr>
          <a:lstStyle/>
          <a:p>
            <a:r>
              <a:rPr lang="en-US" dirty="0"/>
              <a:t>Scale data</a:t>
            </a:r>
          </a:p>
          <a:p>
            <a:r>
              <a:rPr lang="en-US" dirty="0"/>
              <a:t>Find best clustering linkage method using agglomerative coefficients(AC) of each method</a:t>
            </a:r>
          </a:p>
          <a:p>
            <a:pPr lvl="1"/>
            <a:r>
              <a:rPr lang="en-US" dirty="0"/>
              <a:t>AC describes the strength of clustering structure</a:t>
            </a:r>
          </a:p>
          <a:p>
            <a:r>
              <a:rPr lang="en-US" dirty="0"/>
              <a:t>Choose number clusters (4) using gap stat and thumb rule of dendrogram</a:t>
            </a:r>
          </a:p>
          <a:p>
            <a:r>
              <a:rPr lang="en-US" dirty="0"/>
              <a:t>Fit hierarchical model using Euclidean distance matrix and plot dendrogram</a:t>
            </a:r>
          </a:p>
          <a:p>
            <a:r>
              <a:rPr lang="en-US" dirty="0"/>
              <a:t>Cut data into 4 clusters</a:t>
            </a:r>
          </a:p>
          <a:p>
            <a:r>
              <a:rPr lang="en-US" dirty="0"/>
              <a:t>Create box plot and observe mean stats for each cluster</a:t>
            </a:r>
          </a:p>
          <a:p>
            <a:r>
              <a:rPr lang="en-US" dirty="0"/>
              <a:t>Create list of under-valued players using this clustering algorithm and research the top players to target based on contract status</a:t>
            </a:r>
          </a:p>
        </p:txBody>
      </p:sp>
    </p:spTree>
    <p:extLst>
      <p:ext uri="{BB962C8B-B14F-4D97-AF65-F5344CB8AC3E}">
        <p14:creationId xmlns:p14="http://schemas.microsoft.com/office/powerpoint/2010/main" val="2540117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F87D-9363-65FD-8274-1B3F907CBFEF}"/>
              </a:ext>
            </a:extLst>
          </p:cNvPr>
          <p:cNvSpPr>
            <a:spLocks noGrp="1"/>
          </p:cNvSpPr>
          <p:nvPr>
            <p:ph type="title"/>
          </p:nvPr>
        </p:nvSpPr>
        <p:spPr/>
        <p:txBody>
          <a:bodyPr/>
          <a:lstStyle/>
          <a:p>
            <a:r>
              <a:rPr lang="en-US" dirty="0"/>
              <a:t>Hierarchical Visualizations</a:t>
            </a:r>
          </a:p>
        </p:txBody>
      </p:sp>
      <p:pic>
        <p:nvPicPr>
          <p:cNvPr id="5" name="Picture 4">
            <a:extLst>
              <a:ext uri="{FF2B5EF4-FFF2-40B4-BE49-F238E27FC236}">
                <a16:creationId xmlns:a16="http://schemas.microsoft.com/office/drawing/2014/main" id="{77B5ED26-4980-6C1C-C242-FC3D5864AA7D}"/>
              </a:ext>
            </a:extLst>
          </p:cNvPr>
          <p:cNvPicPr>
            <a:picLocks noChangeAspect="1"/>
          </p:cNvPicPr>
          <p:nvPr/>
        </p:nvPicPr>
        <p:blipFill>
          <a:blip r:embed="rId2"/>
          <a:stretch>
            <a:fillRect/>
          </a:stretch>
        </p:blipFill>
        <p:spPr>
          <a:xfrm>
            <a:off x="0" y="2786042"/>
            <a:ext cx="3920232" cy="2603736"/>
          </a:xfrm>
          <a:prstGeom prst="rect">
            <a:avLst/>
          </a:prstGeom>
        </p:spPr>
      </p:pic>
      <p:pic>
        <p:nvPicPr>
          <p:cNvPr id="7" name="Picture 6">
            <a:extLst>
              <a:ext uri="{FF2B5EF4-FFF2-40B4-BE49-F238E27FC236}">
                <a16:creationId xmlns:a16="http://schemas.microsoft.com/office/drawing/2014/main" id="{9EC464D4-70E3-8839-4197-4BE86F27ACF1}"/>
              </a:ext>
            </a:extLst>
          </p:cNvPr>
          <p:cNvPicPr>
            <a:picLocks noChangeAspect="1"/>
          </p:cNvPicPr>
          <p:nvPr/>
        </p:nvPicPr>
        <p:blipFill>
          <a:blip r:embed="rId3"/>
          <a:stretch>
            <a:fillRect/>
          </a:stretch>
        </p:blipFill>
        <p:spPr>
          <a:xfrm>
            <a:off x="3920232" y="2731145"/>
            <a:ext cx="4119101" cy="2735821"/>
          </a:xfrm>
          <a:prstGeom prst="rect">
            <a:avLst/>
          </a:prstGeom>
        </p:spPr>
      </p:pic>
      <p:pic>
        <p:nvPicPr>
          <p:cNvPr id="9" name="Picture 8">
            <a:extLst>
              <a:ext uri="{FF2B5EF4-FFF2-40B4-BE49-F238E27FC236}">
                <a16:creationId xmlns:a16="http://schemas.microsoft.com/office/drawing/2014/main" id="{4C32EE6A-E19C-35F0-A6BD-44B8D2901638}"/>
              </a:ext>
            </a:extLst>
          </p:cNvPr>
          <p:cNvPicPr>
            <a:picLocks noChangeAspect="1"/>
          </p:cNvPicPr>
          <p:nvPr/>
        </p:nvPicPr>
        <p:blipFill>
          <a:blip r:embed="rId4"/>
          <a:stretch>
            <a:fillRect/>
          </a:stretch>
        </p:blipFill>
        <p:spPr>
          <a:xfrm>
            <a:off x="8039333" y="2708851"/>
            <a:ext cx="4152667" cy="2758115"/>
          </a:xfrm>
          <a:prstGeom prst="rect">
            <a:avLst/>
          </a:prstGeom>
        </p:spPr>
      </p:pic>
    </p:spTree>
    <p:extLst>
      <p:ext uri="{BB962C8B-B14F-4D97-AF65-F5344CB8AC3E}">
        <p14:creationId xmlns:p14="http://schemas.microsoft.com/office/powerpoint/2010/main" val="316246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DA7F-5182-5FF9-D4A9-0D92EE7F12C8}"/>
              </a:ext>
            </a:extLst>
          </p:cNvPr>
          <p:cNvSpPr>
            <a:spLocks noGrp="1"/>
          </p:cNvSpPr>
          <p:nvPr>
            <p:ph type="title"/>
          </p:nvPr>
        </p:nvSpPr>
        <p:spPr/>
        <p:txBody>
          <a:bodyPr/>
          <a:lstStyle/>
          <a:p>
            <a:r>
              <a:rPr lang="en-US" dirty="0"/>
              <a:t>R Tutorial and Results</a:t>
            </a:r>
          </a:p>
        </p:txBody>
      </p:sp>
      <p:sp>
        <p:nvSpPr>
          <p:cNvPr id="3" name="Content Placeholder 2">
            <a:extLst>
              <a:ext uri="{FF2B5EF4-FFF2-40B4-BE49-F238E27FC236}">
                <a16:creationId xmlns:a16="http://schemas.microsoft.com/office/drawing/2014/main" id="{86365AB6-C514-814D-154B-005421863948}"/>
              </a:ext>
            </a:extLst>
          </p:cNvPr>
          <p:cNvSpPr>
            <a:spLocks noGrp="1"/>
          </p:cNvSpPr>
          <p:nvPr>
            <p:ph idx="1"/>
          </p:nvPr>
        </p:nvSpPr>
        <p:spPr/>
        <p:txBody>
          <a:bodyPr/>
          <a:lstStyle/>
          <a:p>
            <a:r>
              <a:rPr lang="en-US" dirty="0"/>
              <a:t>Avoided many players for several reasons: arbitration, retirement, deferred contracts</a:t>
            </a:r>
          </a:p>
          <a:p>
            <a:r>
              <a:rPr lang="en-US" dirty="0"/>
              <a:t>CJ Cron – $7.25mil for 2 years, could be a good short-term pickup for two years security at first base, especially if 1B prospect is coming up soon</a:t>
            </a:r>
          </a:p>
          <a:p>
            <a:r>
              <a:rPr lang="en-US" dirty="0"/>
              <a:t>Luis Robert – increasing contract to $15mil by 2025 with $20mil club options for 2026-2027, in his prime years, centerfielder</a:t>
            </a:r>
          </a:p>
          <a:p>
            <a:r>
              <a:rPr lang="en-US" dirty="0"/>
              <a:t>Jed </a:t>
            </a:r>
            <a:r>
              <a:rPr lang="en-US" dirty="0" err="1"/>
              <a:t>Lowrie</a:t>
            </a:r>
            <a:r>
              <a:rPr lang="en-US" dirty="0"/>
              <a:t> – $850k for one year, cheap utility veteran that still hit league average in 2021 but is at risk for age regression</a:t>
            </a:r>
          </a:p>
        </p:txBody>
      </p:sp>
    </p:spTree>
    <p:extLst>
      <p:ext uri="{BB962C8B-B14F-4D97-AF65-F5344CB8AC3E}">
        <p14:creationId xmlns:p14="http://schemas.microsoft.com/office/powerpoint/2010/main" val="264433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439E7-AD40-3298-4E86-0985C8B633EE}"/>
              </a:ext>
            </a:extLst>
          </p:cNvPr>
          <p:cNvSpPr>
            <a:spLocks noGrp="1"/>
          </p:cNvSpPr>
          <p:nvPr>
            <p:ph type="title"/>
          </p:nvPr>
        </p:nvSpPr>
        <p:spPr>
          <a:xfrm>
            <a:off x="878911" y="643468"/>
            <a:ext cx="3177847" cy="1674180"/>
          </a:xfrm>
        </p:spPr>
        <p:txBody>
          <a:bodyPr>
            <a:normAutofit/>
          </a:bodyPr>
          <a:lstStyle/>
          <a:p>
            <a:r>
              <a:rPr lang="en-US" sz="4000"/>
              <a:t>Vector Machines </a:t>
            </a:r>
            <a:r>
              <a:rPr lang="en-US" sz="4000" baseline="30000"/>
              <a:t>7</a:t>
            </a:r>
            <a:endParaRPr lang="en-US" sz="4000"/>
          </a:p>
        </p:txBody>
      </p:sp>
      <p:cxnSp>
        <p:nvCxnSpPr>
          <p:cNvPr id="1033" name="Straight Connector 103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159E4B-64B9-A30D-0294-795D623437A2}"/>
              </a:ext>
            </a:extLst>
          </p:cNvPr>
          <p:cNvSpPr>
            <a:spLocks noGrp="1"/>
          </p:cNvSpPr>
          <p:nvPr>
            <p:ph idx="1"/>
          </p:nvPr>
        </p:nvSpPr>
        <p:spPr>
          <a:xfrm>
            <a:off x="858064" y="2639380"/>
            <a:ext cx="3205049" cy="3229714"/>
          </a:xfrm>
        </p:spPr>
        <p:txBody>
          <a:bodyPr>
            <a:normAutofit/>
          </a:bodyPr>
          <a:lstStyle/>
          <a:p>
            <a:pPr>
              <a:lnSpc>
                <a:spcPct val="110000"/>
              </a:lnSpc>
            </a:pPr>
            <a:r>
              <a:rPr lang="en-US" sz="1400" dirty="0"/>
              <a:t>Linear Discriminant Analysis (LDA):</a:t>
            </a:r>
          </a:p>
          <a:p>
            <a:pPr lvl="1">
              <a:lnSpc>
                <a:spcPct val="110000"/>
              </a:lnSpc>
            </a:pPr>
            <a:r>
              <a:rPr lang="en-US" sz="1400" dirty="0"/>
              <a:t>transform high dimensional data into one dimension where a boundary line is optimized to separate data into classes</a:t>
            </a:r>
          </a:p>
          <a:p>
            <a:pPr lvl="1">
              <a:lnSpc>
                <a:spcPct val="110000"/>
              </a:lnSpc>
            </a:pPr>
            <a:r>
              <a:rPr lang="en-US" sz="1400" dirty="0"/>
              <a:t>requires normal groups and identical covariance matrices</a:t>
            </a:r>
          </a:p>
          <a:p>
            <a:pPr>
              <a:lnSpc>
                <a:spcPct val="110000"/>
              </a:lnSpc>
            </a:pPr>
            <a:r>
              <a:rPr lang="en-US" sz="1400" dirty="0"/>
              <a:t>Quadratic Discriminant Analysis (QDA):</a:t>
            </a:r>
          </a:p>
          <a:p>
            <a:pPr lvl="1">
              <a:lnSpc>
                <a:spcPct val="110000"/>
              </a:lnSpc>
            </a:pPr>
            <a:r>
              <a:rPr lang="en-US" sz="1400" dirty="0"/>
              <a:t>Non-linear boundary</a:t>
            </a:r>
          </a:p>
          <a:p>
            <a:pPr lvl="1">
              <a:lnSpc>
                <a:spcPct val="110000"/>
              </a:lnSpc>
            </a:pPr>
            <a:r>
              <a:rPr lang="en-US" sz="1400" dirty="0"/>
              <a:t>No required assumptions</a:t>
            </a:r>
          </a:p>
        </p:txBody>
      </p:sp>
      <p:pic>
        <p:nvPicPr>
          <p:cNvPr id="1026" name="Picture 2" descr="See the source image">
            <a:hlinkClick r:id="rId2"/>
            <a:extLst>
              <a:ext uri="{FF2B5EF4-FFF2-40B4-BE49-F238E27FC236}">
                <a16:creationId xmlns:a16="http://schemas.microsoft.com/office/drawing/2014/main" id="{12F4B371-D414-6828-FF4E-1F21FE9316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3447" y="671567"/>
            <a:ext cx="6892560" cy="5169419"/>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436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F15609-598A-5BDC-0FF1-878A5174342C}"/>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90000"/>
              </a:lnSpc>
            </a:pPr>
            <a:r>
              <a:rPr lang="en-US" dirty="0">
                <a:solidFill>
                  <a:srgbClr val="FFFFFF"/>
                </a:solidFill>
              </a:rPr>
              <a:t>Support Vector Machine (SVM):</a:t>
            </a:r>
          </a:p>
          <a:p>
            <a:pPr lvl="1">
              <a:lnSpc>
                <a:spcPct val="90000"/>
              </a:lnSpc>
            </a:pPr>
            <a:r>
              <a:rPr lang="en-US" sz="1800" dirty="0">
                <a:solidFill>
                  <a:srgbClr val="FFFFFF"/>
                </a:solidFill>
              </a:rPr>
              <a:t>Maximize margin of separation between groups</a:t>
            </a:r>
          </a:p>
          <a:p>
            <a:pPr lvl="1">
              <a:lnSpc>
                <a:spcPct val="90000"/>
              </a:lnSpc>
            </a:pPr>
            <a:r>
              <a:rPr lang="en-US" sz="1800" dirty="0">
                <a:solidFill>
                  <a:srgbClr val="FFFFFF"/>
                </a:solidFill>
              </a:rPr>
              <a:t>Use non-linear functions to transform/change the shape of the data</a:t>
            </a:r>
          </a:p>
          <a:p>
            <a:pPr lvl="1">
              <a:lnSpc>
                <a:spcPct val="90000"/>
              </a:lnSpc>
            </a:pPr>
            <a:r>
              <a:rPr lang="en-US" sz="1800" dirty="0">
                <a:solidFill>
                  <a:srgbClr val="FFFFFF"/>
                </a:solidFill>
              </a:rPr>
              <a:t>Requires no assumptions</a:t>
            </a:r>
          </a:p>
          <a:p>
            <a:pPr>
              <a:lnSpc>
                <a:spcPct val="90000"/>
              </a:lnSpc>
            </a:pPr>
            <a:endParaRPr lang="en-US" dirty="0">
              <a:solidFill>
                <a:srgbClr val="FFFFFF"/>
              </a:solidFill>
            </a:endParaRPr>
          </a:p>
        </p:txBody>
      </p:sp>
      <p:pic>
        <p:nvPicPr>
          <p:cNvPr id="4" name="Picture 4" descr="See the source image">
            <a:hlinkClick r:id="rId2"/>
            <a:extLst>
              <a:ext uri="{FF2B5EF4-FFF2-40B4-BE49-F238E27FC236}">
                <a16:creationId xmlns:a16="http://schemas.microsoft.com/office/drawing/2014/main" id="{08201CCF-92ED-C008-CC2E-515102B0ED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686991"/>
            <a:ext cx="6798082" cy="3484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99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B056-C5CC-6B38-7906-0DB61622944E}"/>
              </a:ext>
            </a:extLst>
          </p:cNvPr>
          <p:cNvSpPr>
            <a:spLocks noGrp="1"/>
          </p:cNvSpPr>
          <p:nvPr>
            <p:ph type="title"/>
          </p:nvPr>
        </p:nvSpPr>
        <p:spPr/>
        <p:txBody>
          <a:bodyPr/>
          <a:lstStyle/>
          <a:p>
            <a:r>
              <a:rPr lang="en-US" dirty="0"/>
              <a:t>Further Data Transformations</a:t>
            </a:r>
          </a:p>
        </p:txBody>
      </p:sp>
      <p:sp>
        <p:nvSpPr>
          <p:cNvPr id="3" name="Content Placeholder 2">
            <a:extLst>
              <a:ext uri="{FF2B5EF4-FFF2-40B4-BE49-F238E27FC236}">
                <a16:creationId xmlns:a16="http://schemas.microsoft.com/office/drawing/2014/main" id="{56049A25-00BC-973F-3ACB-4F1D961E5145}"/>
              </a:ext>
            </a:extLst>
          </p:cNvPr>
          <p:cNvSpPr>
            <a:spLocks noGrp="1"/>
          </p:cNvSpPr>
          <p:nvPr>
            <p:ph idx="1"/>
          </p:nvPr>
        </p:nvSpPr>
        <p:spPr/>
        <p:txBody>
          <a:bodyPr/>
          <a:lstStyle/>
          <a:p>
            <a:r>
              <a:rPr lang="en-US" dirty="0"/>
              <a:t>Grouped into 5 salary groups:</a:t>
            </a:r>
          </a:p>
          <a:p>
            <a:pPr lvl="1"/>
            <a:r>
              <a:rPr lang="en-US" dirty="0"/>
              <a:t>&lt; $1 million</a:t>
            </a:r>
          </a:p>
          <a:p>
            <a:pPr lvl="1"/>
            <a:r>
              <a:rPr lang="en-US" dirty="0"/>
              <a:t>$1-5 million</a:t>
            </a:r>
          </a:p>
          <a:p>
            <a:pPr lvl="1"/>
            <a:r>
              <a:rPr lang="en-US" dirty="0"/>
              <a:t>$5-15 million</a:t>
            </a:r>
          </a:p>
          <a:p>
            <a:pPr lvl="1"/>
            <a:r>
              <a:rPr lang="en-US" dirty="0"/>
              <a:t>$15-25 million</a:t>
            </a:r>
          </a:p>
          <a:p>
            <a:pPr lvl="1"/>
            <a:r>
              <a:rPr lang="en-US" dirty="0"/>
              <a:t>&gt; $25 million</a:t>
            </a:r>
          </a:p>
          <a:p>
            <a:r>
              <a:rPr lang="en-US" dirty="0"/>
              <a:t>Data automatically scaled</a:t>
            </a:r>
          </a:p>
        </p:txBody>
      </p:sp>
    </p:spTree>
    <p:extLst>
      <p:ext uri="{BB962C8B-B14F-4D97-AF65-F5344CB8AC3E}">
        <p14:creationId xmlns:p14="http://schemas.microsoft.com/office/powerpoint/2010/main" val="2358066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7626-EA3E-08D7-C706-221EA2EEF1D0}"/>
              </a:ext>
            </a:extLst>
          </p:cNvPr>
          <p:cNvSpPr>
            <a:spLocks noGrp="1"/>
          </p:cNvSpPr>
          <p:nvPr>
            <p:ph type="title"/>
          </p:nvPr>
        </p:nvSpPr>
        <p:spPr/>
        <p:txBody>
          <a:bodyPr/>
          <a:lstStyle/>
          <a:p>
            <a:r>
              <a:rPr lang="en-US" dirty="0"/>
              <a:t>SVM Steps</a:t>
            </a:r>
          </a:p>
        </p:txBody>
      </p:sp>
      <p:sp>
        <p:nvSpPr>
          <p:cNvPr id="3" name="Content Placeholder 2">
            <a:extLst>
              <a:ext uri="{FF2B5EF4-FFF2-40B4-BE49-F238E27FC236}">
                <a16:creationId xmlns:a16="http://schemas.microsoft.com/office/drawing/2014/main" id="{81BD1F05-CE8A-48E2-9179-50BC30ED14A7}"/>
              </a:ext>
            </a:extLst>
          </p:cNvPr>
          <p:cNvSpPr>
            <a:spLocks noGrp="1"/>
          </p:cNvSpPr>
          <p:nvPr>
            <p:ph idx="1"/>
          </p:nvPr>
        </p:nvSpPr>
        <p:spPr/>
        <p:txBody>
          <a:bodyPr/>
          <a:lstStyle/>
          <a:p>
            <a:r>
              <a:rPr lang="en-US" dirty="0"/>
              <a:t>Test for normality with Shapiro-Wilkes Normality test</a:t>
            </a:r>
          </a:p>
          <a:p>
            <a:pPr lvl="1"/>
            <a:r>
              <a:rPr lang="en-US" sz="1600" dirty="0" err="1"/>
              <a:t>slg</a:t>
            </a:r>
            <a:r>
              <a:rPr lang="en-US" sz="1600" dirty="0"/>
              <a:t>, </a:t>
            </a:r>
            <a:r>
              <a:rPr lang="en-US" sz="1600" dirty="0" err="1"/>
              <a:t>xwoba</a:t>
            </a:r>
            <a:r>
              <a:rPr lang="en-US" sz="1600" dirty="0"/>
              <a:t>, hits, abs </a:t>
            </a:r>
            <a:r>
              <a:rPr lang="en-US" dirty="0"/>
              <a:t>not normally distributed</a:t>
            </a:r>
          </a:p>
          <a:p>
            <a:r>
              <a:rPr lang="en-US" dirty="0"/>
              <a:t>Perform LDA, QDA, and SVM with all features and only normal features (although only LDA requires normality)</a:t>
            </a:r>
          </a:p>
          <a:p>
            <a:r>
              <a:rPr lang="en-US" dirty="0"/>
              <a:t>Compare accuracy values of confusion matrices</a:t>
            </a:r>
          </a:p>
          <a:p>
            <a:r>
              <a:rPr lang="en-US" dirty="0"/>
              <a:t>Find the players with very high salary group prediction, but low true salary group</a:t>
            </a:r>
          </a:p>
        </p:txBody>
      </p:sp>
    </p:spTree>
    <p:extLst>
      <p:ext uri="{BB962C8B-B14F-4D97-AF65-F5344CB8AC3E}">
        <p14:creationId xmlns:p14="http://schemas.microsoft.com/office/powerpoint/2010/main" val="395927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1EEE-BF44-1EF3-5123-9D35A96F9C56}"/>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FF3A660-CBF8-27BD-A679-C3C61C52968C}"/>
              </a:ext>
            </a:extLst>
          </p:cNvPr>
          <p:cNvSpPr>
            <a:spLocks noGrp="1"/>
          </p:cNvSpPr>
          <p:nvPr>
            <p:ph idx="1"/>
          </p:nvPr>
        </p:nvSpPr>
        <p:spPr/>
        <p:txBody>
          <a:bodyPr/>
          <a:lstStyle/>
          <a:p>
            <a:r>
              <a:rPr lang="en-US" dirty="0"/>
              <a:t>Create a way to evaluate and compare players in the MLB based on performance and salary</a:t>
            </a:r>
          </a:p>
          <a:p>
            <a:r>
              <a:rPr lang="en-US" dirty="0"/>
              <a:t>Use this to make decisions on whether players should be signed/re-signed, cut, or promoted from the minors</a:t>
            </a:r>
          </a:p>
          <a:p>
            <a:r>
              <a:rPr lang="en-US" dirty="0"/>
              <a:t>Establish comfortability using machine learning techniques in R, and working with different baseball data in an advanced analytical manner</a:t>
            </a:r>
          </a:p>
          <a:p>
            <a:r>
              <a:rPr lang="en-US" dirty="0"/>
              <a:t>Rely on visualizations to tell the story</a:t>
            </a:r>
          </a:p>
        </p:txBody>
      </p:sp>
    </p:spTree>
    <p:extLst>
      <p:ext uri="{BB962C8B-B14F-4D97-AF65-F5344CB8AC3E}">
        <p14:creationId xmlns:p14="http://schemas.microsoft.com/office/powerpoint/2010/main" val="262262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A702-2EAD-0517-BFB0-17082FE1EBCA}"/>
              </a:ext>
            </a:extLst>
          </p:cNvPr>
          <p:cNvSpPr>
            <a:spLocks noGrp="1"/>
          </p:cNvSpPr>
          <p:nvPr>
            <p:ph type="title"/>
          </p:nvPr>
        </p:nvSpPr>
        <p:spPr/>
        <p:txBody>
          <a:bodyPr/>
          <a:lstStyle/>
          <a:p>
            <a:r>
              <a:rPr lang="en-US" dirty="0"/>
              <a:t>SVM Tutorial</a:t>
            </a:r>
          </a:p>
        </p:txBody>
      </p:sp>
      <p:pic>
        <p:nvPicPr>
          <p:cNvPr id="6" name="Picture 5">
            <a:extLst>
              <a:ext uri="{FF2B5EF4-FFF2-40B4-BE49-F238E27FC236}">
                <a16:creationId xmlns:a16="http://schemas.microsoft.com/office/drawing/2014/main" id="{078C15AB-75DF-7D21-28F5-7E43EEF3D90D}"/>
              </a:ext>
            </a:extLst>
          </p:cNvPr>
          <p:cNvPicPr>
            <a:picLocks noChangeAspect="1"/>
          </p:cNvPicPr>
          <p:nvPr/>
        </p:nvPicPr>
        <p:blipFill>
          <a:blip r:embed="rId2"/>
          <a:stretch>
            <a:fillRect/>
          </a:stretch>
        </p:blipFill>
        <p:spPr>
          <a:xfrm>
            <a:off x="461848" y="2168779"/>
            <a:ext cx="5104761" cy="3377777"/>
          </a:xfrm>
          <a:prstGeom prst="rect">
            <a:avLst/>
          </a:prstGeom>
        </p:spPr>
      </p:pic>
      <p:pic>
        <p:nvPicPr>
          <p:cNvPr id="9" name="Picture 8">
            <a:extLst>
              <a:ext uri="{FF2B5EF4-FFF2-40B4-BE49-F238E27FC236}">
                <a16:creationId xmlns:a16="http://schemas.microsoft.com/office/drawing/2014/main" id="{7891655A-0F1C-D574-C6C3-3602F3C52A71}"/>
              </a:ext>
            </a:extLst>
          </p:cNvPr>
          <p:cNvPicPr>
            <a:picLocks noChangeAspect="1"/>
          </p:cNvPicPr>
          <p:nvPr/>
        </p:nvPicPr>
        <p:blipFill>
          <a:blip r:embed="rId3"/>
          <a:stretch>
            <a:fillRect/>
          </a:stretch>
        </p:blipFill>
        <p:spPr>
          <a:xfrm>
            <a:off x="6272463" y="2168779"/>
            <a:ext cx="5345393" cy="3537001"/>
          </a:xfrm>
          <a:prstGeom prst="rect">
            <a:avLst/>
          </a:prstGeom>
        </p:spPr>
      </p:pic>
      <p:sp>
        <p:nvSpPr>
          <p:cNvPr id="10" name="TextBox 9">
            <a:extLst>
              <a:ext uri="{FF2B5EF4-FFF2-40B4-BE49-F238E27FC236}">
                <a16:creationId xmlns:a16="http://schemas.microsoft.com/office/drawing/2014/main" id="{6EE633EC-5260-1EF2-DABA-07B4BAA60FFA}"/>
              </a:ext>
            </a:extLst>
          </p:cNvPr>
          <p:cNvSpPr txBox="1"/>
          <p:nvPr/>
        </p:nvSpPr>
        <p:spPr>
          <a:xfrm>
            <a:off x="593557" y="5823284"/>
            <a:ext cx="4491789" cy="369332"/>
          </a:xfrm>
          <a:prstGeom prst="rect">
            <a:avLst/>
          </a:prstGeom>
          <a:noFill/>
        </p:spPr>
        <p:txBody>
          <a:bodyPr wrap="square" rtlCol="0">
            <a:spAutoFit/>
          </a:bodyPr>
          <a:lstStyle/>
          <a:p>
            <a:r>
              <a:rPr lang="en-US" dirty="0"/>
              <a:t>Final model accuracy: 84.12%</a:t>
            </a:r>
          </a:p>
        </p:txBody>
      </p:sp>
    </p:spTree>
    <p:extLst>
      <p:ext uri="{BB962C8B-B14F-4D97-AF65-F5344CB8AC3E}">
        <p14:creationId xmlns:p14="http://schemas.microsoft.com/office/powerpoint/2010/main" val="370166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48512-B318-A840-B198-9B8327F44B9E}"/>
              </a:ext>
            </a:extLst>
          </p:cNvPr>
          <p:cNvSpPr>
            <a:spLocks noGrp="1"/>
          </p:cNvSpPr>
          <p:nvPr>
            <p:ph type="title"/>
          </p:nvPr>
        </p:nvSpPr>
        <p:spPr>
          <a:xfrm>
            <a:off x="878911" y="643468"/>
            <a:ext cx="3177847" cy="1674180"/>
          </a:xfrm>
        </p:spPr>
        <p:txBody>
          <a:bodyPr>
            <a:normAutofit/>
          </a:bodyPr>
          <a:lstStyle/>
          <a:p>
            <a:r>
              <a:rPr lang="en-US" sz="4000"/>
              <a:t>SVM Results</a:t>
            </a:r>
          </a:p>
        </p:txBody>
      </p:sp>
      <p:cxnSp>
        <p:nvCxnSpPr>
          <p:cNvPr id="2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017575-01FF-D4C8-A0CF-AC2684809461}"/>
              </a:ext>
            </a:extLst>
          </p:cNvPr>
          <p:cNvSpPr>
            <a:spLocks noGrp="1"/>
          </p:cNvSpPr>
          <p:nvPr>
            <p:ph idx="1"/>
          </p:nvPr>
        </p:nvSpPr>
        <p:spPr>
          <a:xfrm>
            <a:off x="858064" y="2639380"/>
            <a:ext cx="3205049" cy="3229714"/>
          </a:xfrm>
        </p:spPr>
        <p:txBody>
          <a:bodyPr>
            <a:normAutofit/>
          </a:bodyPr>
          <a:lstStyle/>
          <a:p>
            <a:pPr>
              <a:lnSpc>
                <a:spcPct val="110000"/>
              </a:lnSpc>
            </a:pPr>
            <a:r>
              <a:rPr lang="en-US" sz="1400" dirty="0"/>
              <a:t>LDA – 48.74% / 39.71% </a:t>
            </a:r>
          </a:p>
          <a:p>
            <a:pPr>
              <a:lnSpc>
                <a:spcPct val="110000"/>
              </a:lnSpc>
            </a:pPr>
            <a:r>
              <a:rPr lang="en-US" sz="1600" dirty="0"/>
              <a:t>QDA – </a:t>
            </a:r>
            <a:r>
              <a:rPr lang="en-US" sz="1400" dirty="0"/>
              <a:t>64.26% / 48.74%</a:t>
            </a:r>
          </a:p>
          <a:p>
            <a:pPr>
              <a:lnSpc>
                <a:spcPct val="110000"/>
              </a:lnSpc>
            </a:pPr>
            <a:r>
              <a:rPr lang="en-US" sz="1400" dirty="0"/>
              <a:t>SVM – 82.31% / 75.45%</a:t>
            </a:r>
          </a:p>
        </p:txBody>
      </p:sp>
      <p:pic>
        <p:nvPicPr>
          <p:cNvPr id="5" name="Picture 4" descr="Chart, bar chart&#10;&#10;Description automatically generated">
            <a:extLst>
              <a:ext uri="{FF2B5EF4-FFF2-40B4-BE49-F238E27FC236}">
                <a16:creationId xmlns:a16="http://schemas.microsoft.com/office/drawing/2014/main" id="{DFA5858B-8803-35B1-A400-209D68FBB9D6}"/>
              </a:ext>
            </a:extLst>
          </p:cNvPr>
          <p:cNvPicPr>
            <a:picLocks noChangeAspect="1"/>
          </p:cNvPicPr>
          <p:nvPr/>
        </p:nvPicPr>
        <p:blipFill>
          <a:blip r:embed="rId2"/>
          <a:stretch>
            <a:fillRect/>
          </a:stretch>
        </p:blipFill>
        <p:spPr>
          <a:xfrm>
            <a:off x="4063113" y="1033426"/>
            <a:ext cx="7482894" cy="4826466"/>
          </a:xfrm>
          <a:prstGeom prst="rect">
            <a:avLst/>
          </a:prstGeom>
        </p:spPr>
      </p:pic>
      <p:sp>
        <p:nvSpPr>
          <p:cNvPr id="23"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2959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64F1-2A0F-3C03-747C-06D1AEF270EF}"/>
              </a:ext>
            </a:extLst>
          </p:cNvPr>
          <p:cNvSpPr>
            <a:spLocks noGrp="1"/>
          </p:cNvSpPr>
          <p:nvPr>
            <p:ph type="title"/>
          </p:nvPr>
        </p:nvSpPr>
        <p:spPr/>
        <p:txBody>
          <a:bodyPr/>
          <a:lstStyle/>
          <a:p>
            <a:r>
              <a:rPr lang="en-US" dirty="0"/>
              <a:t>Resulting Players to Research</a:t>
            </a:r>
          </a:p>
        </p:txBody>
      </p:sp>
      <p:sp>
        <p:nvSpPr>
          <p:cNvPr id="3" name="Content Placeholder 2">
            <a:extLst>
              <a:ext uri="{FF2B5EF4-FFF2-40B4-BE49-F238E27FC236}">
                <a16:creationId xmlns:a16="http://schemas.microsoft.com/office/drawing/2014/main" id="{8BE9C81B-64E4-E28A-8328-F7969B2EF943}"/>
              </a:ext>
            </a:extLst>
          </p:cNvPr>
          <p:cNvSpPr>
            <a:spLocks noGrp="1"/>
          </p:cNvSpPr>
          <p:nvPr>
            <p:ph idx="1"/>
          </p:nvPr>
        </p:nvSpPr>
        <p:spPr/>
        <p:txBody>
          <a:bodyPr>
            <a:normAutofit lnSpcReduction="10000"/>
          </a:bodyPr>
          <a:lstStyle/>
          <a:p>
            <a:r>
              <a:rPr lang="en-US" dirty="0"/>
              <a:t>Predicted group 4 actually group 1: Will Smith, </a:t>
            </a:r>
            <a:r>
              <a:rPr lang="en-US" dirty="0" err="1"/>
              <a:t>Mountcastle</a:t>
            </a:r>
            <a:endParaRPr lang="en-US" dirty="0"/>
          </a:p>
          <a:p>
            <a:r>
              <a:rPr lang="en-US" dirty="0"/>
              <a:t>Predicted group 4 actually group 2: </a:t>
            </a:r>
            <a:r>
              <a:rPr lang="en-US" dirty="0" err="1"/>
              <a:t>Adames</a:t>
            </a:r>
            <a:r>
              <a:rPr lang="en-US" dirty="0"/>
              <a:t>, Bryan Reynolds, Austin Riley</a:t>
            </a:r>
          </a:p>
          <a:p>
            <a:r>
              <a:rPr lang="en-US" dirty="0"/>
              <a:t>Predicted group 3 actually group 1: </a:t>
            </a:r>
            <a:r>
              <a:rPr lang="en-US" dirty="0" err="1"/>
              <a:t>Lowrie</a:t>
            </a:r>
            <a:r>
              <a:rPr lang="en-US" dirty="0"/>
              <a:t>, Toro, Sean Murphy, Vaughn, Dylan Carlson</a:t>
            </a:r>
          </a:p>
          <a:p>
            <a:r>
              <a:rPr lang="en-US" dirty="0"/>
              <a:t>Groups: </a:t>
            </a:r>
          </a:p>
          <a:p>
            <a:pPr lvl="1"/>
            <a:r>
              <a:rPr lang="en-US" dirty="0"/>
              <a:t>1 – $0-1 million</a:t>
            </a:r>
          </a:p>
          <a:p>
            <a:pPr lvl="1"/>
            <a:r>
              <a:rPr lang="en-US" dirty="0"/>
              <a:t>2 – $1-5 million</a:t>
            </a:r>
          </a:p>
          <a:p>
            <a:pPr lvl="1"/>
            <a:r>
              <a:rPr lang="en-US" dirty="0"/>
              <a:t>3 – $5-15 million</a:t>
            </a:r>
          </a:p>
          <a:p>
            <a:pPr lvl="1"/>
            <a:r>
              <a:rPr lang="en-US" dirty="0"/>
              <a:t>4 – $15-25 million</a:t>
            </a:r>
          </a:p>
          <a:p>
            <a:pPr lvl="1"/>
            <a:r>
              <a:rPr lang="en-US" dirty="0"/>
              <a:t>5 – $25+ million</a:t>
            </a:r>
          </a:p>
          <a:p>
            <a:endParaRPr lang="en-US" dirty="0"/>
          </a:p>
        </p:txBody>
      </p:sp>
    </p:spTree>
    <p:extLst>
      <p:ext uri="{BB962C8B-B14F-4D97-AF65-F5344CB8AC3E}">
        <p14:creationId xmlns:p14="http://schemas.microsoft.com/office/powerpoint/2010/main" val="257887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00B9-3475-DEC3-3A29-D8FDF04404FB}"/>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1B885944-5A57-CA2C-A8C9-95E0BF876D21}"/>
              </a:ext>
            </a:extLst>
          </p:cNvPr>
          <p:cNvSpPr>
            <a:spLocks noGrp="1"/>
          </p:cNvSpPr>
          <p:nvPr>
            <p:ph idx="1"/>
          </p:nvPr>
        </p:nvSpPr>
        <p:spPr/>
        <p:txBody>
          <a:bodyPr/>
          <a:lstStyle/>
          <a:p>
            <a:r>
              <a:rPr lang="en-US" dirty="0"/>
              <a:t>For pre-arbitration and arbitration players, this may be a starting point for extensions to save on future years</a:t>
            </a:r>
          </a:p>
          <a:p>
            <a:r>
              <a:rPr lang="en-US" dirty="0"/>
              <a:t>Given my use of salaries already based on the previous year's stats, this would be most helpful to target players in trades in the year 2022, as the player is locked into that contract already</a:t>
            </a:r>
          </a:p>
          <a:p>
            <a:r>
              <a:rPr lang="en-US" dirty="0"/>
              <a:t>Some common undervalued results from models were Jed </a:t>
            </a:r>
            <a:r>
              <a:rPr lang="en-US" dirty="0" err="1"/>
              <a:t>Lowrie</a:t>
            </a:r>
            <a:r>
              <a:rPr lang="en-US" dirty="0"/>
              <a:t>, Willy </a:t>
            </a:r>
            <a:r>
              <a:rPr lang="en-US" dirty="0" err="1"/>
              <a:t>Adames</a:t>
            </a:r>
            <a:r>
              <a:rPr lang="en-US" dirty="0"/>
              <a:t>, Bryan Reynolds, Austin Riley, Ryan </a:t>
            </a:r>
            <a:r>
              <a:rPr lang="en-US" dirty="0" err="1"/>
              <a:t>Mountcastle</a:t>
            </a:r>
            <a:endParaRPr lang="en-US" dirty="0"/>
          </a:p>
          <a:p>
            <a:pPr lvl="1"/>
            <a:r>
              <a:rPr lang="en-US" dirty="0"/>
              <a:t>More research should be put into decision making obviously, such as the factors considered for Luis Robert and C.J. Cron, however, this is purely to show the power of basic machine learning models in salary and performance evaluation</a:t>
            </a:r>
          </a:p>
        </p:txBody>
      </p:sp>
    </p:spTree>
    <p:extLst>
      <p:ext uri="{BB962C8B-B14F-4D97-AF65-F5344CB8AC3E}">
        <p14:creationId xmlns:p14="http://schemas.microsoft.com/office/powerpoint/2010/main" val="124495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2DE4-CF8C-AD95-C4D6-91812D6CD4CF}"/>
              </a:ext>
            </a:extLst>
          </p:cNvPr>
          <p:cNvSpPr>
            <a:spLocks noGrp="1"/>
          </p:cNvSpPr>
          <p:nvPr>
            <p:ph type="title"/>
          </p:nvPr>
        </p:nvSpPr>
        <p:spPr/>
        <p:txBody>
          <a:bodyPr/>
          <a:lstStyle/>
          <a:p>
            <a:r>
              <a:rPr lang="en-US" dirty="0"/>
              <a:t>Further Possibilities</a:t>
            </a:r>
          </a:p>
        </p:txBody>
      </p:sp>
      <p:sp>
        <p:nvSpPr>
          <p:cNvPr id="3" name="Content Placeholder 2">
            <a:extLst>
              <a:ext uri="{FF2B5EF4-FFF2-40B4-BE49-F238E27FC236}">
                <a16:creationId xmlns:a16="http://schemas.microsoft.com/office/drawing/2014/main" id="{68930FC9-903A-8344-FF97-B336862A0310}"/>
              </a:ext>
            </a:extLst>
          </p:cNvPr>
          <p:cNvSpPr>
            <a:spLocks noGrp="1"/>
          </p:cNvSpPr>
          <p:nvPr>
            <p:ph idx="1"/>
          </p:nvPr>
        </p:nvSpPr>
        <p:spPr/>
        <p:txBody>
          <a:bodyPr/>
          <a:lstStyle/>
          <a:p>
            <a:r>
              <a:rPr lang="en-US" dirty="0"/>
              <a:t>Potential to classify future players based on this type of model into salary range, based on performance</a:t>
            </a:r>
          </a:p>
          <a:p>
            <a:r>
              <a:rPr lang="en-US" dirty="0"/>
              <a:t>To predict actual salary values and not groups, regression must be used, not classification</a:t>
            </a:r>
          </a:p>
          <a:p>
            <a:r>
              <a:rPr lang="en-US" dirty="0"/>
              <a:t>Consider a situation where we don't have salaries. Predict based on raw stats and then find the performers in each group that are abnormally low in traditional statistics, as they are likely to improve in the future</a:t>
            </a:r>
          </a:p>
        </p:txBody>
      </p:sp>
    </p:spTree>
    <p:extLst>
      <p:ext uri="{BB962C8B-B14F-4D97-AF65-F5344CB8AC3E}">
        <p14:creationId xmlns:p14="http://schemas.microsoft.com/office/powerpoint/2010/main" val="256978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8039-9C91-697E-0F80-45C4B9435FEE}"/>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5EA6CC2D-7572-61A8-7224-D0994EB2E3BB}"/>
              </a:ext>
            </a:extLst>
          </p:cNvPr>
          <p:cNvSpPr>
            <a:spLocks noGrp="1"/>
          </p:cNvSpPr>
          <p:nvPr>
            <p:ph idx="1"/>
          </p:nvPr>
        </p:nvSpPr>
        <p:spPr/>
        <p:txBody>
          <a:bodyPr>
            <a:normAutofit lnSpcReduction="10000"/>
          </a:bodyPr>
          <a:lstStyle/>
          <a:p>
            <a:r>
              <a:rPr lang="en-US" dirty="0"/>
              <a:t>The importance and time-consumption of finding and cleaning good data</a:t>
            </a:r>
          </a:p>
          <a:p>
            <a:r>
              <a:rPr lang="en-US" dirty="0"/>
              <a:t>Current uses of machine learning in baseball models and predictions</a:t>
            </a:r>
          </a:p>
          <a:p>
            <a:r>
              <a:rPr lang="en-US" dirty="0"/>
              <a:t>What type of baseball data is public and not</a:t>
            </a:r>
          </a:p>
          <a:p>
            <a:r>
              <a:rPr lang="en-US" dirty="0"/>
              <a:t>New algorithms, their implementation, and the associated processes necessary to build those models (selecting methods, choosing number of clusters, etc.)</a:t>
            </a:r>
          </a:p>
          <a:p>
            <a:pPr lvl="1"/>
            <a:r>
              <a:rPr lang="en-US" dirty="0"/>
              <a:t>K means clustering</a:t>
            </a:r>
          </a:p>
          <a:p>
            <a:pPr lvl="1"/>
            <a:r>
              <a:rPr lang="en-US" dirty="0"/>
              <a:t>Hierarchical clustering</a:t>
            </a:r>
          </a:p>
          <a:p>
            <a:pPr lvl="1"/>
            <a:r>
              <a:rPr lang="en-US" dirty="0"/>
              <a:t>Vector Machines (LDA, QDA, SVM)</a:t>
            </a:r>
          </a:p>
          <a:p>
            <a:r>
              <a:rPr lang="en-US" dirty="0"/>
              <a:t>Types of visualizations useful for these analyses</a:t>
            </a:r>
          </a:p>
          <a:p>
            <a:endParaRPr lang="en-US" dirty="0"/>
          </a:p>
        </p:txBody>
      </p:sp>
    </p:spTree>
    <p:extLst>
      <p:ext uri="{BB962C8B-B14F-4D97-AF65-F5344CB8AC3E}">
        <p14:creationId xmlns:p14="http://schemas.microsoft.com/office/powerpoint/2010/main" val="1369648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63B0-37DD-D6ED-DDA1-9342BE751A81}"/>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F7D4ED5-DD59-2F26-B001-1893F037F897}"/>
              </a:ext>
            </a:extLst>
          </p:cNvPr>
          <p:cNvSpPr>
            <a:spLocks noGrp="1"/>
          </p:cNvSpPr>
          <p:nvPr>
            <p:ph idx="1"/>
          </p:nvPr>
        </p:nvSpPr>
        <p:spPr/>
        <p:txBody>
          <a:bodyPr/>
          <a:lstStyle/>
          <a:p>
            <a:r>
              <a:rPr lang="en-US" dirty="0"/>
              <a:t>1 – </a:t>
            </a:r>
            <a:r>
              <a:rPr lang="en-US" dirty="0">
                <a:hlinkClick r:id="rId2"/>
              </a:rPr>
              <a:t>Major League Baseball Salaries 2022 | USA TODAY Databases | USA TODAY NETWORK</a:t>
            </a:r>
            <a:endParaRPr lang="en-US" dirty="0"/>
          </a:p>
          <a:p>
            <a:r>
              <a:rPr lang="en-US" dirty="0"/>
              <a:t>2 – </a:t>
            </a:r>
            <a:r>
              <a:rPr lang="en-US" dirty="0" err="1">
                <a:hlinkClick r:id="rId3"/>
              </a:rPr>
              <a:t>Statcast</a:t>
            </a:r>
            <a:r>
              <a:rPr lang="en-US" dirty="0">
                <a:hlinkClick r:id="rId3"/>
              </a:rPr>
              <a:t> Search | baseballsavant.com (mlb.com)</a:t>
            </a:r>
            <a:endParaRPr lang="en-US" dirty="0"/>
          </a:p>
          <a:p>
            <a:r>
              <a:rPr lang="en-US" dirty="0"/>
              <a:t>3 – </a:t>
            </a:r>
            <a:r>
              <a:rPr lang="en-US" dirty="0">
                <a:hlinkClick r:id="rId4"/>
              </a:rPr>
              <a:t>Baseball_Machine_Learning.pdf (miamioh.edu)</a:t>
            </a:r>
            <a:endParaRPr lang="en-US" dirty="0"/>
          </a:p>
          <a:p>
            <a:r>
              <a:rPr lang="en-US" dirty="0"/>
              <a:t>4 – </a:t>
            </a:r>
            <a:r>
              <a:rPr lang="en-US" dirty="0">
                <a:hlinkClick r:id="rId5"/>
              </a:rPr>
              <a:t>Using Machine Learning Algorithm to (stanford.edu)</a:t>
            </a:r>
            <a:endParaRPr lang="en-US" dirty="0"/>
          </a:p>
          <a:p>
            <a:r>
              <a:rPr lang="en-US" dirty="0"/>
              <a:t>5 – </a:t>
            </a:r>
            <a:r>
              <a:rPr lang="en-US" dirty="0">
                <a:hlinkClick r:id="rId6"/>
              </a:rPr>
              <a:t>Applied K-Means Clustering in R – YouTube</a:t>
            </a:r>
            <a:endParaRPr lang="en-US" dirty="0"/>
          </a:p>
          <a:p>
            <a:r>
              <a:rPr lang="en-US" dirty="0"/>
              <a:t>6 - </a:t>
            </a:r>
            <a:r>
              <a:rPr lang="en-US" dirty="0">
                <a:hlinkClick r:id="rId7"/>
              </a:rPr>
              <a:t>Hierarchical Clustering in R: Step-by-Step Example – </a:t>
            </a:r>
            <a:r>
              <a:rPr lang="en-US" dirty="0" err="1">
                <a:hlinkClick r:id="rId7"/>
              </a:rPr>
              <a:t>Statology</a:t>
            </a:r>
            <a:endParaRPr lang="en-US" dirty="0"/>
          </a:p>
          <a:p>
            <a:r>
              <a:rPr lang="en-US" dirty="0"/>
              <a:t>7 - </a:t>
            </a:r>
            <a:r>
              <a:rPr lang="en-US" dirty="0">
                <a:hlinkClick r:id="rId8"/>
              </a:rPr>
              <a:t>Understanding and Applying Vector Machines in R (SVM, LDA, QDA) - YouTube</a:t>
            </a:r>
            <a:endParaRPr lang="en-US" dirty="0"/>
          </a:p>
        </p:txBody>
      </p:sp>
    </p:spTree>
    <p:extLst>
      <p:ext uri="{BB962C8B-B14F-4D97-AF65-F5344CB8AC3E}">
        <p14:creationId xmlns:p14="http://schemas.microsoft.com/office/powerpoint/2010/main" val="7568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2A38-C9C4-110A-D52D-8C65F6137246}"/>
              </a:ext>
            </a:extLst>
          </p:cNvPr>
          <p:cNvSpPr>
            <a:spLocks noGrp="1"/>
          </p:cNvSpPr>
          <p:nvPr>
            <p:ph type="title"/>
          </p:nvPr>
        </p:nvSpPr>
        <p:spPr/>
        <p:txBody>
          <a:bodyPr/>
          <a:lstStyle/>
          <a:p>
            <a:r>
              <a:rPr lang="en-US" dirty="0"/>
              <a:t>Analytical Approach</a:t>
            </a:r>
          </a:p>
        </p:txBody>
      </p:sp>
      <p:sp>
        <p:nvSpPr>
          <p:cNvPr id="3" name="Content Placeholder 2">
            <a:extLst>
              <a:ext uri="{FF2B5EF4-FFF2-40B4-BE49-F238E27FC236}">
                <a16:creationId xmlns:a16="http://schemas.microsoft.com/office/drawing/2014/main" id="{E7B5A037-69D5-AC57-F009-5662F63DF452}"/>
              </a:ext>
            </a:extLst>
          </p:cNvPr>
          <p:cNvSpPr>
            <a:spLocks noGrp="1"/>
          </p:cNvSpPr>
          <p:nvPr>
            <p:ph idx="1"/>
          </p:nvPr>
        </p:nvSpPr>
        <p:spPr/>
        <p:txBody>
          <a:bodyPr/>
          <a:lstStyle/>
          <a:p>
            <a:r>
              <a:rPr lang="en-US" dirty="0"/>
              <a:t>Use Machine Learning techniques to build a system that groups players into under-valued, correctly valued, and over-valued based on performance and salary</a:t>
            </a:r>
          </a:p>
          <a:p>
            <a:r>
              <a:rPr lang="en-US" dirty="0"/>
              <a:t>Research what collection of traditional and advanced statistics and metrics are best for determining a player’s value</a:t>
            </a:r>
          </a:p>
          <a:p>
            <a:r>
              <a:rPr lang="en-US" dirty="0"/>
              <a:t>Multiclass classification with possible effective algorithms being K-means clustering, hierarchical clustering, and Support-vector machine (SVM)</a:t>
            </a:r>
          </a:p>
        </p:txBody>
      </p:sp>
    </p:spTree>
    <p:extLst>
      <p:ext uri="{BB962C8B-B14F-4D97-AF65-F5344CB8AC3E}">
        <p14:creationId xmlns:p14="http://schemas.microsoft.com/office/powerpoint/2010/main" val="179201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2819-7D8C-2445-16CF-DAA5841C3D4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F1E1703-D9FF-329D-20F3-42CF88E8BE5C}"/>
              </a:ext>
            </a:extLst>
          </p:cNvPr>
          <p:cNvSpPr>
            <a:spLocks noGrp="1"/>
          </p:cNvSpPr>
          <p:nvPr>
            <p:ph idx="1"/>
          </p:nvPr>
        </p:nvSpPr>
        <p:spPr/>
        <p:txBody>
          <a:bodyPr/>
          <a:lstStyle/>
          <a:p>
            <a:r>
              <a:rPr lang="en-US" dirty="0">
                <a:hlinkClick r:id="rId2"/>
              </a:rPr>
              <a:t>Salary Data</a:t>
            </a:r>
            <a:r>
              <a:rPr lang="en-US" baseline="30000" dirty="0"/>
              <a:t>1</a:t>
            </a:r>
            <a:r>
              <a:rPr lang="en-US" dirty="0"/>
              <a:t> – 2022 beginning of season salary data</a:t>
            </a:r>
          </a:p>
          <a:p>
            <a:r>
              <a:rPr lang="en-US" dirty="0">
                <a:hlinkClick r:id="rId3"/>
              </a:rPr>
              <a:t>Baseball Savant</a:t>
            </a:r>
            <a:r>
              <a:rPr lang="en-US" baseline="30000" dirty="0"/>
              <a:t>2</a:t>
            </a:r>
            <a:r>
              <a:rPr lang="en-US" dirty="0"/>
              <a:t> – Complete 2021 season traditional and advanced statistics for pitchers with at least 100 pitches and batters with at least 250 plate appearances</a:t>
            </a:r>
          </a:p>
        </p:txBody>
      </p:sp>
    </p:spTree>
    <p:extLst>
      <p:ext uri="{BB962C8B-B14F-4D97-AF65-F5344CB8AC3E}">
        <p14:creationId xmlns:p14="http://schemas.microsoft.com/office/powerpoint/2010/main" val="226971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971E-A129-3361-D492-C76B4B58DB1A}"/>
              </a:ext>
            </a:extLst>
          </p:cNvPr>
          <p:cNvSpPr>
            <a:spLocks noGrp="1"/>
          </p:cNvSpPr>
          <p:nvPr>
            <p:ph type="title"/>
          </p:nvPr>
        </p:nvSpPr>
        <p:spPr/>
        <p:txBody>
          <a:bodyPr/>
          <a:lstStyle/>
          <a:p>
            <a:r>
              <a:rPr lang="en-US" dirty="0"/>
              <a:t>Learned Techniques from Similar Journals</a:t>
            </a:r>
          </a:p>
        </p:txBody>
      </p:sp>
      <p:sp>
        <p:nvSpPr>
          <p:cNvPr id="3" name="Content Placeholder 2">
            <a:extLst>
              <a:ext uri="{FF2B5EF4-FFF2-40B4-BE49-F238E27FC236}">
                <a16:creationId xmlns:a16="http://schemas.microsoft.com/office/drawing/2014/main" id="{DA3F4433-7A40-C6DE-F9E1-4450AEDB9FBE}"/>
              </a:ext>
            </a:extLst>
          </p:cNvPr>
          <p:cNvSpPr>
            <a:spLocks noGrp="1"/>
          </p:cNvSpPr>
          <p:nvPr>
            <p:ph idx="1"/>
          </p:nvPr>
        </p:nvSpPr>
        <p:spPr/>
        <p:txBody>
          <a:bodyPr/>
          <a:lstStyle/>
          <a:p>
            <a:r>
              <a:rPr lang="en-US" dirty="0"/>
              <a:t>Journal of Machine Learning in Baseball Research</a:t>
            </a:r>
            <a:r>
              <a:rPr lang="en-US" baseline="30000" dirty="0"/>
              <a:t>3</a:t>
            </a:r>
            <a:endParaRPr lang="en-US" dirty="0"/>
          </a:p>
          <a:p>
            <a:pPr lvl="1"/>
            <a:r>
              <a:rPr lang="en-US" dirty="0"/>
              <a:t>Gave me idea for my project</a:t>
            </a:r>
          </a:p>
          <a:p>
            <a:r>
              <a:rPr lang="en-US" dirty="0"/>
              <a:t>Using Machine Learning Algorithms to Identify Undervalued Baseball Players</a:t>
            </a:r>
            <a:r>
              <a:rPr lang="en-US" baseline="30000" dirty="0"/>
              <a:t>4</a:t>
            </a:r>
            <a:r>
              <a:rPr lang="en-US" dirty="0"/>
              <a:t> – Similar journal that summarized basic process and results</a:t>
            </a:r>
          </a:p>
          <a:p>
            <a:endParaRPr lang="en-US" dirty="0"/>
          </a:p>
        </p:txBody>
      </p:sp>
    </p:spTree>
    <p:extLst>
      <p:ext uri="{BB962C8B-B14F-4D97-AF65-F5344CB8AC3E}">
        <p14:creationId xmlns:p14="http://schemas.microsoft.com/office/powerpoint/2010/main" val="249457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5037-7723-9624-FF25-633A8F8EE88C}"/>
              </a:ext>
            </a:extLst>
          </p:cNvPr>
          <p:cNvSpPr>
            <a:spLocks noGrp="1"/>
          </p:cNvSpPr>
          <p:nvPr>
            <p:ph type="title"/>
          </p:nvPr>
        </p:nvSpPr>
        <p:spPr/>
        <p:txBody>
          <a:bodyPr/>
          <a:lstStyle/>
          <a:p>
            <a:r>
              <a:rPr lang="en-US" dirty="0"/>
              <a:t>Processing the Data</a:t>
            </a:r>
          </a:p>
        </p:txBody>
      </p:sp>
      <p:sp>
        <p:nvSpPr>
          <p:cNvPr id="3" name="Content Placeholder 2">
            <a:extLst>
              <a:ext uri="{FF2B5EF4-FFF2-40B4-BE49-F238E27FC236}">
                <a16:creationId xmlns:a16="http://schemas.microsoft.com/office/drawing/2014/main" id="{0E739436-9517-DF4C-DB51-F5F73240325B}"/>
              </a:ext>
            </a:extLst>
          </p:cNvPr>
          <p:cNvSpPr>
            <a:spLocks noGrp="1"/>
          </p:cNvSpPr>
          <p:nvPr>
            <p:ph idx="1"/>
          </p:nvPr>
        </p:nvSpPr>
        <p:spPr/>
        <p:txBody>
          <a:bodyPr/>
          <a:lstStyle/>
          <a:p>
            <a:r>
              <a:rPr lang="en-US" dirty="0"/>
              <a:t>Binding, joining, splitting, filtering</a:t>
            </a:r>
          </a:p>
          <a:p>
            <a:r>
              <a:rPr lang="en-US" dirty="0"/>
              <a:t>Initially 971 names in `salaries` and 1045 in `stats`</a:t>
            </a:r>
          </a:p>
          <a:p>
            <a:r>
              <a:rPr lang="en-US" dirty="0"/>
              <a:t>640 -&gt; 721 inner joined entries after cleaning names</a:t>
            </a:r>
          </a:p>
          <a:p>
            <a:pPr lvl="1"/>
            <a:r>
              <a:rPr lang="en-US" dirty="0"/>
              <a:t>Accents and abbreviations</a:t>
            </a:r>
          </a:p>
          <a:p>
            <a:r>
              <a:rPr lang="en-US" dirty="0"/>
              <a:t>Shohei </a:t>
            </a:r>
            <a:r>
              <a:rPr lang="en-US" dirty="0" err="1"/>
              <a:t>Ohtani</a:t>
            </a:r>
            <a:r>
              <a:rPr lang="en-US" dirty="0"/>
              <a:t> as pitcher and batter</a:t>
            </a:r>
          </a:p>
        </p:txBody>
      </p:sp>
    </p:spTree>
    <p:extLst>
      <p:ext uri="{BB962C8B-B14F-4D97-AF65-F5344CB8AC3E}">
        <p14:creationId xmlns:p14="http://schemas.microsoft.com/office/powerpoint/2010/main" val="141141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D435-3AA2-4E1A-88FA-5DFF8B63FAD7}"/>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7C1CB8BA-BA99-5158-8D31-3EAC9E3464AD}"/>
              </a:ext>
            </a:extLst>
          </p:cNvPr>
          <p:cNvSpPr>
            <a:spLocks noGrp="1"/>
          </p:cNvSpPr>
          <p:nvPr>
            <p:ph idx="1"/>
          </p:nvPr>
        </p:nvSpPr>
        <p:spPr/>
        <p:txBody>
          <a:bodyPr/>
          <a:lstStyle/>
          <a:p>
            <a:r>
              <a:rPr lang="en-US" dirty="0"/>
              <a:t>Unsupervised learning of data into K clusters</a:t>
            </a:r>
          </a:p>
          <a:p>
            <a:r>
              <a:rPr lang="en-US" dirty="0"/>
              <a:t>Intra- versus Inter-cluster data</a:t>
            </a:r>
          </a:p>
          <a:p>
            <a:r>
              <a:rPr lang="en-US" dirty="0"/>
              <a:t>Process:</a:t>
            </a:r>
          </a:p>
          <a:p>
            <a:pPr lvl="1"/>
            <a:r>
              <a:rPr lang="en-US" dirty="0"/>
              <a:t>Randomly select centroids</a:t>
            </a:r>
          </a:p>
          <a:p>
            <a:pPr lvl="1"/>
            <a:r>
              <a:rPr lang="en-US" dirty="0"/>
              <a:t>Assign each point to closest centroid using sum of squared distances</a:t>
            </a:r>
          </a:p>
          <a:p>
            <a:pPr lvl="1"/>
            <a:r>
              <a:rPr lang="en-US" dirty="0"/>
              <a:t>Calculate new centroids by averaging data in each cluster</a:t>
            </a:r>
          </a:p>
          <a:p>
            <a:pPr lvl="1"/>
            <a:r>
              <a:rPr lang="en-US" dirty="0"/>
              <a:t>Re-do steps 2 and 3 until no points change clusters</a:t>
            </a:r>
          </a:p>
          <a:p>
            <a:r>
              <a:rPr lang="en-US" dirty="0"/>
              <a:t>Goal – minimize sum of squared distance</a:t>
            </a:r>
          </a:p>
        </p:txBody>
      </p:sp>
    </p:spTree>
    <p:extLst>
      <p:ext uri="{BB962C8B-B14F-4D97-AF65-F5344CB8AC3E}">
        <p14:creationId xmlns:p14="http://schemas.microsoft.com/office/powerpoint/2010/main" val="71447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AE468-A941-1D62-147E-BD55B04A5872}"/>
              </a:ext>
            </a:extLst>
          </p:cNvPr>
          <p:cNvSpPr>
            <a:spLocks noGrp="1"/>
          </p:cNvSpPr>
          <p:nvPr>
            <p:ph type="title"/>
          </p:nvPr>
        </p:nvSpPr>
        <p:spPr>
          <a:xfrm>
            <a:off x="642257" y="634946"/>
            <a:ext cx="3690257" cy="1450757"/>
          </a:xfrm>
        </p:spPr>
        <p:txBody>
          <a:bodyPr>
            <a:normAutofit/>
          </a:bodyPr>
          <a:lstStyle/>
          <a:p>
            <a:r>
              <a:rPr lang="en-US" sz="3700"/>
              <a:t>K-mean Clustering Applied</a:t>
            </a:r>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951C0B-12DD-F390-5181-03CE83A398F5}"/>
              </a:ext>
            </a:extLst>
          </p:cNvPr>
          <p:cNvSpPr>
            <a:spLocks noGrp="1"/>
          </p:cNvSpPr>
          <p:nvPr>
            <p:ph idx="1"/>
          </p:nvPr>
        </p:nvSpPr>
        <p:spPr>
          <a:xfrm>
            <a:off x="642257" y="2407436"/>
            <a:ext cx="3690257" cy="3461658"/>
          </a:xfrm>
        </p:spPr>
        <p:txBody>
          <a:bodyPr>
            <a:normAutofit/>
          </a:bodyPr>
          <a:lstStyle/>
          <a:p>
            <a:r>
              <a:rPr lang="en-US" dirty="0"/>
              <a:t>R walkthrough of Iris data set</a:t>
            </a:r>
            <a:r>
              <a:rPr lang="en-US" baseline="30000" dirty="0"/>
              <a:t>5</a:t>
            </a:r>
          </a:p>
          <a:p>
            <a:pPr lvl="1"/>
            <a:r>
              <a:rPr lang="en-US" baseline="30000" dirty="0"/>
              <a:t>3 clear classes</a:t>
            </a:r>
          </a:p>
          <a:p>
            <a:pPr lvl="1"/>
            <a:r>
              <a:rPr lang="en-US" baseline="30000" dirty="0"/>
              <a:t>% describes how much of that dimension describes the data</a:t>
            </a:r>
            <a:endParaRPr lang="en-US" dirty="0"/>
          </a:p>
        </p:txBody>
      </p:sp>
      <p:pic>
        <p:nvPicPr>
          <p:cNvPr id="7" name="Picture 6" descr="Graphical user interface&#10;&#10;Description automatically generated">
            <a:extLst>
              <a:ext uri="{FF2B5EF4-FFF2-40B4-BE49-F238E27FC236}">
                <a16:creationId xmlns:a16="http://schemas.microsoft.com/office/drawing/2014/main" id="{68382DC0-0B0F-EBA0-2954-20E039A04748}"/>
              </a:ext>
            </a:extLst>
          </p:cNvPr>
          <p:cNvPicPr>
            <a:picLocks noChangeAspect="1"/>
          </p:cNvPicPr>
          <p:nvPr/>
        </p:nvPicPr>
        <p:blipFill rotWithShape="1">
          <a:blip r:embed="rId3"/>
          <a:srcRect l="476" r="16309" b="-2"/>
          <a:stretch/>
        </p:blipFill>
        <p:spPr>
          <a:xfrm>
            <a:off x="4648201" y="640081"/>
            <a:ext cx="6909801" cy="5314406"/>
          </a:xfrm>
          <a:prstGeom prst="rect">
            <a:avLst/>
          </a:prstGeom>
        </p:spPr>
      </p:pic>
      <p:sp>
        <p:nvSpPr>
          <p:cNvPr id="16"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002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BBAF-88FB-59E5-0021-A38AD929814E}"/>
              </a:ext>
            </a:extLst>
          </p:cNvPr>
          <p:cNvSpPr>
            <a:spLocks noGrp="1"/>
          </p:cNvSpPr>
          <p:nvPr>
            <p:ph type="title"/>
          </p:nvPr>
        </p:nvSpPr>
        <p:spPr/>
        <p:txBody>
          <a:bodyPr/>
          <a:lstStyle/>
          <a:p>
            <a:r>
              <a:rPr lang="en-US" dirty="0"/>
              <a:t>Changing Data</a:t>
            </a:r>
          </a:p>
        </p:txBody>
      </p:sp>
      <p:sp>
        <p:nvSpPr>
          <p:cNvPr id="3" name="Content Placeholder 2">
            <a:extLst>
              <a:ext uri="{FF2B5EF4-FFF2-40B4-BE49-F238E27FC236}">
                <a16:creationId xmlns:a16="http://schemas.microsoft.com/office/drawing/2014/main" id="{CFE8AF0E-5B98-15C1-871A-DD3ED885EB7F}"/>
              </a:ext>
            </a:extLst>
          </p:cNvPr>
          <p:cNvSpPr>
            <a:spLocks noGrp="1"/>
          </p:cNvSpPr>
          <p:nvPr>
            <p:ph idx="1"/>
          </p:nvPr>
        </p:nvSpPr>
        <p:spPr/>
        <p:txBody>
          <a:bodyPr/>
          <a:lstStyle/>
          <a:p>
            <a:r>
              <a:rPr lang="en-US" dirty="0"/>
              <a:t>Scale data</a:t>
            </a:r>
          </a:p>
          <a:p>
            <a:pPr lvl="1"/>
            <a:r>
              <a:rPr lang="en-US" dirty="0"/>
              <a:t>Increases accuracy by transforming all the data to be on a certain scale such as -1 to 1, 0 to 100, etc.</a:t>
            </a:r>
          </a:p>
          <a:p>
            <a:pPr lvl="1"/>
            <a:r>
              <a:rPr lang="en-US" dirty="0"/>
              <a:t>Uniform range for all attributes</a:t>
            </a:r>
          </a:p>
          <a:p>
            <a:r>
              <a:rPr lang="en-US" dirty="0"/>
              <a:t>Convert swing data to Swinging Strike Rate </a:t>
            </a:r>
          </a:p>
          <a:p>
            <a:pPr lvl="1"/>
            <a:r>
              <a:rPr lang="en-US" dirty="0" err="1"/>
              <a:t>SwStrPct</a:t>
            </a:r>
            <a:r>
              <a:rPr lang="en-US" dirty="0"/>
              <a:t> = whiffs / (swings + takes) * 100%</a:t>
            </a:r>
          </a:p>
          <a:p>
            <a:r>
              <a:rPr lang="en-US" dirty="0"/>
              <a:t>ISO (isolated power = </a:t>
            </a:r>
            <a:r>
              <a:rPr lang="en-US" dirty="0" err="1"/>
              <a:t>slg</a:t>
            </a:r>
            <a:r>
              <a:rPr lang="en-US" dirty="0"/>
              <a:t> – </a:t>
            </a:r>
            <a:r>
              <a:rPr lang="en-US" dirty="0" err="1"/>
              <a:t>ba</a:t>
            </a:r>
            <a:r>
              <a:rPr lang="en-US" dirty="0"/>
              <a:t>) made little impact on model</a:t>
            </a:r>
          </a:p>
        </p:txBody>
      </p:sp>
    </p:spTree>
    <p:extLst>
      <p:ext uri="{BB962C8B-B14F-4D97-AF65-F5344CB8AC3E}">
        <p14:creationId xmlns:p14="http://schemas.microsoft.com/office/powerpoint/2010/main" val="375869687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480"/>
      </a:accent3>
      <a:accent4>
        <a:srgbClr val="99AA74"/>
      </a:accent4>
      <a:accent5>
        <a:srgbClr val="8EAC82"/>
      </a:accent5>
      <a:accent6>
        <a:srgbClr val="78AF80"/>
      </a:accent6>
      <a:hlink>
        <a:srgbClr val="578D9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1458</Words>
  <Application>Microsoft Office PowerPoint</Application>
  <PresentationFormat>Widescreen</PresentationFormat>
  <Paragraphs>157</Paragraphs>
  <Slides>26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Century Gothic</vt:lpstr>
      <vt:lpstr>Elephant</vt:lpstr>
      <vt:lpstr>Univers</vt:lpstr>
      <vt:lpstr>Univers Condensed</vt:lpstr>
      <vt:lpstr>RetrospectVTI</vt:lpstr>
      <vt:lpstr>BrushVTI</vt:lpstr>
      <vt:lpstr>Under and Over-valued MLB Players: A Machine Learning Approach</vt:lpstr>
      <vt:lpstr>Goals</vt:lpstr>
      <vt:lpstr>Analytical Approach</vt:lpstr>
      <vt:lpstr>Data</vt:lpstr>
      <vt:lpstr>Learned Techniques from Similar Journals</vt:lpstr>
      <vt:lpstr>Processing the Data</vt:lpstr>
      <vt:lpstr>K-means Clustering</vt:lpstr>
      <vt:lpstr>K-mean Clustering Applied</vt:lpstr>
      <vt:lpstr>Changing Data</vt:lpstr>
      <vt:lpstr>K-means Clustering steps</vt:lpstr>
      <vt:lpstr>K-means Visualizations</vt:lpstr>
      <vt:lpstr>Hierarchical Clustering</vt:lpstr>
      <vt:lpstr>Hierarchical Clustering steps</vt:lpstr>
      <vt:lpstr>Hierarchical Visualizations</vt:lpstr>
      <vt:lpstr>R Tutorial and Results</vt:lpstr>
      <vt:lpstr>Vector Machines 7</vt:lpstr>
      <vt:lpstr>PowerPoint Presentation</vt:lpstr>
      <vt:lpstr>Further Data Transformations</vt:lpstr>
      <vt:lpstr>SVM Steps</vt:lpstr>
      <vt:lpstr>SVM Tutorial</vt:lpstr>
      <vt:lpstr>SVM Results</vt:lpstr>
      <vt:lpstr>Resulting Players to Research</vt:lpstr>
      <vt:lpstr>Takeaways</vt:lpstr>
      <vt:lpstr>Further Possibilities</vt:lpstr>
      <vt:lpstr>What I Learned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and Over-valued MLB Players: A Machine Learning Approach</dc:title>
  <dc:creator>Nicholas Sullivan</dc:creator>
  <cp:lastModifiedBy>Nicholas Sullivan</cp:lastModifiedBy>
  <cp:revision>1</cp:revision>
  <dcterms:created xsi:type="dcterms:W3CDTF">2022-09-01T14:37:52Z</dcterms:created>
  <dcterms:modified xsi:type="dcterms:W3CDTF">2022-12-04T02:08:45Z</dcterms:modified>
</cp:coreProperties>
</file>