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0252" autoAdjust="0"/>
  </p:normalViewPr>
  <p:slideViewPr>
    <p:cSldViewPr snapToGrid="0">
      <p:cViewPr varScale="1">
        <p:scale>
          <a:sx n="69" d="100"/>
          <a:sy n="69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F6529-43D5-4064-AA5F-ED478EE66B0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EE1A-68B1-4D0E-B238-EC857BC1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</a:rPr>
              <a:t>IN THE PHASE 4 WE COLLECTED THE DATA FROM VARIOUS SOURCES AND CREATED A DATASET FOR OUR ALGORITHM. WE THEN STARTED TO CREATE THE MACHINE LEARNING MODEL USING THE DATASET. WE TRAINED AND TESTED THE DEVELOPED MACHINE LEARNING ALGORITHM AND IT WAS A SUCCESS.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NEXT, WE CREATED A DATA BASE WITH THE DATASET THAT WE USED IN THE MACHINE LEARNING MODEL WHICH IS APP BASED USING SQL LITE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FINALLY WE HAVE CREATED A MOBILE APP(ANDROID) FOR REAL TIME OBJECT DETECTION USING THE TENSORFLOW LITE.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EE1A-68B1-4D0E-B238-EC857BC10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</a:rPr>
              <a:t>WE ARE CURRENTLY IN THE PHASE 5 WHERE WE ARE TRYING TO INTEGRATE THE THREE MAIN COMPONENTS OF OUR PROJECT WHICH IS THE MACHINE LEARNING ALGORITHM, DATABASE AND MOBILE APPLICATION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WE ARE TRYING VARIOUS INTEGRATED DEVELOPMENT ENVIRONMENTS(IDE) TO INTEGRATE THE THREE COMPONENTS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EE1A-68B1-4D0E-B238-EC857BC10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30F8-3F68-4F18-9B45-E80D3828B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610C1-3DDE-41F7-8289-D89A1879E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3713-4BC0-497D-8AC8-38A38075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9FE9-2AE8-4FB4-B515-0348ABEC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AFAF-A4EE-4E8A-B124-E41B567C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740B-FC68-4B41-B771-83B7DF14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B408-7B19-433C-B9AC-A7AFE32A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4C4E-345A-483A-9F07-7DF62F23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59E9-3BAF-455E-BFE3-C148BC8C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732C-75C3-42F0-87FF-CC2ACA9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44D19-CEFB-4731-BAEA-7085826C7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4AAD7-D0A8-4F73-A221-FF7DA58D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05DB-86C7-4EC6-83D8-2EC61909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021E-290A-4978-A9F2-094D2F4B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5660-0AE9-4D20-98BE-528112D0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046A-9BFE-491C-8D62-C44A70B7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3775-E177-4BB1-9A83-4407C005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3BD4-4850-4FF0-A4E7-B4EA0A0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0D36-01FC-45A9-A79E-DB9F3902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2F04-7B21-4DAD-90D9-DDFD8426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23BD-FE58-44A0-9586-70F6C6FC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6A66-F51F-405E-A19E-D6CD5FE6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EDF4-7CF9-4B40-94DA-D4BC25A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0859-6D55-481A-BB1E-FEE942C0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031F-9F2C-46B3-BAAC-097C1293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EA0E-543B-46E8-8040-61B08B82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1F7A-C01D-438F-8A21-8D2D64389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5E38-7C94-4CD3-97A5-1D7E7038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F3A0-13D0-4D35-9753-B51B341E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9644-C16F-4406-A9C4-7BB771B5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8F19A-6057-4065-80C9-BEF05170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CEC-0DFD-49C5-8192-7B602B2C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4DFD-51E8-43E4-A94E-21075B6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FE2CB-F87D-4A04-BDBA-C257F8E47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C9113-277D-456C-B922-315D1658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5FA2F-AB42-4978-AF5D-958687D6A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7F14-4DE9-44C3-AB79-2B19D075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F20B2-B228-44FB-B73F-6EA06D7A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9B696-FC61-4F1E-8F59-627A343D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0C1C-F25F-42F9-BCA9-21AEDF6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66603-57AF-48E8-8B46-B81FED0D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E9F5-6140-406C-904B-A112A4F3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56B7F-2D16-44B5-BCA3-DA246F08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8344A-68FD-4AA4-984B-798EDC7E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755C-DE5C-42B0-8EB1-14954547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2FA2B-F445-42BD-91CC-0B9BFD7C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892E-6BAC-453B-A6AD-BFB4B943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6987-465F-4A46-B81E-85217932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100B-A06A-401A-96A7-7074818D2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38D2E-777E-4396-B79A-B6972951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E3CE-9FF8-482C-BAFA-6AD7556F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991FB-BFC5-445F-9AA5-E98B811F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C9C5-E3E2-4EC0-9A0D-26290698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2B943-4F9F-4A2A-A203-5326E0E92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89D1-36A9-4913-9D37-D0FD8574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91630-AECE-41DA-8317-8F4D4F54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D947-D28F-4D5A-BBF3-5E0E93A3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1A5DC-367C-425F-B687-05AA8CBF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AE6CA-46A1-406F-BD8C-B9794A09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FCCE1-7EF2-41E1-9231-F988BB5B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E486-E1A4-4850-AD6A-E4878653D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4A83-64F7-4201-B82D-71ADBF10A7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A115-E7EE-4980-9899-3F48AA28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F972-643C-45CB-B18F-7A1AD534F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798F-0953-4E2F-83A4-0C293659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A47A64-F9D3-4F1C-AF7B-6D8A51FC9297}"/>
              </a:ext>
            </a:extLst>
          </p:cNvPr>
          <p:cNvSpPr txBox="1"/>
          <p:nvPr/>
        </p:nvSpPr>
        <p:spPr>
          <a:xfrm>
            <a:off x="871653" y="1289953"/>
            <a:ext cx="104486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ARTIFICIALLY INTELLIGENT LOGISTIC MANAGEMENT SYSTEM</a:t>
            </a:r>
            <a:endParaRPr lang="en-US" sz="4000" b="1" dirty="0">
              <a:latin typeface="Century Gothic" panose="020B0502020202020204" pitchFamily="34" charset="0"/>
            </a:endParaRPr>
          </a:p>
          <a:p>
            <a:pPr algn="ctr"/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BY GROUP 4</a:t>
            </a:r>
          </a:p>
          <a:p>
            <a:pPr algn="ctr"/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PROFESSOR: MARCOS B</a:t>
            </a:r>
          </a:p>
          <a:p>
            <a:pPr algn="ctr"/>
            <a:endParaRPr lang="en-US" b="1" dirty="0">
              <a:latin typeface="Century Gothic" panose="020B0502020202020204" pitchFamily="34" charset="0"/>
            </a:endParaRPr>
          </a:p>
          <a:p>
            <a:pPr algn="ctr"/>
            <a:endParaRPr lang="en-US" b="1" dirty="0">
              <a:latin typeface="Century Gothic" panose="020B0502020202020204" pitchFamily="34" charset="0"/>
            </a:endParaRP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DEVENDRANATH SANTHOSH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DHRUVA LOYA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NICHOLAS WILLAM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PRASAD BABU VENUGOPAL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0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A47A64-F9D3-4F1C-AF7B-6D8A51FC9297}"/>
              </a:ext>
            </a:extLst>
          </p:cNvPr>
          <p:cNvSpPr txBox="1"/>
          <p:nvPr/>
        </p:nvSpPr>
        <p:spPr>
          <a:xfrm>
            <a:off x="1305560" y="835605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PHASE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9FAB0-7F2F-4523-8DE7-0471516AC52E}"/>
              </a:ext>
            </a:extLst>
          </p:cNvPr>
          <p:cNvSpPr txBox="1"/>
          <p:nvPr/>
        </p:nvSpPr>
        <p:spPr>
          <a:xfrm>
            <a:off x="1305560" y="1789163"/>
            <a:ext cx="836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IDENTIFY PROBLEM AND DECIDE ON SOLUTION 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TRADITIONAL GROCERY STORES MAKE PEOPLE TO STAND IN LINES TO ADD THE ITEMS IN THE CART DURING THE CHECKOUT AND THIS IS A BIG PROBLEM FOR PEOPLE IN BIG GROCERY STORES  STANDING IN LINES FOR LONGER TIMES 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SO WE CAME UP WITH A  SOLUTION WHICH IS CREATING AN APP WHICH IS USED TO SCAN THE OBJECTS IN A GROCERY STORE TO UPDATE THE CART AND INVENTORY SIMULTANEOUSLY FOR EASY CHECKOUTS.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B8E95-1651-472D-8525-9A74966DC23C}"/>
              </a:ext>
            </a:extLst>
          </p:cNvPr>
          <p:cNvCxnSpPr/>
          <p:nvPr/>
        </p:nvCxnSpPr>
        <p:spPr>
          <a:xfrm>
            <a:off x="1071880" y="393898"/>
            <a:ext cx="0" cy="555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1A1BAD-D2E2-416B-858A-F8274DD8AADE}"/>
              </a:ext>
            </a:extLst>
          </p:cNvPr>
          <p:cNvCxnSpPr>
            <a:cxnSpLocks/>
          </p:cNvCxnSpPr>
          <p:nvPr/>
        </p:nvCxnSpPr>
        <p:spPr>
          <a:xfrm>
            <a:off x="8844280" y="5799018"/>
            <a:ext cx="1285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A47A64-F9D3-4F1C-AF7B-6D8A51FC9297}"/>
              </a:ext>
            </a:extLst>
          </p:cNvPr>
          <p:cNvSpPr txBox="1"/>
          <p:nvPr/>
        </p:nvSpPr>
        <p:spPr>
          <a:xfrm>
            <a:off x="1305560" y="835605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PHASE 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9FAB0-7F2F-4523-8DE7-0471516AC52E}"/>
              </a:ext>
            </a:extLst>
          </p:cNvPr>
          <p:cNvSpPr txBox="1"/>
          <p:nvPr/>
        </p:nvSpPr>
        <p:spPr>
          <a:xfrm>
            <a:off x="1305560" y="1557661"/>
            <a:ext cx="979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CREATED A BLUEPRINT 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HOW TO DEVELOP AND EXECUTE THIS PROJECT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B8E95-1651-472D-8525-9A74966DC23C}"/>
              </a:ext>
            </a:extLst>
          </p:cNvPr>
          <p:cNvCxnSpPr/>
          <p:nvPr/>
        </p:nvCxnSpPr>
        <p:spPr>
          <a:xfrm>
            <a:off x="1071880" y="393898"/>
            <a:ext cx="0" cy="555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1A1BAD-D2E2-416B-858A-F8274DD8AADE}"/>
              </a:ext>
            </a:extLst>
          </p:cNvPr>
          <p:cNvCxnSpPr>
            <a:cxnSpLocks/>
          </p:cNvCxnSpPr>
          <p:nvPr/>
        </p:nvCxnSpPr>
        <p:spPr>
          <a:xfrm>
            <a:off x="8844280" y="5799018"/>
            <a:ext cx="1285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B9FAAFF-3760-47E4-9C14-0DAFBCE99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7" y="2527673"/>
            <a:ext cx="5466026" cy="2886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83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A47A64-F9D3-4F1C-AF7B-6D8A51FC9297}"/>
              </a:ext>
            </a:extLst>
          </p:cNvPr>
          <p:cNvSpPr txBox="1"/>
          <p:nvPr/>
        </p:nvSpPr>
        <p:spPr>
          <a:xfrm>
            <a:off x="1305560" y="835605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PHASE 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9FAB0-7F2F-4523-8DE7-0471516AC52E}"/>
              </a:ext>
            </a:extLst>
          </p:cNvPr>
          <p:cNvSpPr txBox="1"/>
          <p:nvPr/>
        </p:nvSpPr>
        <p:spPr>
          <a:xfrm>
            <a:off x="1305560" y="1926535"/>
            <a:ext cx="86148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DATA PREPARATION AND ALGORITHM SELECTION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MODEL 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SOFTWARE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CALIBRATION AND MODEL TECHNIQUES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MODEL ARCHITECTURE AND SOFTWARE PIPELINE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DATA ASSUMPTIONS, LIMITATIONS, CONSTRAINTS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B8E95-1651-472D-8525-9A74966DC23C}"/>
              </a:ext>
            </a:extLst>
          </p:cNvPr>
          <p:cNvCxnSpPr/>
          <p:nvPr/>
        </p:nvCxnSpPr>
        <p:spPr>
          <a:xfrm>
            <a:off x="1071880" y="393898"/>
            <a:ext cx="0" cy="555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1A1BAD-D2E2-416B-858A-F8274DD8AADE}"/>
              </a:ext>
            </a:extLst>
          </p:cNvPr>
          <p:cNvCxnSpPr>
            <a:cxnSpLocks/>
          </p:cNvCxnSpPr>
          <p:nvPr/>
        </p:nvCxnSpPr>
        <p:spPr>
          <a:xfrm>
            <a:off x="8844280" y="5799018"/>
            <a:ext cx="1285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3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A47A64-F9D3-4F1C-AF7B-6D8A51FC9297}"/>
              </a:ext>
            </a:extLst>
          </p:cNvPr>
          <p:cNvSpPr txBox="1"/>
          <p:nvPr/>
        </p:nvSpPr>
        <p:spPr>
          <a:xfrm>
            <a:off x="1305560" y="835605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PHASE 4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B8E95-1651-472D-8525-9A74966DC23C}"/>
              </a:ext>
            </a:extLst>
          </p:cNvPr>
          <p:cNvCxnSpPr/>
          <p:nvPr/>
        </p:nvCxnSpPr>
        <p:spPr>
          <a:xfrm>
            <a:off x="1071880" y="393898"/>
            <a:ext cx="0" cy="555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1A1BAD-D2E2-416B-858A-F8274DD8AADE}"/>
              </a:ext>
            </a:extLst>
          </p:cNvPr>
          <p:cNvCxnSpPr>
            <a:cxnSpLocks/>
          </p:cNvCxnSpPr>
          <p:nvPr/>
        </p:nvCxnSpPr>
        <p:spPr>
          <a:xfrm>
            <a:off x="8844280" y="5799018"/>
            <a:ext cx="1285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55A194-E761-4FEE-A1B1-836A50F040D9}"/>
              </a:ext>
            </a:extLst>
          </p:cNvPr>
          <p:cNvSpPr txBox="1"/>
          <p:nvPr/>
        </p:nvSpPr>
        <p:spPr>
          <a:xfrm>
            <a:off x="1305560" y="1568088"/>
            <a:ext cx="8614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CURRENT  STATE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IMAGE RECOGNIZING MOBILE APP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INVENTORY MANAGEMENT SOFTWARE </a:t>
            </a:r>
          </a:p>
        </p:txBody>
      </p:sp>
    </p:spTree>
    <p:extLst>
      <p:ext uri="{BB962C8B-B14F-4D97-AF65-F5344CB8AC3E}">
        <p14:creationId xmlns:p14="http://schemas.microsoft.com/office/powerpoint/2010/main" val="35881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A47A64-F9D3-4F1C-AF7B-6D8A51FC9297}"/>
              </a:ext>
            </a:extLst>
          </p:cNvPr>
          <p:cNvSpPr txBox="1"/>
          <p:nvPr/>
        </p:nvSpPr>
        <p:spPr>
          <a:xfrm>
            <a:off x="1305560" y="835605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PHASE 5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B8E95-1651-472D-8525-9A74966DC23C}"/>
              </a:ext>
            </a:extLst>
          </p:cNvPr>
          <p:cNvCxnSpPr/>
          <p:nvPr/>
        </p:nvCxnSpPr>
        <p:spPr>
          <a:xfrm>
            <a:off x="1071880" y="393898"/>
            <a:ext cx="0" cy="555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1A1BAD-D2E2-416B-858A-F8274DD8AADE}"/>
              </a:ext>
            </a:extLst>
          </p:cNvPr>
          <p:cNvCxnSpPr>
            <a:cxnSpLocks/>
          </p:cNvCxnSpPr>
          <p:nvPr/>
        </p:nvCxnSpPr>
        <p:spPr>
          <a:xfrm>
            <a:off x="8844280" y="5799018"/>
            <a:ext cx="1285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59D27E-4E17-405F-8A4A-077A02EB05D3}"/>
              </a:ext>
            </a:extLst>
          </p:cNvPr>
          <p:cNvSpPr txBox="1"/>
          <p:nvPr/>
        </p:nvSpPr>
        <p:spPr>
          <a:xfrm>
            <a:off x="1305560" y="1579239"/>
            <a:ext cx="8614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NEXT STEPS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INTEGRATION OF MOBILE APP AND INVENTORY MANAGEMENT SOFTWARE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FINAL REPORT PREPARATION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MAJOR CHALLENGE</a:t>
            </a:r>
          </a:p>
          <a:p>
            <a:endParaRPr lang="en-US" sz="16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entury Gothic" panose="020B0502020202020204" pitchFamily="34" charset="0"/>
              </a:rPr>
              <a:t>NO EXPERTISE IN TEAM FOR INTEGRATION ACTIVITY </a:t>
            </a:r>
          </a:p>
        </p:txBody>
      </p:sp>
    </p:spTree>
    <p:extLst>
      <p:ext uri="{BB962C8B-B14F-4D97-AF65-F5344CB8AC3E}">
        <p14:creationId xmlns:p14="http://schemas.microsoft.com/office/powerpoint/2010/main" val="168849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151AD4-28CF-4764-9AC1-F63AA9F40F5A}"/>
              </a:ext>
            </a:extLst>
          </p:cNvPr>
          <p:cNvSpPr txBox="1"/>
          <p:nvPr/>
        </p:nvSpPr>
        <p:spPr>
          <a:xfrm flipH="1">
            <a:off x="5080172" y="3167390"/>
            <a:ext cx="203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3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318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Devendranath santhosh Cherukuri</dc:creator>
  <cp:lastModifiedBy>Devendranath santhosh Cherukuri</cp:lastModifiedBy>
  <cp:revision>15</cp:revision>
  <dcterms:created xsi:type="dcterms:W3CDTF">2020-03-30T13:26:26Z</dcterms:created>
  <dcterms:modified xsi:type="dcterms:W3CDTF">2020-03-30T15:31:55Z</dcterms:modified>
</cp:coreProperties>
</file>