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1" autoAdjust="0"/>
    <p:restoredTop sz="94660"/>
  </p:normalViewPr>
  <p:slideViewPr>
    <p:cSldViewPr snapToGrid="0">
      <p:cViewPr>
        <p:scale>
          <a:sx n="125" d="100"/>
          <a:sy n="125" d="100"/>
        </p:scale>
        <p:origin x="1434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42:11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451 1 24575,'-9'0'0,"1"-1"0,0 1 0,0 1 0,-1-1 0,1 2 0,0-1 0,0 1 0,0 0 0,0 0 0,1 1 0,-1 0 0,1 1 0,-1 0 0,1 0 0,0 0 0,0 1 0,1 0 0,0 0 0,0 1 0,-9 10 0,-249 250 0,254-256-1365,-1-2-5461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24:17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3177 24575,'1'-3'0,"-1"1"0,1 0 0,0-1 0,0 1 0,0 0 0,0-1 0,0 1 0,1 0 0,-1 0 0,1 0 0,-1 0 0,1 0 0,0 0 0,0 1 0,2-3 0,34-25 0,-33 26 0,53-39 0,-3-2 0,-1-2 0,91-103 0,-121 118 0,-2-1 0,-1 0 0,-1-2 0,-2-1 0,-1 0 0,20-62 0,-10 2 0,23-140 0,-29 121 0,-6 40 0,-2 0 0,3-111 0,-15 160 0,8-44 0,2-25 0,-1-9 0,-5 72 0,1-46 0,-5 17 0,13-92 0,8-18 0,-1-4 0,-18 145 0,0-48 0,-3 53 0,1 0 0,0 0 0,8-34 0,3-23 0,-11 62 0,1 1 0,1-1 0,8-26 0,-3 16 0,-1 1 0,4-48 0,-8 46 0,2 1 0,13-46 0,-17 74 0,-1 0 0,1 0 0,-1 0 0,1 0 0,-1-1 0,0 1 0,1 0 0,-1 0 0,0-1 0,0 1 0,0 0 0,0-1 0,0 1 0,0 0 0,0 0 0,0-1 0,0 1 0,-1 0 0,1 0 0,0-1 0,-1 1 0,1 0 0,-1 0 0,0 0 0,1 0 0,-2-2 0,1 3 0,-1-1 0,0 1 0,1-1 0,-1 1 0,1-1 0,-1 1 0,0 0 0,1 0 0,-1-1 0,0 1 0,1 1 0,-1-1 0,0 0 0,1 0 0,-1 1 0,1-1 0,-3 1 0,-13 5 0,0 1 0,-29 16 0,36-18 0,-274 156 0,261-146 0,-1-1 0,0-1 0,-29 11 0,38-22 0,22-13 0,25-14 0,-23 21 0,0 0 0,1 1 0,-1 1 0,1-1 0,0 1 0,0 1 0,-1 0 0,1 0 0,0 1 0,0 0 0,0 1 0,0 0 0,0 1 0,0 0 0,-1 0 0,12 5 0,16 7 0,-1 2 0,59 35 0,-67-36 0,17 14 0,-35-22 0,0 0 0,1-1 0,-1 0 0,1 0 0,0-1 0,1 0 0,-1-1 0,1-1 0,15 3 0,71 14 0,-108-24 0,-1-1 0,1 0 0,0 0 0,1-1 0,-1 0 0,1-1 0,0 0 0,-13-14 0,-68-77 0,-90-143 0,168 227-341,1-1 0,0-1-1,-15-28 1,21 31-6485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24:2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0 24575,'-2'14'0,"0"-1"0,-1 0 0,0 0 0,-1 0 0,-1 0 0,0 0 0,-13 22 0,-11 30 0,19-35 0,2 1 0,1 1 0,-4 44 0,2-20 0,6-47 0,1-1 0,0 1 0,1 0 0,0 0 0,0 0 0,1 0 0,0 0 0,1 0 0,0 0 0,0 0 0,1 0 0,0 0 0,1-1 0,-1 1 0,2-1 0,4 10 0,19 20-184,1-2-1,2-1 0,1-1 1,2-2-1,50 39 1,-5-2 290,198 149-90,-59-51-198,-146-110 143,72 67 1245,-129-109-1206,-1 1 0,-1 1 0,0 0 0,-1 1 0,-1 0 0,11 28 0,37 126 0,-23-63 0,13 47 0,-30-90 0,39 93 0,30 53 0,-52-122 0,30 124 0,19 147 0,-43-156 0,-18-80 0,40 256 0,-50-316 0,-4-13 0,26 86 0,-22-107 0,2 0 0,1-1 0,29 42 0,-27-45 0,-1 0 0,-1 1 0,-2 1 0,13 37 0,-18-44 0,1 0 0,1 0 0,0-1 0,20 26 0,-27-42 0,1-1 0,-1 1 0,1-1 0,0 0 0,0-1 0,0 1 0,7 3 0,-11-7 0,-1 1 0,1 0 0,-1-1 0,1 1 0,0-1 0,-1 0 0,1 1 0,0-1 0,0 1 0,-1-1 0,1 0 0,0 0 0,0 1 0,-1-1 0,1 0 0,0 0 0,0 0 0,0 0 0,-1 0 0,1 0 0,0 0 0,0 0 0,0 0 0,-1 0 0,1-1 0,0 1 0,0 0 0,-1-1 0,1 1 0,0 0 0,0-1 0,-1 1 0,1-1 0,-1 1 0,1-1 0,0 1 0,-1-1 0,1 1 0,-1-1 0,1 0 0,-1 1 0,1-1 0,-1 0 0,0 1 0,1-1 0,-1 0 0,0 1 0,1-1 0,-1 0 0,0 0 0,0 0 0,0 1 0,0-1 0,0 0 0,0 0 0,0 0 0,0 1 0,0-1 0,0 0 0,0 0 0,0 0 0,-1 1 0,1-1 0,-1-1 0,0-3 0,0 0 0,-1 0 0,0 0 0,0 0 0,0 0 0,-1 0 0,0 1 0,0-1 0,0 1 0,0-1 0,-6-4 0,-51-47 0,25 25 0,-132-138 0,108 128 0,59 41 0,0-1 0,0 1 0,0 0 0,1-1 0,-1 1 0,0-1 0,1 1 0,-1 0 0,0-1 0,1 1 0,-1 0 0,0-1 0,1 1 0,-1 0 0,1-1 0,-1 1 0,0 0 0,1 0 0,-1 0 0,1-1 0,-1 1 0,1 0 0,-1 0 0,1 0 0,-1 0 0,1 0 0,-1 0 0,1 0 0,-1 0 0,1 0 0,-1 0 0,1 0 0,-1 0 0,1 1 0,22-3 0,28-2 0,0-3 0,-1-1 0,0-3 0,63-23 0,-59 18 0,-35 9 0,0-2 0,-1 0 0,1-1 0,-2-1 0,0 0 0,17-15 0,-12 9 0,-45 34 0,1-2 0,0 1 0,2 0 0,0 2 0,-26 30 0,29-23 0,1 1 0,2 1 0,0 0 0,-18 55 0,-5 10 0,24-58 0,11-27 0,0 0 0,0 0 0,-1 0 0,0-1 0,-1 1 0,-6 9 0,8-15 0,1 1 0,-1 0 0,0-1 0,1 0 0,-1 1 0,0-1 0,0 0 0,0 0 0,0 0 0,0 0 0,0 0 0,-1-1 0,1 1 0,0-1 0,0 1 0,0-1 0,-1 0 0,1 0 0,0 0 0,-1 0 0,1 0 0,0 0 0,0-1 0,0 1 0,-1-1 0,-1 0 0,-17-7 0,1 0 0,0-2 0,0 0 0,-32-23 0,-7-3 0,54 33 0,0 0 0,1 0 0,-1 0 0,1 0 0,-1-1 0,1 0 0,0 0 0,0 0 0,1 0 0,-5-8 0,3 3 0,0-1 0,1-1 0,1 1 0,-4-15 0,-2-2 0,7 23 0,0 0 0,0-1 0,1 1 0,0 0 0,0 0 0,0-1 0,0-8 0,1 12 0,1-1 0,-1 0 0,1 0 0,-1 1 0,1-1 0,0 1 0,0-1 0,-1 0 0,1 1 0,0 0 0,0-1 0,1 1 0,-1-1 0,0 1 0,0 0 0,1 0 0,-1 0 0,0 0 0,1 0 0,0 0 0,-1 0 0,1 0 0,-1 1 0,4-2 0,35-14-115,-9 4-197,0-2-1,0-1 1,45-30-1,-66 37-6513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42:1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24575,'4'5'0,"1"1"0,1-1 0,-1 0 0,0 0 0,1-1 0,0 1 0,12 5 0,-16-9 0,10 8 0,0 0 0,0 0 0,-1 1 0,0 1 0,-1-1 0,0 2 0,15 23 0,-8-7 0,-1 1 0,18 46 0,-16-29 0,3-1 0,1 0 0,54 78 0,-68-116-124,-1 0 0,1 0 0,1-1 0,-1 0 0,1 0 0,0-1-1,1 0 1,-1-1 0,1 0 0,12 4 0,-8-4-6702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42:15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1 744 24575,'36'-3'0,"1"-2"0,0-2 0,-1-1 0,-1-1 0,1-3 0,36-16 0,42-13 0,246-79 0,28 1 0,85 5-671,-397 98 671,477-91 0,-271 61 0,21 3 671,-228 34-671,-34 3 0,54 0 0,411 7 0,-468-3 0,42-7 0,37-2 0,-14 12 0,-14 0 0,134-15 0,-122 5 0,184 7 0,-133 5 0,-145-3 0,160 5 0,-139-2 0,-1 1 0,-1 1 0,1 2 0,29 11 0,92 27 0,-34-11 0,258 71 0,-182-41 0,-121-40 0,-28-9 0,63 15 0,1-7 0,107 19 0,-36-6 0,-57-10 0,-80-18 0,1-2 0,72 2 0,333-8 0,-427 1 0,0 1 0,29 6 0,30 3 0,-86-13 0,0-1 0,0 0 0,1-1 0,0 0 0,-14-8 0,-39-17 0,13 14 0,0 2 0,-82-11 0,69 15 0,33 5 0,-52-3 0,48 8 0,-35-2 0,67 1 0,0 0 0,0 0 0,0 0 0,-1 0 0,1 0 0,0 0 0,0 0 0,0 0 0,-1 0 0,1 0 0,0 0 0,0 0 0,0 0 0,0 0 0,0 0 0,-1-1 0,1 1 0,0 0 0,0 0 0,0 0 0,0 0 0,0 0 0,0 0 0,-1-1 0,1 1 0,0 0 0,0 0 0,0 0 0,0 0 0,0-1 0,0 1 0,0 0 0,0 0 0,0 0 0,0 0 0,0-1 0,0 1 0,0 0 0,0 0 0,0 0 0,0-1 0,0 1 0,0 0 0,0 0 0,0 0 0,0 0 0,0-1 0,0 1 0,0 0 0,0 0 0,0 0 0,1 0 0,-1 0 0,0-1 0,0 1 0,0 0 0,0 0 0,1 0 0,13-14 0,22-10 0,-3 9 0,0 1 0,1 2 0,0 2 0,0 1 0,66-8 0,-93 16 0,1 0 0,-1 0 0,1 1 0,-1 0 0,1 1 0,-1-1 0,1 2 0,7 1 0,-13-3 0,-1 1 0,0-1 0,1 1 0,-1-1 0,0 1 0,0 0 0,1 0 0,-1-1 0,0 1 0,0 0 0,0 0 0,0 0 0,0 0 0,0 0 0,0 1 0,0-1 0,0 0 0,-1 0 0,2 2 0,-2-1 0,0 1 0,0-1 0,1 0 0,-2 0 0,1 0 0,0 0 0,0 0 0,-1 0 0,1 0 0,-1 0 0,1 0 0,-1 0 0,0 0 0,0-1 0,0 1 0,0 0 0,0 0 0,-1 1 0,-12 16 0,-1-1 0,-1-1 0,0 0 0,-23 17 0,-13 13 0,24-22 0,-60 42 0,39-32 0,49-35 0,-1 0 0,1 0 0,0 0 0,0 0 0,-1 0 0,1 1 0,0-1 0,-1 0 0,1 0 0,0 0 0,0 0 0,-1 0 0,1 1 0,0-1 0,0 0 0,0 0 0,-1 1 0,1-1 0,0 0 0,0 0 0,0 1 0,0-1 0,0 0 0,-1 0 0,1 1 0,0-1 0,0 0 0,0 1 0,0-1 0,0 0 0,0 0 0,0 1 0,0-1 0,0 0 0,0 1 0,0-1 0,0 0 0,0 1 0,0-1 0,0 0 0,0 0 0,1 1 0,-1-1 0,0 0 0,0 0 0,0 1 0,0-1 0,1 0 0,-1 0 0,0 1 0,0-1 0,23 5 0,28-5 0,57-21 0,-77 13 0,1 2 0,36-3 0,-43 7 0,-1-2 0,48-14 0,-3 1 0,-36 10 0,-12 2 0,1 1 0,42-3 0,-94 8 0,13 0 0,-1-1 0,-35-4 0,46 3 0,1-1 0,0 1 0,0-1 0,0 0 0,0-1 0,0 0 0,1 1 0,-1-2 0,1 1 0,0-1 0,0 1 0,-9-10 0,0-2 0,-1 0 0,0 2 0,-1 0 0,0 0 0,-1 2 0,0 0 0,-32-15 0,-56-32 0,48 24 0,32 17-1365,16 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44:22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34:3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34:37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1 652 24575,'42'0'0,"74"2"0,128-5 0,-220-1 0,-1-1 0,1-2 0,-1 0 0,-1-1 0,41-22 0,3 0 0,-24 9 0,0-1 0,-2-2 0,-1-2 0,51-44 0,-37 28 0,45-51 0,-82 79 0,-1-1 0,0 0 0,-1-1 0,0 0 0,19-32 0,12-14 0,-3-13 0,-46 82 0,-1 0 0,1-1 0,-2 1 0,1-1 0,-1 0 0,0-1 0,0 1 0,-1-1 0,1-1 0,-1 1 0,0-1 0,-1 0 0,1 0 0,-1-1 0,1 0 0,-1-1 0,-10 3 0,-11 0 0,-1-2 0,1-1 0,-48-2 0,-33 2 0,87 4 0,34 1 0,38 2 0,-10-5 0,0 1 0,-1 3 0,71 23 0,-69-20 0,-15-3 0,44 11 0,-64-18 0,0 0 0,0-1 0,0 1 0,0-1 0,0-1 0,0 1 0,0 0 0,0-1 0,0 0 0,-1 0 0,8-3 0,-11 3 0,0 0 0,0 0 0,0 0 0,0 0 0,0 0 0,0 0 0,0 0 0,0 0 0,0 0 0,-1 0 0,1 0 0,-1 0 0,1-1 0,-1 1 0,1 0 0,-1-1 0,1 1 0,-1 0 0,0-1 0,0 1 0,0 0 0,0-1 0,0 1 0,0 0 0,0-1 0,0 1 0,-1 0 0,1-1 0,0 1 0,-1 0 0,1 0 0,-1-1 0,1 1 0,-2-2 0,-27-51 0,21 41 0,4 6-117,-1 0-133,1 0 1,1-1-1,-1 1 1,-4-17-1,6 9-6576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34:43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7412 0 24575,'-6'1'0,"1"-1"0,0 1 0,0 0 0,-1 0 0,1 1 0,0-1 0,0 1 0,0 0 0,0 1 0,1-1 0,-1 1 0,-4 3 0,-52 48 0,12-10 0,-33 18 0,30-21 0,-2-2 0,-95 50 0,129-80 0,-1 0 0,0-1 0,-1-2 0,1 0 0,-1-1 0,-32 2 0,8 1 0,-53 14 0,62-12 0,0-2 0,-63 6 0,-47 9 0,-87 19 0,131-26 0,47-6 0,-1-3 0,-65 1 0,103-7 0,1 1 0,-31 6 0,-34 3 0,23-9 0,-72 11 0,36-5 0,63-7 0,-49 8 0,45-4 0,0-1 0,-49-2 0,49-2 0,0 1 0,-47 8 0,-14 4 0,66-10 0,0 1 0,-52 15 0,66-15 0,0 0 0,-1-1 0,-27 1 0,-38 6 0,57-5 0,0-2 0,-39 1 0,35-3 0,-43 7 0,-117 17 0,122-16 0,23-3 0,-1 1 0,-68 20 0,-220 55 0,208-59 0,70-14 0,35-5 0,0 0 0,-26-1 0,20 0 0,0 0 0,0 2 0,1 1 0,-39 14 0,-32 6 0,70-20 0,0 0 0,1 2 0,0 1 0,0 1 0,1 2 0,1 0 0,-39 26 0,40-24 0,0 0 0,-2-1 0,-31 10 0,-47 24 0,67-28 0,-43 15 0,42-19 0,-40 23 0,-110 84 0,122-78 0,44-31 0,1 1 0,1 1 0,-29 26 0,38-28 0,0 1 0,0 0 0,-11 23 0,13-22 0,0-1 0,-1 0 0,-22 25 0,-79 95 0,37-64 0,-187 194 0,239-237 0,-1-1 0,-2-1 0,0-2 0,-2 0 0,-1-2 0,0 0 0,-60 30 0,54-35 0,-148 78 0,153-77 0,2 1 0,0 1 0,1 2 0,-28 28 0,-62 46 0,103-83 0,-1-1 0,0 0 0,-1-1 0,-29 14 0,29-16 0,-1 0 0,2 2 0,-1 0 0,1 0 0,-13 14 0,-15 10 0,41-33 0,0-1 0,0 1 0,0 0 0,0-1 0,0 1 0,0-1 0,-1 0 0,1 1 0,0-1 0,0 0 0,0 0 0,0 1 0,0-1 0,-1 0 0,1 0 0,0 0 0,-1-1 0,1 1 0,0-1 0,1 0 0,-1 1 0,0-1 0,1 0 0,-1 1 0,1-1 0,-1 0 0,1 0 0,0 1 0,-1-1 0,1 0 0,0 0 0,-1 0 0,1 0 0,0 0 0,0 1 0,0-1 0,0 0 0,0 0 0,0 0 0,0 0 0,0 0 0,0 0 0,0 1 0,1-1 0,-1-1 0,2-6 0,0 0 0,1 1 0,0 0 0,0-1 0,1 1 0,0 0 0,0 1 0,0-1 0,1 1 0,0 0 0,0 0 0,1 0 0,10-8 0,6-5 0,1 2 0,35-21 0,92-37 0,-31 19 0,-91 34 0,-26 19 0,1 0 0,-1 0 0,1 1 0,0-1 0,0 1 0,0 0 0,1-1 0,-1 2 0,1-1 0,-1 0 0,1 1 0,-1-1 0,1 1 0,7-1 0,-9 2 0,-1 1 0,0 0 0,1-1 0,-1 1 0,0 0 0,0 0 0,0 0 0,1 0 0,-1 0 0,0 0 0,0 0 0,0 0 0,-1 1 0,1-1 0,0 0 0,0 1 0,-1-1 0,1 0 0,-1 1 0,1-1 0,-1 1 0,1-1 0,-1 1 0,0-1 0,0 1 0,0 2 0,2 47 0,-3-42 0,0 33 0,0-14 0,1 1 0,1-1 0,5 31 0,-5-58 0,-1 0 0,0-1 0,0 1 0,1 0 0,-1 0 0,0 0 0,0 0 0,0-1 0,0 1 0,0 0 0,0 0 0,0 0 0,-1-1 0,1 1 0,0 0 0,0 0 0,-1 0 0,1-1 0,0 1 0,-1 0 0,1-1 0,-1 1 0,1 0 0,-1-1 0,1 1 0,-1 0 0,1-1 0,-1 1 0,0-1 0,1 1 0,-1-1 0,-1 1 0,0 0 0,0-1 0,-1 1 0,1-1 0,0 0 0,-1 0 0,1 0 0,-1 0 0,1 0 0,-1 0 0,1-1 0,-3 0 0,-8-2 0,1-1 0,0-1 0,-15-7 0,-27-17 0,3-4 0,-70-54 0,36 17 0,42 32 0,-58-37 0,80 60 0,17 11 0,0 1 0,0-1 0,-1 1 0,1 0 0,-1 1 0,0-1 0,0 1 0,0 0 0,-5-2 0,9 4 0,0 1 0,0-1 0,1 0 0,-1 1 0,0-1 0,0 1 0,1-1 0,-1 1 0,0-1 0,1 1 0,-1-1 0,1 1 0,-1-1 0,1 1 0,-1 0 0,1-1 0,-1 1 0,1 0 0,0 0 0,-1-1 0,1 1 0,0 0 0,0 0 0,-1 0 0,1-1 0,0 1 0,0 0 0,0 0 0,0 0 0,0-1 0,0 1 0,1 1 0,-2 34 0,1-31 0,0 101 0,3 89 0,-2-191 0,-1-1 0,1 0 0,0 1 0,0-1 0,0 0 0,0 1 0,1-1 0,-1 0 0,1 0 0,0 0 0,0 0 0,0-1 0,0 1 0,0 0 0,1-1 0,-1 0 0,1 1 0,0-1 0,-1 0 0,1 0 0,0-1 0,0 1 0,0 0 0,1-1 0,-1 0 0,0 0 0,1 0 0,-1 0 0,0 0 0,1-1 0,-1 0 0,1 1 0,-1-1 0,5-1 0,4 1 0,-1 0 0,0-2 0,1 1 0,-1-1 0,0-1 0,0 0 0,0 0 0,-1-1 0,14-7 0,-13 5 0,22-13 0,0 1 0,0 2 0,2 1 0,53-15 0,-59 23 0,1 1 0,-1 1 0,1 2 0,34 0 0,-142-37 0,2 10 0,52 22 0,1 0 0,1-2 0,0 0 0,0-2 0,1 0 0,-27-21 0,-50-41 0,66 47 0,13 12 0,0-1 0,1-1 0,-21-26 0,34 97 0,8 23 0,-5 170 0,-15-168 0,18-73-1365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34:43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1 104 24575,'3'0'0,"2"-4"0,3 0 0,1-5 0,2 1 0,-1-3 0,1 1 0,-1-2 0,2 2 0,2 2 0,-1-1 0,0 1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9:24:13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319 0 24575,'-2'5'0,"0"0"0,-1 0 0,1-1 0,-1 1 0,0-1 0,0 0 0,0 0 0,-1 0 0,1 0 0,-1-1 0,0 1 0,-5 3 0,-3 4 0,4-3 0,1 1 0,1-1 0,0 2 0,0-1 0,1 1 0,-8 18 0,-15 26 0,21-43 0,-1 1 0,1-1 0,1 1 0,0 1 0,1-1 0,0 1 0,1 0 0,-5 24 0,1 4 0,-1-1 0,-17 42 0,-13 51 0,22-59 0,10-48 0,0 1 0,2-1 0,-2 55 0,8 703 0,0-763 0,1 0 0,7 27 0,1 10 0,9 40 0,-12-71 0,-1-1 0,4 55 0,2 13 0,-3-40 0,10 45 0,-11-65 0,6 67 0,-10-60 0,13 59 0,-9-62 0,-1 0 0,0 41 0,6 12 0,-4-35 0,33 177 0,-20-106 0,-14-79 0,3 0 0,22 64 0,-15-59 0,12 73 0,-24-90 0,-2-11 0,0-1 0,15 47 0,24 99 0,-17-97 0,-8-20 0,1-1 0,3 0 0,3-2 0,31 50 0,-34-69 0,1-1 0,50 50 0,-64-69 0,-1 0 0,0 1 0,0-1 0,-1 2 0,7 17 0,5 7 0,124 192 0,-10-17 0,-105-169 0,39 49 0,-15-24 0,31 38 0,174 172 0,-238-260 0,2-2 0,34 22 0,9 6 0,218 148 0,-234-161 0,8 1 0,96 42 0,212 64 0,616 161-734,-783-241 675,371 136 59,-182-58 0,186 46 645,-319-119-497,-181-43-148,-41-13 0,-1 2 0,42 18 0,265 143 0,-207-122 0,-82-33 0,84 24 0,-68-22 0,61 26 0,146 79 0,46 26 0,-221-106 0,176 52 0,202 22 0,-68-28 0,-333-65 0,136 64 0,-172-70 0,239 122 0,-137-74 0,-113-48 0,0 1 0,-2 1 0,0 1 0,37 40 0,56 34 0,-100-76 0,-7-6 0,0-2 0,0 1 0,1-1 0,0-1 0,1 0 0,0-1 0,0 0 0,1-1 0,24 11 0,5-7 0,-32-9 0,0 0 0,0 1 0,0 0 0,0 1 0,0 0 0,-1 0 0,0 1 0,0 0 0,14 11 0,103 92 0,-124-107 0,-1 0 0,0 1 0,1-1 0,-1 0 0,1 0 0,0 1 0,-1-1 0,1 0 0,0-1 0,-1 1 0,1 0 0,0 0 0,0-1 0,0 1 0,0-1 0,0 0 0,2 1 0,-3-2 0,0 1 0,-1 0 0,1-1 0,0 1 0,0-1 0,-1 1 0,1-1 0,-1 1 0,1-1 0,0 0 0,-1 1 0,1-1 0,-1 0 0,1 0 0,-1 1 0,0-1 0,1 0 0,-1 0 0,0 1 0,0-1 0,1 0 0,-1 0 0,0 0 0,0 0 0,0 1 0,0-1 0,0 0 0,0 0 0,0 0 0,0 0 0,0 1 0,-1-1 0,1 0 0,0 0 0,0 0 0,-1 1 0,1-1 0,-1 0 0,1 0 0,-1 0 0,-21-58 0,-2 2 0,-61-104 0,84 159 0,-31-48 0,-2 2 0,-74-81 0,107 128 0,1 0 0,-1 1 0,1-1 0,-1 0 0,1 0 0,-1 1 0,0-1 0,1 0 0,-1 1 0,0-1 0,0 1 0,1-1 0,-1 1 0,0-1 0,0 1 0,0 0 0,0-1 0,0 1 0,1 0 0,-1-1 0,0 1 0,0 0 0,0 0 0,0 0 0,0 0 0,0 0 0,0 0 0,0 0 0,-1 1 0,1 0 0,0 0 0,0 0 0,0 0 0,0 1 0,0-1 0,0 1 0,0-1 0,0 0 0,1 1 0,-1-1 0,1 1 0,-1-1 0,1 1 0,0 0 0,-1 2 0,-1 72 0,2-68 0,0 7 0,-1 0 0,-1 0 0,0 0 0,-1-1 0,0 1 0,-10 24 0,-43 80 0,38-86 0,1 2 0,-12 38 0,24-58 0,-14 58 0,18-67 0,0 0 0,0 0 0,1 0 0,0 0 0,0 0 0,1 0 0,-1 0 0,1 0 0,0 0 0,3 7 0,-3-11 0,-1-1 0,1 1 0,-1-1 0,1 1 0,0-1 0,0 1 0,0-1 0,0 1 0,0-1 0,0 0 0,0 1 0,0-1 0,0 0 0,1 0 0,-1 0 0,0 0 0,1 0 0,-1 0 0,1 0 0,-1-1 0,1 1 0,-1 0 0,1-1 0,0 1 0,-1-1 0,1 0 0,0 0 0,-1 1 0,1-1 0,0 0 0,-1 0 0,1-1 0,0 1 0,-1 0 0,1 0 0,0-1 0,-1 1 0,1-1 0,-1 0 0,1 1 0,-1-1 0,1 0 0,-1 0 0,2-1 0,5-3 0,-1 0 0,-1 0 0,1 0 0,-1-1 0,0 0 0,0-1 0,6-7 0,14-19 43,1 1 0,33-29 0,-28 29-790,39-49 0,-63 71-6079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24ED-80BB-48C2-D23D-6B8353CF0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68EA-57AD-3C5B-7902-0099C105A5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6DDB-40F5-4B09-9D62-3BC6C30B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CB992-4204-A183-112A-E7DFD7AB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DAE06-337D-BD4F-DCC7-8867A7D60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450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385E3-8929-01E2-2DFF-D3AF6755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8A41D-AC9E-BFF4-11D4-AB51C797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A495-D992-A2A4-DA4F-E907F8EFC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C38BE-3C77-B9C0-DCF5-D7717CC9B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EDB5E-E19D-65E2-0CC5-2FDFC9095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07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AC3802-2970-B9D5-6129-4B11EA96A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733E3-37ED-F2B1-AC8B-6C7FDDD0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AE4B7-F2F4-A3B4-5BA7-C2D2699E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826C-B7AF-EC0E-106C-9ABC7FA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339E1-49BB-3FD1-28DF-FDF88497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709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04CB-ACAD-13D4-D0CB-E0FBE3DE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9115-3D82-2E88-0479-3BFF66E73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D593-C288-2826-C1B6-D3B138B22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51F4-2AB9-5D9B-7E59-2F7D7EAAF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74892-35BF-E1A7-5375-47EA2ADB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509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23F9-0CD0-3FFA-0994-07F017E7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2E938-D3BC-082C-A96E-9D0A658DE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5A4B4-36F1-2CE4-F32E-AAFD70A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436D-CBDD-74FC-10A1-F1576C1E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034E-4948-E820-C2C7-8951FDFE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5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25DB-D48D-05A1-C77A-1F0C045E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F98D-5F89-2123-9C58-F946ED8FC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05EA-310E-B180-AB5A-3816805B4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FF02-CE2A-3AFC-8BD1-CD6ED452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2D6DC-D96E-F91C-0C6F-66BA19E1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B2706-6535-EA59-8CB9-20AECC98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FFA5-1916-CDD6-2B40-62A951A8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B2E9E-A441-B9B7-176B-DEDDAD4D3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DF83-2A26-746C-1F44-B6F4F020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C1E62-3FAB-6F82-981D-79BB2550E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FD693-461B-393E-53B8-E0850BFB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21FAD-C957-15E7-8819-5A2E009D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AA23B9-E64C-7120-1D5F-C1633A9D9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8D77C-2628-D530-EE5B-ACC0EB171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87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7D6B-C0BD-D074-AB27-0E1EF433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3356F-7026-570B-22D3-C2CA5793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990D1-BA61-909B-4B02-F9F31542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532884-6D6F-099A-4FC2-C14E922E6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83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6C7A4-FA24-1923-91CC-72A5B283F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61007-E69E-A51B-163E-D6AE2690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F3E1C-08FD-6137-509F-278A06B0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42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BAAA-C5F9-4181-1116-8B16C674B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A8517-65B8-FF7C-974A-D605BBC29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6FE9-8200-EA14-BC08-BBE3AB55F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D7F32-0420-7CF6-00BF-F5CE4B1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212A2-2596-9206-645F-9D9DDC1D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FF753-A183-5FE6-61F5-6214A1E5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36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5614-DCF9-2C5D-1EBA-D428FAA8A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E44D5-1BC9-4B8A-9B59-F73D64BDF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45959-A0A5-2915-307C-03168110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8873D-D47E-74B0-E2BD-33731D31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29593-F0A0-D361-F85E-BD14039B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E041D-8413-3C15-9DE0-94400C62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0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69631-DB5C-D3AC-6D6E-BF7799611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900A4-5F5E-D2C5-45D7-887AE8A82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1F52F-9990-C499-92E9-85F2E7B75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BF0D1-EC80-4DD6-A1C5-82BFD2C76411}" type="datetimeFigureOut">
              <a:rPr lang="en-GB" smtClean="0"/>
              <a:t>30/01/2023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1A888-85EA-1840-C725-A106E8661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942B1-D9AD-5A4E-3FCE-686850A80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FDB12-9911-41F6-A0C2-C1B30F0FDC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68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customXml" Target="../ink/ink1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9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1AC4B-6EF1-FB1C-9F5C-E4ED37F90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946" y="214737"/>
            <a:ext cx="9144000" cy="2387600"/>
          </a:xfrm>
        </p:spPr>
        <p:txBody>
          <a:bodyPr/>
          <a:lstStyle/>
          <a:p>
            <a:r>
              <a:rPr lang="nb-NO" dirty="0"/>
              <a:t>Intervjuoppgave – Utviklere til mattilsynet.no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75BAE-7C3B-9555-10D6-5F017A8042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3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8E306-A67C-0BB6-65BF-09232369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er oppgaven blitt løst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122F-3579-3A5F-4D98-F262AC928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Laget en Node.js applikasjon som serverer brukere et «</a:t>
            </a:r>
            <a:r>
              <a:rPr lang="nb-NO" dirty="0" err="1"/>
              <a:t>kontrolsenter</a:t>
            </a:r>
            <a:r>
              <a:rPr lang="nb-NO" dirty="0"/>
              <a:t>»</a:t>
            </a:r>
          </a:p>
          <a:p>
            <a:r>
              <a:rPr lang="nb-NO" dirty="0" err="1"/>
              <a:t>Kontrolsenteret</a:t>
            </a:r>
            <a:r>
              <a:rPr lang="nb-NO" dirty="0"/>
              <a:t> er i praksis en nettside med knapper som sender web forespørsler til mitt egne </a:t>
            </a:r>
            <a:r>
              <a:rPr lang="nb-NO" dirty="0" err="1"/>
              <a:t>api</a:t>
            </a:r>
            <a:r>
              <a:rPr lang="nb-NO" dirty="0"/>
              <a:t> eller direkte til </a:t>
            </a:r>
            <a:r>
              <a:rPr lang="nb-NO" dirty="0" err="1"/>
              <a:t>docker</a:t>
            </a:r>
            <a:r>
              <a:rPr lang="nb-NO" dirty="0"/>
              <a:t> container sitt </a:t>
            </a:r>
            <a:r>
              <a:rPr lang="nb-NO" dirty="0" err="1"/>
              <a:t>api</a:t>
            </a:r>
            <a:r>
              <a:rPr lang="nb-NO" dirty="0"/>
              <a:t> gitt tilgjengelig med oppgaven</a:t>
            </a:r>
          </a:p>
          <a:p>
            <a:r>
              <a:rPr lang="nb-NO" dirty="0"/>
              <a:t>Valgte å bruke Node.js siden den inneholder noen </a:t>
            </a:r>
            <a:r>
              <a:rPr lang="nb-NO" dirty="0" err="1"/>
              <a:t>semi</a:t>
            </a:r>
            <a:r>
              <a:rPr lang="nb-NO" dirty="0"/>
              <a:t>-moderne rammeverk for web utvikling som «</a:t>
            </a:r>
            <a:r>
              <a:rPr lang="nb-NO" dirty="0" err="1"/>
              <a:t>express</a:t>
            </a:r>
            <a:r>
              <a:rPr lang="nb-NO" dirty="0"/>
              <a:t>». I tillegg er jeg godt kjent med teknologien og kunne bygge appen effektivt med tanke på dårlig tid.</a:t>
            </a:r>
          </a:p>
          <a:p>
            <a:r>
              <a:rPr lang="nb-NO" dirty="0"/>
              <a:t>Brukte 4 timer på oppgaven, store mengder tid gikk til å friske opp minnet for diverse web utfordringer som «cross </a:t>
            </a:r>
            <a:r>
              <a:rPr lang="nb-NO" dirty="0" err="1"/>
              <a:t>origin</a:t>
            </a:r>
            <a:r>
              <a:rPr lang="nb-NO" dirty="0"/>
              <a:t>» og lignende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623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AF98-2AA0-73EA-7375-16F8543C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OpenAi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F2FF-AFF1-0EB4-1736-23DFC054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Brukte </a:t>
            </a:r>
            <a:r>
              <a:rPr lang="nb-NO" dirty="0" err="1"/>
              <a:t>OpenAI</a:t>
            </a:r>
            <a:r>
              <a:rPr lang="nb-NO" dirty="0"/>
              <a:t> underveis i oppgaven for å generere </a:t>
            </a:r>
            <a:r>
              <a:rPr lang="nb-NO" dirty="0" err="1"/>
              <a:t>boilerplate</a:t>
            </a:r>
            <a:r>
              <a:rPr lang="nb-NO" dirty="0"/>
              <a:t> kode.</a:t>
            </a:r>
          </a:p>
          <a:p>
            <a:pPr marL="0" indent="0">
              <a:buNone/>
            </a:pPr>
            <a:r>
              <a:rPr lang="nb-NO" dirty="0"/>
              <a:t>For eks:</a:t>
            </a:r>
          </a:p>
          <a:p>
            <a:pPr marL="514350" indent="-514350">
              <a:buAutoNum type="arabicPeriod"/>
            </a:pPr>
            <a:r>
              <a:rPr lang="nb-NO" dirty="0"/>
              <a:t>Html</a:t>
            </a:r>
          </a:p>
          <a:p>
            <a:pPr marL="514350" indent="-514350">
              <a:buAutoNum type="arabicPeriod"/>
            </a:pPr>
            <a:r>
              <a:rPr lang="nb-NO" dirty="0"/>
              <a:t>Web forespørsler</a:t>
            </a:r>
          </a:p>
          <a:p>
            <a:pPr marL="514350" indent="-514350">
              <a:buAutoNum type="arabicPeriod"/>
            </a:pPr>
            <a:endParaRPr lang="nb-NO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9C40-BD42-F3C7-2B81-263DDCE5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00" y="2551269"/>
            <a:ext cx="6786880" cy="381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8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087BF-662B-719E-1FB4-85E9BA44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Installasjon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EC776-1A67-BFAA-1342-E61599C4F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Etter installasjon burde folder </a:t>
            </a:r>
            <a:r>
              <a:rPr lang="en-GB" dirty="0" err="1"/>
              <a:t>inneholde</a:t>
            </a:r>
            <a:r>
              <a:rPr lang="en-GB" dirty="0"/>
              <a:t> </a:t>
            </a:r>
            <a:r>
              <a:rPr lang="en-GB" dirty="0" err="1"/>
              <a:t>følgende</a:t>
            </a:r>
            <a:r>
              <a:rPr lang="en-GB" dirty="0"/>
              <a:t>: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err="1"/>
              <a:t>Åpne</a:t>
            </a:r>
            <a:r>
              <a:rPr lang="en-GB" dirty="0"/>
              <a:t> folder med terminal</a:t>
            </a:r>
          </a:p>
          <a:p>
            <a:r>
              <a:rPr lang="en-GB" dirty="0"/>
              <a:t>“</a:t>
            </a:r>
            <a:r>
              <a:rPr lang="en-GB" dirty="0" err="1"/>
              <a:t>npm</a:t>
            </a:r>
            <a:r>
              <a:rPr lang="en-GB" dirty="0"/>
              <a:t> install” – commando for å</a:t>
            </a:r>
            <a:r>
              <a:rPr lang="nb-NO" dirty="0"/>
              <a:t> </a:t>
            </a:r>
          </a:p>
          <a:p>
            <a:pPr marL="0" indent="0">
              <a:buNone/>
            </a:pPr>
            <a:r>
              <a:rPr lang="nb-NO" dirty="0"/>
              <a:t>Installere diverse </a:t>
            </a:r>
            <a:r>
              <a:rPr lang="nb-NO" dirty="0" err="1"/>
              <a:t>node_modules</a:t>
            </a:r>
            <a:endParaRPr lang="nb-NO" dirty="0"/>
          </a:p>
          <a:p>
            <a:r>
              <a:rPr lang="nb-NO" dirty="0"/>
              <a:t>Node app – starter filen app.js med</a:t>
            </a:r>
          </a:p>
          <a:p>
            <a:pPr marL="0" indent="0">
              <a:buNone/>
            </a:pPr>
            <a:r>
              <a:rPr lang="nb-NO" dirty="0" err="1"/>
              <a:t>nodde</a:t>
            </a:r>
            <a:endParaRPr lang="nb-NO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18160-0CE8-3884-68A8-4F7CB3FC6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430" y="915776"/>
            <a:ext cx="30861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56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1702-DF08-D8E2-D03B-374C6E6F1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Rask tilbakemelding </a:t>
            </a:r>
            <a:endParaRPr lang="en-GB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E8191F-B7AF-7B66-A612-B88A46C466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150" y="1312386"/>
            <a:ext cx="8267700" cy="38385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3F801E-9BF0-CFEE-6433-DCBE2E5ED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660" y="4439073"/>
            <a:ext cx="7071360" cy="23300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15A4566-DB7A-2484-B0EC-18897178B754}"/>
              </a:ext>
            </a:extLst>
          </p:cNvPr>
          <p:cNvSpPr txBox="1">
            <a:spLocks/>
          </p:cNvSpPr>
          <p:nvPr/>
        </p:nvSpPr>
        <p:spPr>
          <a:xfrm>
            <a:off x="190500" y="5419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1000" dirty="0"/>
              <a:t>Når jeg fulgte kommandoene ovenfor fikk jeg imaget som heter</a:t>
            </a:r>
          </a:p>
          <a:p>
            <a:r>
              <a:rPr lang="nb-NO" sz="1000" dirty="0"/>
              <a:t>«produksjonsplass» ikke «produksjonsplass-</a:t>
            </a:r>
            <a:r>
              <a:rPr lang="nb-NO" sz="1000" dirty="0" err="1"/>
              <a:t>api</a:t>
            </a:r>
            <a:r>
              <a:rPr lang="nb-NO" sz="1000" dirty="0"/>
              <a:t>». Dermed måtte jeg endre</a:t>
            </a:r>
          </a:p>
          <a:p>
            <a:r>
              <a:rPr lang="nb-NO" sz="1000" dirty="0"/>
              <a:t>På kommandoer for å bygge og kjøre image. På andre siden</a:t>
            </a:r>
          </a:p>
          <a:p>
            <a:r>
              <a:rPr lang="nb-NO" sz="1000" dirty="0"/>
              <a:t>Kanskje jeg skrev noe feil, for kommandoene ser nokså riktig ut med tanke</a:t>
            </a:r>
          </a:p>
          <a:p>
            <a:r>
              <a:rPr lang="nb-NO" sz="1000" dirty="0"/>
              <a:t>På </a:t>
            </a:r>
            <a:r>
              <a:rPr lang="nb-NO" sz="1000" dirty="0" err="1"/>
              <a:t>dockerfilen</a:t>
            </a:r>
            <a:r>
              <a:rPr lang="nb-NO" sz="1000" dirty="0"/>
              <a:t> gitt med oppgaven. </a:t>
            </a:r>
            <a:endParaRPr lang="en-GB" sz="1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6207A7-8F95-931D-4979-AD4EEBEC2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502" y="52666"/>
            <a:ext cx="5943517" cy="225050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79364-6250-06BB-ED58-FB9E349583FF}"/>
              </a:ext>
            </a:extLst>
          </p:cNvPr>
          <p:cNvGrpSpPr/>
          <p:nvPr/>
        </p:nvGrpSpPr>
        <p:grpSpPr>
          <a:xfrm>
            <a:off x="6307140" y="2514180"/>
            <a:ext cx="200520" cy="220320"/>
            <a:chOff x="6307140" y="2514180"/>
            <a:chExt cx="200520" cy="22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D1C0DC-DE49-9093-DDF4-0965B933FBCF}"/>
                    </a:ext>
                  </a:extLst>
                </p14:cNvPr>
                <p14:cNvContentPartPr/>
                <p14:nvPr/>
              </p14:nvContentPartPr>
              <p14:xfrm>
                <a:off x="6307140" y="2575020"/>
                <a:ext cx="162360" cy="12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D1C0DC-DE49-9093-DDF4-0965B933FB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98140" y="2566020"/>
                  <a:ext cx="180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2E04E2-3462-2541-E39F-53F4CBCD8D8C}"/>
                    </a:ext>
                  </a:extLst>
                </p14:cNvPr>
                <p14:cNvContentPartPr/>
                <p14:nvPr/>
              </p14:nvContentPartPr>
              <p14:xfrm>
                <a:off x="6331980" y="2514180"/>
                <a:ext cx="175680" cy="220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2E04E2-3462-2541-E39F-53F4CBCD8D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23340" y="2505540"/>
                  <a:ext cx="193320" cy="23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8AD7093-2366-7D2A-0CFD-7D1BE6385839}"/>
                  </a:ext>
                </a:extLst>
              </p14:cNvPr>
              <p14:cNvContentPartPr/>
              <p14:nvPr/>
            </p14:nvContentPartPr>
            <p14:xfrm>
              <a:off x="4929780" y="1918740"/>
              <a:ext cx="2748240" cy="267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8AD7093-2366-7D2A-0CFD-7D1BE63858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21140" y="1910100"/>
                <a:ext cx="276588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880F53-5EBD-5871-2972-052FA864E901}"/>
                  </a:ext>
                </a:extLst>
              </p14:cNvPr>
              <p14:cNvContentPartPr/>
              <p14:nvPr/>
            </p14:nvContentPartPr>
            <p14:xfrm>
              <a:off x="5044260" y="982740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880F53-5EBD-5871-2972-052FA864E90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35260" y="9737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9729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FF94-9531-4999-5CFD-D7CFB978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1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C74DB-2D17-0388-29B4-C9E9AB666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179" y="3932421"/>
            <a:ext cx="5375321" cy="2443915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412E5B-742D-554C-0A89-8C4F7A0E1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52273" y="3932421"/>
            <a:ext cx="1858691" cy="178215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A9DA70-64FB-6154-85B5-02E4CE04A4E5}"/>
              </a:ext>
            </a:extLst>
          </p:cNvPr>
          <p:cNvSpPr txBox="1">
            <a:spLocks/>
          </p:cNvSpPr>
          <p:nvPr/>
        </p:nvSpPr>
        <p:spPr>
          <a:xfrm>
            <a:off x="190500" y="5419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1000" dirty="0"/>
              <a:t>1.Bruker trykker på list ut «…produksjonsplass» som sender web forespørsel til </a:t>
            </a:r>
            <a:r>
              <a:rPr lang="nb-NO" sz="1000" dirty="0" err="1"/>
              <a:t>api</a:t>
            </a:r>
            <a:r>
              <a:rPr lang="nb-NO" sz="1000" dirty="0"/>
              <a:t> i </a:t>
            </a:r>
            <a:r>
              <a:rPr lang="nb-NO" sz="1000" dirty="0" err="1"/>
              <a:t>docker</a:t>
            </a:r>
            <a:r>
              <a:rPr lang="nb-NO" sz="1000" dirty="0"/>
              <a:t> container</a:t>
            </a:r>
          </a:p>
          <a:p>
            <a:r>
              <a:rPr lang="nb-NO" sz="1000" dirty="0"/>
              <a:t>2. Lager en «</a:t>
            </a:r>
            <a:r>
              <a:rPr lang="nb-NO" sz="1000" dirty="0" err="1"/>
              <a:t>table</a:t>
            </a:r>
            <a:r>
              <a:rPr lang="nb-NO" sz="1000" dirty="0"/>
              <a:t>» basert på svar fra container, i tillegg sender jeg en ny web forespørsel som åpner «norgeskart» ved</a:t>
            </a:r>
          </a:p>
          <a:p>
            <a:r>
              <a:rPr lang="nb-NO" sz="1000" dirty="0"/>
              <a:t>Bruk av «Google» sin node </a:t>
            </a:r>
            <a:r>
              <a:rPr lang="nb-NO" sz="1000" dirty="0" err="1"/>
              <a:t>js</a:t>
            </a:r>
            <a:r>
              <a:rPr lang="nb-NO" sz="1000" dirty="0"/>
              <a:t> modul «</a:t>
            </a:r>
            <a:r>
              <a:rPr lang="nb-NO" sz="1000" dirty="0" err="1"/>
              <a:t>puppeteer</a:t>
            </a:r>
            <a:r>
              <a:rPr lang="nb-NO" sz="1000" dirty="0"/>
              <a:t>» og tar skjermbilde av </a:t>
            </a:r>
            <a:r>
              <a:rPr lang="nb-NO" sz="1000" dirty="0" err="1"/>
              <a:t>koordidnater</a:t>
            </a:r>
            <a:r>
              <a:rPr lang="nb-NO" sz="1000" dirty="0"/>
              <a:t> hentet ut fra container </a:t>
            </a:r>
            <a:r>
              <a:rPr lang="nb-NO" sz="1000" dirty="0" err="1"/>
              <a:t>api</a:t>
            </a:r>
            <a:r>
              <a:rPr lang="nb-NO" sz="1000" dirty="0"/>
              <a:t>.</a:t>
            </a:r>
          </a:p>
          <a:p>
            <a:r>
              <a:rPr lang="nb-NO" sz="1000" dirty="0"/>
              <a:t>3. </a:t>
            </a:r>
            <a:r>
              <a:rPr lang="nb-NO" sz="1000" dirty="0" err="1"/>
              <a:t>Bilddet</a:t>
            </a:r>
            <a:r>
              <a:rPr lang="nb-NO" sz="1000" dirty="0"/>
              <a:t> blir lagret i «</a:t>
            </a:r>
            <a:r>
              <a:rPr lang="nb-NO" sz="1000" dirty="0" err="1"/>
              <a:t>photos</a:t>
            </a:r>
            <a:r>
              <a:rPr lang="nb-NO" sz="1000" dirty="0"/>
              <a:t>» folder og html raden mappes til bildet. </a:t>
            </a:r>
          </a:p>
          <a:p>
            <a:r>
              <a:rPr lang="nb-NO" sz="1000" dirty="0"/>
              <a:t>4. I praksis blir alle </a:t>
            </a:r>
            <a:r>
              <a:rPr lang="nb-NO" sz="1000" dirty="0" err="1"/>
              <a:t>prodduksjonsplassene</a:t>
            </a:r>
            <a:r>
              <a:rPr lang="nb-NO" sz="1000" dirty="0"/>
              <a:t> fra </a:t>
            </a:r>
            <a:r>
              <a:rPr lang="nb-NO" sz="1000" dirty="0" err="1"/>
              <a:t>enddepunktet</a:t>
            </a:r>
            <a:r>
              <a:rPr lang="nb-NO" sz="1000" dirty="0"/>
              <a:t> localhost:5000/produksjonsplass listet ut</a:t>
            </a:r>
          </a:p>
          <a:p>
            <a:r>
              <a:rPr lang="nb-NO" sz="1000" dirty="0"/>
              <a:t>5. NB, kan være en må </a:t>
            </a:r>
            <a:r>
              <a:rPr lang="nb-NO" sz="1000" dirty="0" err="1"/>
              <a:t>refreshe</a:t>
            </a:r>
            <a:r>
              <a:rPr lang="nb-NO" sz="1000" dirty="0"/>
              <a:t> en gang etter å ha trykket på «list ut» knappen for å vise bildene hentet fra norgeskart</a:t>
            </a:r>
          </a:p>
          <a:p>
            <a:r>
              <a:rPr lang="nb-NO" sz="1000" dirty="0"/>
              <a:t>Ettersom jeg ikke har lagt på noe </a:t>
            </a:r>
            <a:r>
              <a:rPr lang="nb-NO" sz="1000" dirty="0" err="1"/>
              <a:t>reload</a:t>
            </a:r>
            <a:r>
              <a:rPr lang="nb-NO" sz="1000" dirty="0"/>
              <a:t>/</a:t>
            </a:r>
            <a:r>
              <a:rPr lang="nb-NO" sz="1000" dirty="0" err="1"/>
              <a:t>loading</a:t>
            </a:r>
            <a:r>
              <a:rPr lang="nb-NO" sz="1000" dirty="0"/>
              <a:t> logikk for når bildet er mottatt fra </a:t>
            </a:r>
            <a:r>
              <a:rPr lang="nb-NO" sz="1000" dirty="0" err="1"/>
              <a:t>puppeteer</a:t>
            </a:r>
            <a:r>
              <a:rPr lang="nb-NO" sz="1000" dirty="0"/>
              <a:t> nettleser instansen som opprettes.</a:t>
            </a:r>
            <a:endParaRPr lang="en-GB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5F2DF1-C484-5586-FE61-077E3A78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1179441"/>
            <a:ext cx="7544427" cy="2752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911DA-3CCF-F5E4-902E-BD76D3561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7350" y="1245495"/>
            <a:ext cx="3676674" cy="23347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5129615-2CC5-C7D6-8F48-31D2D213D49E}"/>
                  </a:ext>
                </a:extLst>
              </p14:cNvPr>
              <p14:cNvContentPartPr/>
              <p14:nvPr/>
            </p14:nvContentPartPr>
            <p14:xfrm>
              <a:off x="3192540" y="382494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5129615-2CC5-C7D6-8F48-31D2D213D4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83900" y="3816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E66CDC-0B2B-3D4F-B42E-E5717101347E}"/>
                  </a:ext>
                </a:extLst>
              </p14:cNvPr>
              <p14:cNvContentPartPr/>
              <p14:nvPr/>
            </p14:nvContentPartPr>
            <p14:xfrm>
              <a:off x="3192540" y="3582660"/>
              <a:ext cx="476280" cy="235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E66CDC-0B2B-3D4F-B42E-E571710134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3900" y="3574020"/>
                <a:ext cx="49392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87CECEE-54E3-7BE4-8587-BDE4C42648AB}"/>
              </a:ext>
            </a:extLst>
          </p:cNvPr>
          <p:cNvGrpSpPr/>
          <p:nvPr/>
        </p:nvGrpSpPr>
        <p:grpSpPr>
          <a:xfrm>
            <a:off x="5622180" y="3596340"/>
            <a:ext cx="2668320" cy="1049040"/>
            <a:chOff x="5622180" y="3596340"/>
            <a:chExt cx="2668320" cy="10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433EBC-7979-3D89-B7CB-BF2799471482}"/>
                    </a:ext>
                  </a:extLst>
                </p14:cNvPr>
                <p14:cNvContentPartPr/>
                <p14:nvPr/>
              </p14:nvContentPartPr>
              <p14:xfrm>
                <a:off x="5622180" y="3596340"/>
                <a:ext cx="2668320" cy="104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433EBC-7979-3D89-B7CB-BF27994714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13540" y="3587340"/>
                  <a:ext cx="2685960" cy="10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4A6321E-3F18-E8F1-5B86-DC0FA61AFF6E}"/>
                    </a:ext>
                  </a:extLst>
                </p14:cNvPr>
                <p14:cNvContentPartPr/>
                <p14:nvPr/>
              </p14:nvContentPartPr>
              <p14:xfrm>
                <a:off x="5668980" y="4542060"/>
                <a:ext cx="47520" cy="3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4A6321E-3F18-E8F1-5B86-DC0FA61AFF6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60340" y="4533420"/>
                  <a:ext cx="65160" cy="5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982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1337D33-0547-07D8-8C28-D59CA8B14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84"/>
          <a:stretch/>
        </p:blipFill>
        <p:spPr>
          <a:xfrm>
            <a:off x="335967" y="1748085"/>
            <a:ext cx="5843853" cy="2143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4BFF94-9531-4999-5CFD-D7CFB9787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Oppgave 2</a:t>
            </a:r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772A14F-5F88-5100-34B9-7E7A9BF6B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91318" y="3369982"/>
            <a:ext cx="4209363" cy="230723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C2F19F-1697-81A1-2A69-406A853A8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30" y="4300936"/>
            <a:ext cx="4789170" cy="24630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C6D1605-FE18-1FFB-00C3-A7D062D45350}"/>
                  </a:ext>
                </a:extLst>
              </p14:cNvPr>
              <p14:cNvContentPartPr/>
              <p14:nvPr/>
            </p14:nvContentPartPr>
            <p14:xfrm>
              <a:off x="296580" y="2186580"/>
              <a:ext cx="3577680" cy="3286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C6D1605-FE18-1FFB-00C3-A7D062D453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940" y="2177580"/>
                <a:ext cx="3595320" cy="33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3A504FD-DC6D-7B7A-939F-26167C22A49E}"/>
                  </a:ext>
                </a:extLst>
              </p14:cNvPr>
              <p14:cNvContentPartPr/>
              <p14:nvPr/>
            </p14:nvContentPartPr>
            <p14:xfrm>
              <a:off x="5181060" y="4296900"/>
              <a:ext cx="363960" cy="11437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3A504FD-DC6D-7B7A-939F-26167C22A4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2420" y="4288260"/>
                <a:ext cx="38160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E9E0E76-F535-C4B6-7831-C214C4079BD8}"/>
                  </a:ext>
                </a:extLst>
              </p14:cNvPr>
              <p14:cNvContentPartPr/>
              <p14:nvPr/>
            </p14:nvContentPartPr>
            <p14:xfrm>
              <a:off x="6591540" y="4091700"/>
              <a:ext cx="846000" cy="1665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E9E0E76-F535-C4B6-7831-C214C4079B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2540" y="4082700"/>
                <a:ext cx="863640" cy="16833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A8404714-4B3F-12FF-A440-B1AA06D8C554}"/>
              </a:ext>
            </a:extLst>
          </p:cNvPr>
          <p:cNvSpPr txBox="1">
            <a:spLocks/>
          </p:cNvSpPr>
          <p:nvPr/>
        </p:nvSpPr>
        <p:spPr>
          <a:xfrm>
            <a:off x="190500" y="54198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b-NO" sz="1000" dirty="0"/>
              <a:t>1.Henter </a:t>
            </a:r>
            <a:r>
              <a:rPr lang="nb-NO" sz="1000" dirty="0" err="1"/>
              <a:t>produksjonsplassId</a:t>
            </a:r>
            <a:r>
              <a:rPr lang="nb-NO" sz="1000" dirty="0"/>
              <a:t> fra samme web forespørsel som i oppgave 1.</a:t>
            </a:r>
          </a:p>
          <a:p>
            <a:r>
              <a:rPr lang="nb-NO" sz="1000" dirty="0"/>
              <a:t>2.Lager en dynamisk form basert på input fra web forespørselen</a:t>
            </a:r>
          </a:p>
          <a:p>
            <a:r>
              <a:rPr lang="nb-NO" sz="1000" dirty="0"/>
              <a:t>3.Når bruker trykker «</a:t>
            </a:r>
            <a:r>
              <a:rPr lang="nb-NO" sz="1000" dirty="0" err="1"/>
              <a:t>submit</a:t>
            </a:r>
            <a:r>
              <a:rPr lang="nb-NO" sz="1000" dirty="0"/>
              <a:t>» senders ny web forespørsel til endepunktet «</a:t>
            </a:r>
            <a:r>
              <a:rPr lang="nb-NO" sz="1000" dirty="0" err="1"/>
              <a:t>registrerforflytning</a:t>
            </a:r>
            <a:r>
              <a:rPr lang="nb-NO" sz="1000" dirty="0"/>
              <a:t>»</a:t>
            </a:r>
          </a:p>
          <a:p>
            <a:r>
              <a:rPr lang="nb-NO" sz="1000" dirty="0"/>
              <a:t>4.Kan deretter verifisere at forespørsel nådde </a:t>
            </a:r>
            <a:r>
              <a:rPr lang="nb-NO" sz="1000" dirty="0" err="1"/>
              <a:t>api</a:t>
            </a:r>
            <a:r>
              <a:rPr lang="nb-NO" sz="1000" dirty="0"/>
              <a:t> i </a:t>
            </a:r>
            <a:r>
              <a:rPr lang="nb-NO" sz="1000" dirty="0" err="1"/>
              <a:t>docker</a:t>
            </a:r>
            <a:r>
              <a:rPr lang="nb-NO" sz="1000" dirty="0"/>
              <a:t> container ved å åpne terminal til container og lese utskrift fra</a:t>
            </a:r>
          </a:p>
          <a:p>
            <a:r>
              <a:rPr lang="nb-NO" sz="1000" dirty="0"/>
              <a:t>«</a:t>
            </a:r>
            <a:r>
              <a:rPr lang="nb-NO" sz="1000" dirty="0" err="1"/>
              <a:t>api.out</a:t>
            </a:r>
            <a:r>
              <a:rPr lang="nb-NO" sz="1000" dirty="0"/>
              <a:t>» filen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829509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7805-C50A-25B5-07EC-D65AFB32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Hva kunne blitt gjort bedre?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4187-6F0D-4B58-A4F4-C3C5BE140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Mer moderne rammeverk for kode</a:t>
            </a:r>
          </a:p>
          <a:p>
            <a:r>
              <a:rPr lang="nb-NO" dirty="0" err="1"/>
              <a:t>Bootstrap</a:t>
            </a:r>
            <a:r>
              <a:rPr lang="nb-NO" dirty="0"/>
              <a:t> eller lignende CSS rammeverk for rask, men også effektiv utseende</a:t>
            </a:r>
          </a:p>
          <a:p>
            <a:r>
              <a:rPr lang="nb-NO" dirty="0"/>
              <a:t>Mangler totalt Sikkerhetsmekanismer. Input fra bruker usikker, nettforespørsler er </a:t>
            </a:r>
            <a:r>
              <a:rPr lang="nb-NO" dirty="0" err="1"/>
              <a:t>usikkre</a:t>
            </a:r>
            <a:r>
              <a:rPr lang="nb-NO" dirty="0"/>
              <a:t> </a:t>
            </a:r>
            <a:r>
              <a:rPr lang="nb-NO" dirty="0" err="1"/>
              <a:t>osv</a:t>
            </a:r>
            <a:endParaRPr lang="nb-NO" dirty="0"/>
          </a:p>
          <a:p>
            <a:r>
              <a:rPr lang="nb-NO" dirty="0"/>
              <a:t>Kommentering – pleier å følge </a:t>
            </a:r>
            <a:r>
              <a:rPr lang="nb-NO" dirty="0" err="1"/>
              <a:t>doxygen</a:t>
            </a:r>
            <a:r>
              <a:rPr lang="nb-NO" dirty="0"/>
              <a:t> standard, ikke tid til å gjøre nå. Men forklarer gjerne kode der ønskelig</a:t>
            </a:r>
          </a:p>
          <a:p>
            <a:r>
              <a:rPr lang="nb-NO" dirty="0"/>
              <a:t>Moduler – løsningene kunne blitt laget som gjenbrukbare komponenter</a:t>
            </a:r>
          </a:p>
          <a:p>
            <a:endParaRPr lang="nb-N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544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518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Intervjuoppgave – Utviklere til mattilsynet.no</vt:lpstr>
      <vt:lpstr>Hvordan er oppgaven blitt løst</vt:lpstr>
      <vt:lpstr>OpenAi</vt:lpstr>
      <vt:lpstr>Installasjon</vt:lpstr>
      <vt:lpstr>Rask tilbakemelding </vt:lpstr>
      <vt:lpstr>Oppgave 1</vt:lpstr>
      <vt:lpstr>Oppgave 2</vt:lpstr>
      <vt:lpstr>Hva kunne blitt gjort bedre?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Intervjuoppgave – Utviklere til mattilsynet.no</dc:title>
  <dc:creator>Nicholas Bodvin Sellevåg</dc:creator>
  <cp:lastModifiedBy>Nicholas Bodvin Sellevåg</cp:lastModifiedBy>
  <cp:revision>1</cp:revision>
  <dcterms:created xsi:type="dcterms:W3CDTF">2023-01-30T19:11:28Z</dcterms:created>
  <dcterms:modified xsi:type="dcterms:W3CDTF">2023-01-30T19:53:29Z</dcterms:modified>
</cp:coreProperties>
</file>