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D6B6D-89DD-44DF-883D-691C627E4B0F}" v="51" dt="2020-01-29T13:47:56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435EEE-A109-4D59-9510-975E1829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B785397-1C78-47B3-AF12-B06E4A67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18197C-F37F-4617-9BC1-33F86044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449A28-E20D-4FFF-9C25-227B7A98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C3C730-EA70-4882-9827-BFE3629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85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8E6569-CFBC-4E41-A093-75917EAA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59810E-1324-417B-ADEC-2FE7038A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B5CBA7-E33E-48B3-A695-3D5DA29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50A4FF-DD23-483E-907B-44C72CF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D70D438-7248-4C59-B0EE-7B030612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07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E52947E-772F-4119-B9A3-93B188C29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C9C6E9-B336-44E7-9F8B-46132086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74D8AD-36D4-4AAD-9945-4ED0D33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B10B10-4291-42A6-A77D-B12F0EF0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A1DDE6-F1C0-43A6-A675-33E097CF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8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CDA9EE-5F20-4C3A-8DA8-1358D09A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CFA8E7-2020-491C-BE08-CF6A0797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DBAC49-6D60-4387-A63A-37CBE76C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4AF9EB-04EE-4715-AD93-F4274D56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D1BF02-0FEE-42C7-A4C0-0DAB4762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09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DA062E-6C2C-42DF-A1F1-F3ED8474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C1B254-FEE7-490A-AF93-1E57998F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651BB1-8089-41EC-A50A-3413814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6FDD54-ADD9-4A4C-AD03-9E59ECE7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B6887F-A275-47D8-A6B6-6827050D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88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C60210-8978-43F0-BF77-FC650F5A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B65A3A-A4D8-4A4B-AF55-48B69E7B1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954D7D5-8F03-4308-8140-DB13B9A9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74C2731-FC75-4A29-8317-F4B4CAA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8685D9-8F70-4D8B-8F8D-5FB8A814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7A56D1-DF37-4343-B5B9-0C4C83C0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6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456534-121F-4EC5-AA0C-A3969A93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3E8B33-2195-41FA-A555-B923025B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1F09318-22C6-437C-841C-1B9FEB24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3D6EF6F-2E9C-4710-ADEF-FB1923DC2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A0BD9B0-5C7F-4835-A529-0CBEFE0C2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9AFE81B-CA2D-4CF0-8CE1-7F56483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629EBCE-32F1-4E55-9C35-18DBBE38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48F602-E756-4B8A-891F-13BCFB01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77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93EBEE-3F5F-4343-AE7E-8566F538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8DDB92-28B6-4C13-A599-2C8A170E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6207CF7-BED7-4575-9AE4-0686396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6E66F19-3249-4C11-9D0F-982C5307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18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A98E39D-5391-4F07-B9B6-1F78E736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AFCA9FE-7C14-4DAA-BF9D-B213EA78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6974320-17F6-4944-A032-D02D3766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6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8958E0-C051-48FB-8386-7C340BF0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92B0985-BD03-4BC5-86C4-9CF26AD2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B9F6CB-F4D1-4792-88E2-11B1AB0F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6A7717C-B5D9-44F7-8138-D166039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ED4D05C-92A4-4424-B968-C77EDC3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96F4D64-7E60-4793-A5E2-3693491F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7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B1951F-2DDB-412A-944B-2F716CF8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8838425-2654-480B-9FED-DB82A1BC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2DDD878-7EED-4469-95D6-E360DFB4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E899B11-1C5E-4128-A897-0FE9C1EF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E51A80E-6C14-4372-B9DF-2F67AB1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3D88815-8750-4B8A-B227-444192AA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64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06A2F9F-1EF5-44AA-9B0E-5BD60C24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E29B81-4C36-4C00-B30E-0D6193EC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607A62-F49E-485A-A535-3929AC29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A0E2-0FD1-497F-8AB4-BB0A2A343291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90158-C4E5-4091-895E-B20E6D387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535658-2C8A-4B95-B8D3-4FAB3D564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C717-72D3-455F-B60B-61CC057CB4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31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Et bilde som inneholder bygning, bord, grønn, mange&#10;&#10;Automatisk generert beskrivelse">
            <a:extLst>
              <a:ext uri="{FF2B5EF4-FFF2-40B4-BE49-F238E27FC236}">
                <a16:creationId xmlns:a16="http://schemas.microsoft.com/office/drawing/2014/main" id="{28D0D6DF-BED7-47D6-A831-82C139EB2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60" y="5287669"/>
            <a:ext cx="2007120" cy="133808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BBA01D5-414F-4587-8291-F140388C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59" y="4545672"/>
            <a:ext cx="2007121" cy="133808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F737A39-5790-47AF-BBF8-5140EF5368C2}"/>
              </a:ext>
            </a:extLst>
          </p:cNvPr>
          <p:cNvSpPr txBox="1"/>
          <p:nvPr/>
        </p:nvSpPr>
        <p:spPr>
          <a:xfrm>
            <a:off x="1757548" y="396664"/>
            <a:ext cx="347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State </a:t>
            </a:r>
            <a:r>
              <a:rPr lang="nb-NO" sz="3600" dirty="0" err="1"/>
              <a:t>Stack</a:t>
            </a:r>
            <a:endParaRPr lang="en-GB" sz="3600" dirty="0"/>
          </a:p>
        </p:txBody>
      </p:sp>
      <p:pic>
        <p:nvPicPr>
          <p:cNvPr id="11" name="Bilde 1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2B2B9FF-3936-49F1-AB2D-2BBCC0683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58" y="3842718"/>
            <a:ext cx="2007120" cy="133808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2" name="Bilde 14" descr="Et bilde som inneholder skjermbilde, skilt, grønn, gate&#10;&#10;Automatisk generert beskrivelse">
            <a:extLst>
              <a:ext uri="{FF2B5EF4-FFF2-40B4-BE49-F238E27FC236}">
                <a16:creationId xmlns:a16="http://schemas.microsoft.com/office/drawing/2014/main" id="{EB321537-00DB-4E4A-9FC3-CAF26E723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01" y="3165250"/>
            <a:ext cx="2007120" cy="133808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6" name="Bilde 13" descr="Et bilde som inneholder skilt&#10;&#10;Automatisk generert beskrivelse">
            <a:extLst>
              <a:ext uri="{FF2B5EF4-FFF2-40B4-BE49-F238E27FC236}">
                <a16:creationId xmlns:a16="http://schemas.microsoft.com/office/drawing/2014/main" id="{5F176095-DB6C-4648-84AB-8320376B2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77" y="2587190"/>
            <a:ext cx="2007121" cy="1129005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7" name="Bilde 9" descr="Et bilde som inneholder tegning&#10;&#10;Automatisk generert beskrivelse">
            <a:extLst>
              <a:ext uri="{FF2B5EF4-FFF2-40B4-BE49-F238E27FC236}">
                <a16:creationId xmlns:a16="http://schemas.microsoft.com/office/drawing/2014/main" id="{465A67D1-9CA3-4B2B-A85E-BB300F3A5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54" y="1794129"/>
            <a:ext cx="2007120" cy="1129005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F244C60-A77C-414A-9ED1-DBDF0E1D98AC}"/>
              </a:ext>
            </a:extLst>
          </p:cNvPr>
          <p:cNvSpPr/>
          <p:nvPr/>
        </p:nvSpPr>
        <p:spPr>
          <a:xfrm>
            <a:off x="2616529" y="1610062"/>
            <a:ext cx="1341911" cy="446537"/>
          </a:xfrm>
          <a:prstGeom prst="wedgeRectCallout">
            <a:avLst>
              <a:gd name="adj1" fmla="val 86295"/>
              <a:gd name="adj2" fmla="val 807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Intro screen</a:t>
            </a:r>
            <a:endParaRPr lang="en-GB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DD10E25-7154-428A-91A4-9CB32007D98E}"/>
              </a:ext>
            </a:extLst>
          </p:cNvPr>
          <p:cNvSpPr/>
          <p:nvPr/>
        </p:nvSpPr>
        <p:spPr>
          <a:xfrm>
            <a:off x="6923085" y="4123022"/>
            <a:ext cx="1341911" cy="446537"/>
          </a:xfrm>
          <a:prstGeom prst="wedgeRectCallout">
            <a:avLst>
              <a:gd name="adj1" fmla="val -78307"/>
              <a:gd name="adj2" fmla="val 674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Pokemon </a:t>
            </a:r>
            <a:r>
              <a:rPr lang="nb-NO" dirty="0" err="1"/>
              <a:t>select</a:t>
            </a:r>
            <a:endParaRPr lang="en-GB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E8C06EE-D730-46B8-805B-D0003E223C00}"/>
              </a:ext>
            </a:extLst>
          </p:cNvPr>
          <p:cNvSpPr/>
          <p:nvPr/>
        </p:nvSpPr>
        <p:spPr>
          <a:xfrm>
            <a:off x="2616531" y="3140917"/>
            <a:ext cx="1341911" cy="446537"/>
          </a:xfrm>
          <a:prstGeom prst="wedgeRectCallout">
            <a:avLst>
              <a:gd name="adj1" fmla="val 86295"/>
              <a:gd name="adj2" fmla="val 807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Pokedex</a:t>
            </a:r>
            <a:endParaRPr lang="en-GB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716F508-4991-4C42-A557-1F5C03C13366}"/>
              </a:ext>
            </a:extLst>
          </p:cNvPr>
          <p:cNvSpPr/>
          <p:nvPr/>
        </p:nvSpPr>
        <p:spPr>
          <a:xfrm>
            <a:off x="2616530" y="4488916"/>
            <a:ext cx="1341911" cy="446537"/>
          </a:xfrm>
          <a:prstGeom prst="wedgeRectCallout">
            <a:avLst>
              <a:gd name="adj1" fmla="val 86295"/>
              <a:gd name="adj2" fmla="val 807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In-game </a:t>
            </a:r>
            <a:r>
              <a:rPr lang="nb-NO" dirty="0" err="1"/>
              <a:t>menu</a:t>
            </a:r>
            <a:endParaRPr lang="en-GB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270AAF7A-18DF-4F89-85CE-84228773D4FF}"/>
              </a:ext>
            </a:extLst>
          </p:cNvPr>
          <p:cNvSpPr/>
          <p:nvPr/>
        </p:nvSpPr>
        <p:spPr>
          <a:xfrm>
            <a:off x="6923084" y="2770647"/>
            <a:ext cx="1341911" cy="446537"/>
          </a:xfrm>
          <a:prstGeom prst="wedgeRectCallout">
            <a:avLst>
              <a:gd name="adj1" fmla="val -83617"/>
              <a:gd name="adj2" fmla="val 754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Cutscene</a:t>
            </a:r>
            <a:endParaRPr lang="en-GB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1DC78929-0F4C-4370-9E8D-4F017EB28916}"/>
              </a:ext>
            </a:extLst>
          </p:cNvPr>
          <p:cNvSpPr/>
          <p:nvPr/>
        </p:nvSpPr>
        <p:spPr>
          <a:xfrm>
            <a:off x="6923083" y="5551738"/>
            <a:ext cx="1341911" cy="446537"/>
          </a:xfrm>
          <a:prstGeom prst="wedgeRectCallout">
            <a:avLst>
              <a:gd name="adj1" fmla="val -78307"/>
              <a:gd name="adj2" fmla="val 674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Game </a:t>
            </a:r>
            <a:r>
              <a:rPr lang="nb-NO" dirty="0" err="1"/>
              <a:t>overworld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1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Nicholas Bodvin Sellevåg</dc:creator>
  <cp:lastModifiedBy>Nicholas Bodvin Sellevåg</cp:lastModifiedBy>
  <cp:revision>1</cp:revision>
  <dcterms:created xsi:type="dcterms:W3CDTF">2020-01-29T13:21:42Z</dcterms:created>
  <dcterms:modified xsi:type="dcterms:W3CDTF">2020-01-29T13:53:14Z</dcterms:modified>
</cp:coreProperties>
</file>