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78" r:id="rId1"/>
    <p:sldMasterId id="2147483690" r:id="rId2"/>
    <p:sldMasterId id="2147483668" r:id="rId3"/>
  </p:sldMasterIdLst>
  <p:notesMasterIdLst>
    <p:notesMasterId r:id="rId6"/>
  </p:notesMasterIdLst>
  <p:handoutMasterIdLst>
    <p:handoutMasterId r:id="rId7"/>
  </p:handoutMasterIdLst>
  <p:sldIdLst>
    <p:sldId id="257" r:id="rId4"/>
    <p:sldId id="258" r:id="rId5"/>
  </p:sldIdLst>
  <p:sldSz cx="14630400" cy="8229600"/>
  <p:notesSz cx="6807200" cy="9939338"/>
  <p:embeddedFontLst>
    <p:embeddedFont>
      <p:font typeface="微软雅黑" panose="020B0503020204020204" pitchFamily="34" charset="-122"/>
      <p:regular r:id="rId8"/>
      <p:bold r:id="rId9"/>
    </p:embeddedFont>
    <p:embeddedFont>
      <p:font typeface="Effra" panose="020B0603020203020204" pitchFamily="34" charset="0"/>
      <p:regular r:id="rId10"/>
      <p:bold r:id="rId11"/>
      <p:italic r:id="rId12"/>
      <p:boldItalic r:id="rId13"/>
    </p:embeddedFont>
    <p:embeddedFont>
      <p:font typeface="Effra Light" panose="020B0403020203020204" pitchFamily="34" charset="0"/>
      <p:regular r:id="rId14"/>
      <p:italic r:id="rId15"/>
    </p:embeddedFont>
  </p:embeddedFontLst>
  <p:defaultTextStyle>
    <a:defPPr>
      <a:defRPr lang="en-US"/>
    </a:defPPr>
    <a:lvl1pPr marL="0" algn="l" defTabSz="54845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457" algn="l" defTabSz="54845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6914" algn="l" defTabSz="54845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371" algn="l" defTabSz="54845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3828" algn="l" defTabSz="54845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2286" algn="l" defTabSz="54845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0743" algn="l" defTabSz="54845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39200" algn="l" defTabSz="54845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7657" algn="l" defTabSz="54845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62">
          <p15:clr>
            <a:srgbClr val="A4A3A4"/>
          </p15:clr>
        </p15:guide>
        <p15:guide id="2" orient="horz" pos="287">
          <p15:clr>
            <a:srgbClr val="A4A3A4"/>
          </p15:clr>
        </p15:guide>
        <p15:guide id="3" orient="horz" pos="4463">
          <p15:clr>
            <a:srgbClr val="A4A3A4"/>
          </p15:clr>
        </p15:guide>
        <p15:guide id="4" orient="horz" pos="1006">
          <p15:clr>
            <a:srgbClr val="A4A3A4"/>
          </p15:clr>
        </p15:guide>
        <p15:guide id="5" orient="horz" pos="4896">
          <p15:clr>
            <a:srgbClr val="A4A3A4"/>
          </p15:clr>
        </p15:guide>
        <p15:guide id="6" orient="horz" pos="481">
          <p15:clr>
            <a:srgbClr val="A4A3A4"/>
          </p15:clr>
        </p15:guide>
        <p15:guide id="7" pos="6046">
          <p15:clr>
            <a:srgbClr val="A4A3A4"/>
          </p15:clr>
        </p15:guide>
        <p15:guide id="8" pos="1721">
          <p15:clr>
            <a:srgbClr val="A4A3A4"/>
          </p15:clr>
        </p15:guide>
        <p15:guide id="9" pos="3166">
          <p15:clr>
            <a:srgbClr val="A4A3A4"/>
          </p15:clr>
        </p15:guide>
        <p15:guide id="10" pos="287">
          <p15:clr>
            <a:srgbClr val="A4A3A4"/>
          </p15:clr>
        </p15:guide>
        <p15:guide id="11" pos="7487">
          <p15:clr>
            <a:srgbClr val="A4A3A4"/>
          </p15:clr>
        </p15:guide>
        <p15:guide id="12" pos="4608">
          <p15:clr>
            <a:srgbClr val="A4A3A4"/>
          </p15:clr>
        </p15:guide>
        <p15:guide id="13" pos="8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9D9EB"/>
    <a:srgbClr val="71C5E8"/>
    <a:srgbClr val="B1B3B3"/>
    <a:srgbClr val="888B8D"/>
    <a:srgbClr val="00C4B3"/>
    <a:srgbClr val="77BC1F"/>
    <a:srgbClr val="B0008E"/>
    <a:srgbClr val="E35205"/>
    <a:srgbClr val="F7A800"/>
    <a:srgbClr val="FFC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66" autoAdjust="0"/>
  </p:normalViewPr>
  <p:slideViewPr>
    <p:cSldViewPr snapToGrid="0" showGuides="1">
      <p:cViewPr varScale="1">
        <p:scale>
          <a:sx n="57" d="100"/>
          <a:sy n="57" d="100"/>
        </p:scale>
        <p:origin x="786" y="66"/>
      </p:cViewPr>
      <p:guideLst>
        <p:guide orient="horz" pos="5062"/>
        <p:guide orient="horz" pos="287"/>
        <p:guide orient="horz" pos="4463"/>
        <p:guide orient="horz" pos="1006"/>
        <p:guide orient="horz" pos="4896"/>
        <p:guide orient="horz" pos="481"/>
        <p:guide pos="6046"/>
        <p:guide pos="1721"/>
        <p:guide pos="3166"/>
        <p:guide pos="287"/>
        <p:guide pos="7487"/>
        <p:guide pos="4608"/>
        <p:guide pos="89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3" d="100"/>
        <a:sy n="43" d="100"/>
      </p:scale>
      <p:origin x="0" y="0"/>
    </p:cViewPr>
  </p:sorterViewPr>
  <p:notesViewPr>
    <p:cSldViewPr snapToGrid="0">
      <p:cViewPr varScale="1">
        <p:scale>
          <a:sx n="136" d="100"/>
          <a:sy n="136" d="100"/>
        </p:scale>
        <p:origin x="-3000" y="-128"/>
      </p:cViewPr>
      <p:guideLst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2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Effr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>
                <a:latin typeface="Effra"/>
              </a:rPr>
              <a:t>May 19, 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Effr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CECA4-4622-BC49-8345-A632E6718CD7}" type="slidenum">
              <a:rPr lang="en-US" smtClean="0">
                <a:latin typeface="Effra"/>
              </a:rPr>
              <a:pPr/>
              <a:t>‹#›</a:t>
            </a:fld>
            <a:endParaRPr lang="en-US" dirty="0">
              <a:latin typeface="Effra"/>
            </a:endParaRPr>
          </a:p>
        </p:txBody>
      </p:sp>
    </p:spTree>
    <p:extLst>
      <p:ext uri="{BB962C8B-B14F-4D97-AF65-F5344CB8AC3E}">
        <p14:creationId xmlns:p14="http://schemas.microsoft.com/office/powerpoint/2010/main" val="707338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ffr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ffra"/>
              </a:defRPr>
            </a:lvl1pPr>
          </a:lstStyle>
          <a:p>
            <a:r>
              <a:rPr lang="en-US" dirty="0"/>
              <a:t>May 19, 2015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ffr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ffra"/>
              </a:defRPr>
            </a:lvl1pPr>
          </a:lstStyle>
          <a:p>
            <a:fld id="{9E721036-882B-7948-8734-521EC9923D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8684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48457" rtl="0" eaLnBrk="1" latinLnBrk="0" hangingPunct="1">
      <a:defRPr sz="1200" kern="1200">
        <a:solidFill>
          <a:schemeClr val="tx1"/>
        </a:solidFill>
        <a:latin typeface="Effra"/>
        <a:ea typeface="+mn-ea"/>
        <a:cs typeface="+mn-cs"/>
      </a:defRPr>
    </a:lvl1pPr>
    <a:lvl2pPr marL="548457" algn="l" defTabSz="548457" rtl="0" eaLnBrk="1" latinLnBrk="0" hangingPunct="1">
      <a:defRPr sz="1200" kern="1200">
        <a:solidFill>
          <a:schemeClr val="tx1"/>
        </a:solidFill>
        <a:latin typeface="Effra"/>
        <a:ea typeface="+mn-ea"/>
        <a:cs typeface="+mn-cs"/>
      </a:defRPr>
    </a:lvl2pPr>
    <a:lvl3pPr marL="1096914" algn="l" defTabSz="548457" rtl="0" eaLnBrk="1" latinLnBrk="0" hangingPunct="1">
      <a:defRPr sz="1200" kern="1200">
        <a:solidFill>
          <a:schemeClr val="tx1"/>
        </a:solidFill>
        <a:latin typeface="Effra"/>
        <a:ea typeface="+mn-ea"/>
        <a:cs typeface="+mn-cs"/>
      </a:defRPr>
    </a:lvl3pPr>
    <a:lvl4pPr marL="1645371" algn="l" defTabSz="548457" rtl="0" eaLnBrk="1" latinLnBrk="0" hangingPunct="1">
      <a:defRPr sz="1200" kern="1200">
        <a:solidFill>
          <a:schemeClr val="tx1"/>
        </a:solidFill>
        <a:latin typeface="Effra"/>
        <a:ea typeface="+mn-ea"/>
        <a:cs typeface="+mn-cs"/>
      </a:defRPr>
    </a:lvl4pPr>
    <a:lvl5pPr marL="2193828" algn="l" defTabSz="548457" rtl="0" eaLnBrk="1" latinLnBrk="0" hangingPunct="1">
      <a:defRPr sz="1200" kern="1200">
        <a:solidFill>
          <a:schemeClr val="tx1"/>
        </a:solidFill>
        <a:latin typeface="Effra"/>
        <a:ea typeface="+mn-ea"/>
        <a:cs typeface="+mn-cs"/>
      </a:defRPr>
    </a:lvl5pPr>
    <a:lvl6pPr marL="2742286" algn="l" defTabSz="54845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0743" algn="l" defTabSz="54845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39200" algn="l" defTabSz="54845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7657" algn="l" defTabSz="54845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1036-882B-7948-8734-521EC9923D6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53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1036-882B-7948-8734-521EC9923D6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36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032E39-2DD7-6341-87B9-9AB98FE366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 (Edit on Slide Master)   |   June 1, 2015   |   Confidential, for Internal Use Only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5613" y="448055"/>
            <a:ext cx="13716000" cy="320040"/>
          </a:xfrm>
        </p:spPr>
        <p:txBody>
          <a:bodyPr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5613" y="751078"/>
            <a:ext cx="13713800" cy="320040"/>
          </a:xfrm>
        </p:spPr>
        <p:txBody>
          <a:bodyPr>
            <a:noAutofit/>
          </a:bodyPr>
          <a:lstStyle>
            <a:lvl1pPr marL="0">
              <a:lnSpc>
                <a:spcPts val="2400"/>
              </a:lnSpc>
              <a:spcAft>
                <a:spcPts val="0"/>
              </a:spcAft>
              <a:buFontTx/>
              <a:buNone/>
              <a:defRPr sz="2800" cap="all">
                <a:solidFill>
                  <a:schemeClr val="tx2"/>
                </a:solidFill>
                <a:latin typeface="Effra Light"/>
              </a:defRPr>
            </a:lvl1pPr>
            <a:lvl2pPr marL="0" indent="0">
              <a:lnSpc>
                <a:spcPts val="2400"/>
              </a:lnSpc>
              <a:spcAft>
                <a:spcPts val="0"/>
              </a:spcAft>
              <a:buFontTx/>
              <a:buNone/>
              <a:defRPr sz="2800" b="0" i="0" cap="all">
                <a:solidFill>
                  <a:schemeClr val="tx2"/>
                </a:solidFill>
                <a:latin typeface="Effra Light"/>
              </a:defRPr>
            </a:lvl2pPr>
            <a:lvl3pPr marL="0" indent="0">
              <a:lnSpc>
                <a:spcPts val="2400"/>
              </a:lnSpc>
              <a:spcAft>
                <a:spcPts val="0"/>
              </a:spcAft>
              <a:buFontTx/>
              <a:buNone/>
              <a:defRPr sz="2800" b="0" i="0" cap="all">
                <a:solidFill>
                  <a:schemeClr val="tx2"/>
                </a:solidFill>
                <a:latin typeface="Effra Light"/>
              </a:defRPr>
            </a:lvl3pPr>
            <a:lvl4pPr marL="0" indent="0">
              <a:lnSpc>
                <a:spcPts val="2400"/>
              </a:lnSpc>
              <a:spcAft>
                <a:spcPts val="0"/>
              </a:spcAft>
              <a:buFontTx/>
              <a:buNone/>
              <a:defRPr sz="2800" b="0" i="0" cap="all">
                <a:solidFill>
                  <a:schemeClr val="tx2"/>
                </a:solidFill>
                <a:latin typeface="Effra Light"/>
              </a:defRPr>
            </a:lvl4pPr>
            <a:lvl5pPr marL="0" indent="0">
              <a:lnSpc>
                <a:spcPts val="2400"/>
              </a:lnSpc>
              <a:spcAft>
                <a:spcPts val="0"/>
              </a:spcAft>
              <a:buFontTx/>
              <a:buNone/>
              <a:defRPr sz="2800" b="0" i="0" cap="all">
                <a:solidFill>
                  <a:schemeClr val="tx2"/>
                </a:solidFill>
                <a:latin typeface="Effra Light"/>
              </a:defRPr>
            </a:lvl5pPr>
            <a:lvl6pPr marL="0" indent="0">
              <a:lnSpc>
                <a:spcPts val="2800"/>
              </a:lnSpc>
              <a:spcAft>
                <a:spcPts val="400"/>
              </a:spcAft>
              <a:buFontTx/>
              <a:buNone/>
              <a:defRPr sz="2800" b="0" i="0" cap="all">
                <a:latin typeface="Effra Light"/>
                <a:cs typeface="Effra Light"/>
              </a:defRPr>
            </a:lvl6pPr>
            <a:lvl7pPr marL="0" indent="0">
              <a:lnSpc>
                <a:spcPts val="2800"/>
              </a:lnSpc>
              <a:spcAft>
                <a:spcPts val="400"/>
              </a:spcAft>
              <a:buFontTx/>
              <a:buNone/>
              <a:defRPr sz="2800" b="0" i="0" cap="all">
                <a:latin typeface="Effra Light"/>
                <a:cs typeface="Effra Light"/>
              </a:defRPr>
            </a:lvl7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5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21440" y="6766560"/>
            <a:ext cx="3016250" cy="137291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5613" y="411479"/>
            <a:ext cx="4570412" cy="228600"/>
          </a:xfrm>
        </p:spPr>
        <p:txBody>
          <a:bodyPr/>
          <a:lstStyle>
            <a:lvl1pPr>
              <a:defRPr>
                <a:latin typeface="Effra"/>
              </a:defRPr>
            </a:lvl1pPr>
          </a:lstStyle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5612" y="1597025"/>
            <a:ext cx="10405872" cy="5257800"/>
          </a:xfrm>
        </p:spPr>
        <p:txBody>
          <a:bodyPr>
            <a:normAutofit/>
          </a:bodyPr>
          <a:lstStyle>
            <a:lvl1pPr>
              <a:defRPr sz="10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5613" y="7119497"/>
            <a:ext cx="4575322" cy="68989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>
              <a:lnSpc>
                <a:spcPts val="1800"/>
              </a:lnSpc>
              <a:defRPr sz="1800" b="0">
                <a:solidFill>
                  <a:schemeClr val="tx1"/>
                </a:solidFill>
                <a:latin typeface="Effra"/>
              </a:defRPr>
            </a:lvl1pPr>
            <a:lvl2pPr>
              <a:lnSpc>
                <a:spcPts val="1800"/>
              </a:lnSpc>
              <a:defRPr sz="1800" b="1">
                <a:solidFill>
                  <a:schemeClr val="tx1"/>
                </a:solidFill>
                <a:latin typeface="+mn-lt"/>
              </a:defRPr>
            </a:lvl2pPr>
            <a:lvl3pPr>
              <a:lnSpc>
                <a:spcPts val="1800"/>
              </a:lnSpc>
              <a:defRPr sz="1800">
                <a:solidFill>
                  <a:schemeClr val="tx1"/>
                </a:solidFill>
                <a:latin typeface="+mn-lt"/>
              </a:defRPr>
            </a:lvl3pPr>
            <a:lvl4pPr>
              <a:lnSpc>
                <a:spcPts val="1800"/>
              </a:lnSpc>
              <a:defRPr sz="1800">
                <a:solidFill>
                  <a:schemeClr val="tx1"/>
                </a:solidFill>
                <a:latin typeface="+mn-lt"/>
              </a:defRPr>
            </a:lvl4pPr>
            <a:lvl5pPr>
              <a:lnSpc>
                <a:spcPts val="1800"/>
              </a:lnSpc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851" y="1420761"/>
            <a:ext cx="5511928" cy="532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25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21440" y="6766560"/>
            <a:ext cx="3016250" cy="1372914"/>
          </a:xfrm>
          <a:prstGeom prst="rect">
            <a:avLst/>
          </a:prstGeom>
        </p:spPr>
      </p:pic>
      <p:sp>
        <p:nvSpPr>
          <p:cNvPr id="8" name="Frame 7"/>
          <p:cNvSpPr/>
          <p:nvPr userDrawn="1"/>
        </p:nvSpPr>
        <p:spPr>
          <a:xfrm>
            <a:off x="457200" y="455613"/>
            <a:ext cx="13716000" cy="6400800"/>
          </a:xfrm>
          <a:prstGeom prst="frame">
            <a:avLst>
              <a:gd name="adj1" fmla="val 1811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398" y="914400"/>
            <a:ext cx="8686800" cy="5486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0893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21440" y="6766560"/>
            <a:ext cx="3016250" cy="1372914"/>
          </a:xfrm>
          <a:prstGeom prst="rect">
            <a:avLst/>
          </a:prstGeom>
        </p:spPr>
      </p:pic>
      <p:sp>
        <p:nvSpPr>
          <p:cNvPr id="8" name="Frame 7"/>
          <p:cNvSpPr/>
          <p:nvPr userDrawn="1"/>
        </p:nvSpPr>
        <p:spPr>
          <a:xfrm>
            <a:off x="457200" y="455613"/>
            <a:ext cx="13716000" cy="6400800"/>
          </a:xfrm>
          <a:prstGeom prst="frame">
            <a:avLst>
              <a:gd name="adj1" fmla="val 1811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399" y="914399"/>
            <a:ext cx="8686801" cy="5486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1913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400800" y="0"/>
            <a:ext cx="4114800" cy="822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10515600" y="0"/>
            <a:ext cx="4114800" cy="41148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>
            <a:normAutofit/>
          </a:bodyPr>
          <a:lstStyle>
            <a:lvl1pPr>
              <a:defRPr sz="1800" b="0" i="0">
                <a:solidFill>
                  <a:schemeClr val="tx2"/>
                </a:solidFill>
                <a:latin typeface="Effra Light"/>
                <a:cs typeface="Effra Light"/>
              </a:defRPr>
            </a:lvl1pPr>
          </a:lstStyle>
          <a:p>
            <a:r>
              <a:rPr lang="en-US" dirty="0"/>
              <a:t>Add photo or leave as solid Color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0515600" y="4114800"/>
            <a:ext cx="4114800" cy="411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25418" y="6767864"/>
            <a:ext cx="3016081" cy="1372836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5613" y="411673"/>
            <a:ext cx="4570412" cy="228600"/>
          </a:xfrm>
        </p:spPr>
        <p:txBody>
          <a:bodyPr/>
          <a:lstStyle>
            <a:lvl1pPr>
              <a:defRPr>
                <a:latin typeface="Effra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5613" y="1597025"/>
            <a:ext cx="5257800" cy="433828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/>
            </a:lvl1pPr>
            <a:lvl2pPr>
              <a:lnSpc>
                <a:spcPct val="70000"/>
              </a:lnSpc>
              <a:defRPr/>
            </a:lvl2pPr>
            <a:lvl3pPr>
              <a:lnSpc>
                <a:spcPct val="70000"/>
              </a:lnSpc>
              <a:defRPr/>
            </a:lvl3pPr>
            <a:lvl4pPr>
              <a:lnSpc>
                <a:spcPct val="70000"/>
              </a:lnSpc>
              <a:defRPr/>
            </a:lvl4pPr>
            <a:lvl5pPr>
              <a:lnSpc>
                <a:spcPct val="7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5613" y="7122210"/>
            <a:ext cx="5262939" cy="714608"/>
          </a:xfrm>
        </p:spPr>
        <p:txBody>
          <a:bodyPr>
            <a:normAutofit/>
          </a:bodyPr>
          <a:lstStyle>
            <a:lvl1pPr>
              <a:lnSpc>
                <a:spcPts val="1800"/>
              </a:lnSpc>
              <a:defRPr sz="1800" b="0" i="0">
                <a:solidFill>
                  <a:schemeClr val="tx2"/>
                </a:solidFill>
                <a:latin typeface="Effra"/>
                <a:cs typeface="Effra Light"/>
              </a:defRPr>
            </a:lvl1pPr>
            <a:lvl2pPr>
              <a:lnSpc>
                <a:spcPts val="1800"/>
              </a:lnSpc>
              <a:defRPr sz="1800" b="1">
                <a:solidFill>
                  <a:schemeClr val="tx2"/>
                </a:solidFill>
                <a:latin typeface="+mn-lt"/>
              </a:defRPr>
            </a:lvl2pPr>
            <a:lvl3pPr>
              <a:lnSpc>
                <a:spcPts val="1800"/>
              </a:lnSpc>
              <a:defRPr sz="1800" b="0">
                <a:solidFill>
                  <a:schemeClr val="tx2"/>
                </a:solidFill>
                <a:latin typeface="+mn-lt"/>
              </a:defRPr>
            </a:lvl3pPr>
            <a:lvl4pPr>
              <a:lnSpc>
                <a:spcPts val="1800"/>
              </a:lnSpc>
              <a:defRPr sz="1800">
                <a:solidFill>
                  <a:schemeClr val="tx2"/>
                </a:solidFill>
                <a:latin typeface="+mn-lt"/>
              </a:defRPr>
            </a:lvl4pPr>
            <a:lvl5pPr>
              <a:lnSpc>
                <a:spcPts val="1800"/>
              </a:lnSpc>
              <a:defRPr sz="1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4872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 Titl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21440" y="6766560"/>
            <a:ext cx="3016250" cy="137291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5613" y="411479"/>
            <a:ext cx="4570412" cy="228600"/>
          </a:xfrm>
        </p:spPr>
        <p:txBody>
          <a:bodyPr/>
          <a:lstStyle>
            <a:lvl1pPr>
              <a:defRPr>
                <a:latin typeface="Effra"/>
              </a:defRPr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5613" y="1597024"/>
            <a:ext cx="11201400" cy="52578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>
              <a:lnSpc>
                <a:spcPct val="70000"/>
              </a:lnSpc>
              <a:defRPr sz="10000" b="1" i="0" baseline="0">
                <a:solidFill>
                  <a:schemeClr val="tx2"/>
                </a:solidFill>
                <a:latin typeface="Effra"/>
                <a:cs typeface="Effra"/>
              </a:defRPr>
            </a:lvl1pPr>
            <a:lvl2pPr>
              <a:lnSpc>
                <a:spcPct val="70000"/>
              </a:lnSpc>
              <a:defRPr sz="10000" b="0" baseline="0">
                <a:solidFill>
                  <a:schemeClr val="tx2"/>
                </a:solidFill>
                <a:latin typeface="Effra Light"/>
                <a:cs typeface="Effra Light"/>
              </a:defRPr>
            </a:lvl2pPr>
            <a:lvl3pPr>
              <a:lnSpc>
                <a:spcPct val="70000"/>
              </a:lnSpc>
              <a:defRPr sz="10000" b="1" i="0" baseline="0">
                <a:solidFill>
                  <a:schemeClr val="bg1"/>
                </a:solidFill>
              </a:defRPr>
            </a:lvl3pPr>
            <a:lvl4pPr>
              <a:lnSpc>
                <a:spcPct val="70000"/>
              </a:lnSpc>
              <a:defRPr sz="10000" b="1" baseline="0">
                <a:latin typeface="+mn-lt"/>
              </a:defRPr>
            </a:lvl4pPr>
            <a:lvl5pPr>
              <a:lnSpc>
                <a:spcPct val="70000"/>
              </a:lnSpc>
              <a:defRPr sz="10000" baseline="0">
                <a:solidFill>
                  <a:schemeClr val="tx2"/>
                </a:solidFill>
                <a:latin typeface="Effra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5613" y="7119497"/>
            <a:ext cx="4575322" cy="68989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>
              <a:lnSpc>
                <a:spcPts val="1800"/>
              </a:lnSpc>
              <a:defRPr sz="1800" b="0">
                <a:solidFill>
                  <a:schemeClr val="tx2"/>
                </a:solidFill>
                <a:latin typeface="Effra"/>
              </a:defRPr>
            </a:lvl1pPr>
            <a:lvl2pPr>
              <a:lnSpc>
                <a:spcPts val="1800"/>
              </a:lnSpc>
              <a:defRPr sz="1800" b="1">
                <a:solidFill>
                  <a:schemeClr val="tx2"/>
                </a:solidFill>
                <a:latin typeface="+mn-lt"/>
              </a:defRPr>
            </a:lvl2pPr>
            <a:lvl3pPr>
              <a:lnSpc>
                <a:spcPts val="1800"/>
              </a:lnSpc>
              <a:defRPr sz="1800">
                <a:solidFill>
                  <a:schemeClr val="tx2"/>
                </a:solidFill>
                <a:latin typeface="+mn-lt"/>
              </a:defRPr>
            </a:lvl3pPr>
            <a:lvl4pPr>
              <a:lnSpc>
                <a:spcPts val="1800"/>
              </a:lnSpc>
              <a:defRPr sz="1800">
                <a:solidFill>
                  <a:schemeClr val="tx2"/>
                </a:solidFill>
                <a:latin typeface="+mn-lt"/>
              </a:defRPr>
            </a:lvl4pPr>
            <a:lvl5pPr>
              <a:lnSpc>
                <a:spcPts val="1800"/>
              </a:lnSpc>
              <a:defRPr sz="1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989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 Title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21440" y="6766560"/>
            <a:ext cx="3016250" cy="137291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5613" y="411479"/>
            <a:ext cx="4570412" cy="228600"/>
          </a:xfrm>
        </p:spPr>
        <p:txBody>
          <a:bodyPr/>
          <a:lstStyle>
            <a:lvl1pPr>
              <a:defRPr>
                <a:latin typeface="Effra"/>
              </a:defRPr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5613" y="1597024"/>
            <a:ext cx="10405872" cy="52578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>
              <a:lnSpc>
                <a:spcPct val="70000"/>
              </a:lnSpc>
              <a:defRPr sz="10000" b="1" i="0" baseline="0">
                <a:solidFill>
                  <a:schemeClr val="tx2"/>
                </a:solidFill>
                <a:latin typeface="Effra"/>
                <a:cs typeface="Effra"/>
              </a:defRPr>
            </a:lvl1pPr>
            <a:lvl2pPr>
              <a:lnSpc>
                <a:spcPct val="70000"/>
              </a:lnSpc>
              <a:defRPr sz="10000" b="0" baseline="0">
                <a:solidFill>
                  <a:schemeClr val="tx2"/>
                </a:solidFill>
                <a:latin typeface="Effra Light"/>
                <a:cs typeface="Effra Light"/>
              </a:defRPr>
            </a:lvl2pPr>
            <a:lvl3pPr>
              <a:lnSpc>
                <a:spcPct val="70000"/>
              </a:lnSpc>
              <a:defRPr sz="10000" b="1" i="0" baseline="0">
                <a:solidFill>
                  <a:schemeClr val="bg2"/>
                </a:solidFill>
              </a:defRPr>
            </a:lvl3pPr>
            <a:lvl4pPr>
              <a:lnSpc>
                <a:spcPct val="70000"/>
              </a:lnSpc>
              <a:defRPr sz="10000" b="1" baseline="0">
                <a:latin typeface="+mn-lt"/>
              </a:defRPr>
            </a:lvl4pPr>
            <a:lvl5pPr>
              <a:lnSpc>
                <a:spcPct val="70000"/>
              </a:lnSpc>
              <a:defRPr sz="10000" baseline="0">
                <a:solidFill>
                  <a:schemeClr val="tx2"/>
                </a:solidFill>
                <a:latin typeface="Effra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5613" y="7119497"/>
            <a:ext cx="4575322" cy="68989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>
              <a:lnSpc>
                <a:spcPts val="1800"/>
              </a:lnSpc>
              <a:defRPr sz="1800" b="0">
                <a:solidFill>
                  <a:schemeClr val="accent3"/>
                </a:solidFill>
                <a:latin typeface="Effra"/>
              </a:defRPr>
            </a:lvl1pPr>
            <a:lvl2pPr>
              <a:lnSpc>
                <a:spcPts val="1800"/>
              </a:lnSpc>
              <a:defRPr sz="1800" b="1">
                <a:solidFill>
                  <a:schemeClr val="accent3"/>
                </a:solidFill>
                <a:latin typeface="+mn-lt"/>
              </a:defRPr>
            </a:lvl2pPr>
            <a:lvl3pPr>
              <a:lnSpc>
                <a:spcPts val="1800"/>
              </a:lnSpc>
              <a:defRPr sz="1800">
                <a:solidFill>
                  <a:schemeClr val="accent3"/>
                </a:solidFill>
                <a:latin typeface="+mn-lt"/>
              </a:defRPr>
            </a:lvl3pPr>
            <a:lvl4pPr>
              <a:lnSpc>
                <a:spcPts val="1800"/>
              </a:lnSpc>
              <a:defRPr sz="1800">
                <a:solidFill>
                  <a:schemeClr val="accent3"/>
                </a:solidFill>
                <a:latin typeface="+mn-lt"/>
              </a:defRPr>
            </a:lvl4pPr>
            <a:lvl5pPr>
              <a:lnSpc>
                <a:spcPts val="1800"/>
              </a:lnSpc>
              <a:defRPr sz="1800">
                <a:solidFill>
                  <a:schemeClr val="accent3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851" y="1420761"/>
            <a:ext cx="5511928" cy="532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43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 Titl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21440" y="6765248"/>
            <a:ext cx="3016081" cy="1372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5613" y="411480"/>
            <a:ext cx="4570412" cy="2286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Effra"/>
              </a:defRPr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5613" y="1597024"/>
            <a:ext cx="11201400" cy="52578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>
              <a:lnSpc>
                <a:spcPct val="70000"/>
              </a:lnSpc>
              <a:defRPr sz="10000" b="1" i="0" baseline="0">
                <a:solidFill>
                  <a:schemeClr val="tx1"/>
                </a:solidFill>
                <a:latin typeface="Effra"/>
                <a:cs typeface="Effra"/>
              </a:defRPr>
            </a:lvl1pPr>
            <a:lvl2pPr>
              <a:lnSpc>
                <a:spcPct val="70000"/>
              </a:lnSpc>
              <a:defRPr sz="10000" b="0" baseline="0">
                <a:solidFill>
                  <a:schemeClr val="tx1"/>
                </a:solidFill>
                <a:latin typeface="Effra Light"/>
                <a:cs typeface="Effra Light"/>
              </a:defRPr>
            </a:lvl2pPr>
            <a:lvl3pPr>
              <a:lnSpc>
                <a:spcPct val="70000"/>
              </a:lnSpc>
              <a:defRPr sz="10000" b="1" i="0" baseline="0">
                <a:solidFill>
                  <a:srgbClr val="77BC1F"/>
                </a:solidFill>
              </a:defRPr>
            </a:lvl3pPr>
            <a:lvl4pPr>
              <a:lnSpc>
                <a:spcPct val="70000"/>
              </a:lnSpc>
              <a:defRPr sz="10000" b="1" baseline="0"/>
            </a:lvl4pPr>
            <a:lvl5pPr>
              <a:lnSpc>
                <a:spcPct val="70000"/>
              </a:lnSpc>
              <a:defRPr sz="10000" baseline="0">
                <a:latin typeface="Effra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5613" y="7119079"/>
            <a:ext cx="4570412" cy="910628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>
              <a:lnSpc>
                <a:spcPts val="1800"/>
              </a:lnSpc>
              <a:defRPr sz="1800" b="0">
                <a:solidFill>
                  <a:schemeClr val="accent1"/>
                </a:solidFill>
                <a:latin typeface="+mn-lt"/>
              </a:defRPr>
            </a:lvl1pPr>
            <a:lvl2pPr>
              <a:lnSpc>
                <a:spcPts val="1800"/>
              </a:lnSpc>
              <a:defRPr sz="1800" b="1">
                <a:solidFill>
                  <a:schemeClr val="accent1"/>
                </a:solidFill>
                <a:latin typeface="+mn-lt"/>
              </a:defRPr>
            </a:lvl2pPr>
            <a:lvl3pPr>
              <a:lnSpc>
                <a:spcPts val="1800"/>
              </a:lnSpc>
              <a:defRPr sz="1800" b="0">
                <a:solidFill>
                  <a:schemeClr val="accent1"/>
                </a:solidFill>
              </a:defRPr>
            </a:lvl3pPr>
            <a:lvl4pPr>
              <a:lnSpc>
                <a:spcPts val="1800"/>
              </a:lnSpc>
              <a:defRPr sz="1800">
                <a:solidFill>
                  <a:schemeClr val="accent1"/>
                </a:solidFill>
                <a:latin typeface="+mn-lt"/>
              </a:defRPr>
            </a:lvl4pPr>
            <a:lvl5pPr>
              <a:lnSpc>
                <a:spcPts val="1800"/>
              </a:lnSpc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1966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 Title 4 (Photo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21440" y="6768635"/>
            <a:ext cx="3016250" cy="13729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762733" y="962481"/>
            <a:ext cx="6056504" cy="349077"/>
          </a:xfrm>
        </p:spPr>
        <p:txBody>
          <a:bodyPr/>
          <a:lstStyle>
            <a:lvl1pPr>
              <a:defRPr>
                <a:latin typeface="Effra"/>
              </a:defRPr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772400" y="1597025"/>
            <a:ext cx="5943600" cy="41148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>
              <a:lnSpc>
                <a:spcPct val="70000"/>
              </a:lnSpc>
              <a:defRPr sz="6700" b="1" i="0" baseline="0">
                <a:solidFill>
                  <a:schemeClr val="bg2"/>
                </a:solidFill>
                <a:latin typeface="Effra"/>
                <a:cs typeface="Effra"/>
              </a:defRPr>
            </a:lvl1pPr>
            <a:lvl2pPr>
              <a:lnSpc>
                <a:spcPct val="70000"/>
              </a:lnSpc>
              <a:defRPr sz="6700" b="0" baseline="0">
                <a:solidFill>
                  <a:schemeClr val="tx1"/>
                </a:solidFill>
                <a:latin typeface="Effra Light"/>
                <a:cs typeface="Effra Light"/>
              </a:defRPr>
            </a:lvl2pPr>
            <a:lvl3pPr>
              <a:lnSpc>
                <a:spcPct val="70000"/>
              </a:lnSpc>
              <a:defRPr sz="6700" b="1" i="0" baseline="0">
                <a:solidFill>
                  <a:schemeClr val="bg1"/>
                </a:solidFill>
              </a:defRPr>
            </a:lvl3pPr>
            <a:lvl4pPr>
              <a:lnSpc>
                <a:spcPct val="70000"/>
              </a:lnSpc>
              <a:defRPr sz="6700" b="1" baseline="0">
                <a:solidFill>
                  <a:schemeClr val="bg2"/>
                </a:solidFill>
              </a:defRPr>
            </a:lvl4pPr>
            <a:lvl5pPr>
              <a:lnSpc>
                <a:spcPct val="70000"/>
              </a:lnSpc>
              <a:defRPr sz="6700" baseline="0">
                <a:solidFill>
                  <a:schemeClr val="bg2"/>
                </a:solidFill>
                <a:latin typeface="Effra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315200" cy="8229600"/>
          </a:xfrm>
          <a:prstGeom prst="rect">
            <a:avLst/>
          </a:prstGeom>
        </p:spPr>
        <p:txBody>
          <a:bodyPr vert="horz" lIns="1371600" rIns="1371600" anchor="ctr">
            <a:normAutofit/>
          </a:bodyPr>
          <a:lstStyle>
            <a:lvl1pPr>
              <a:defRPr sz="1800" b="0" i="0" baseline="0">
                <a:solidFill>
                  <a:schemeClr val="tx2"/>
                </a:solidFill>
                <a:latin typeface="Effra Light"/>
                <a:cs typeface="Effra Light"/>
              </a:defRPr>
            </a:lvl1pPr>
          </a:lstStyle>
          <a:p>
            <a:r>
              <a:rPr lang="en-US" dirty="0"/>
              <a:t>Note that the frame device sits on top of the slide; It will need to be pasted onto any new title 4 slide</a:t>
            </a:r>
          </a:p>
        </p:txBody>
      </p:sp>
    </p:spTree>
    <p:extLst>
      <p:ext uri="{BB962C8B-B14F-4D97-AF65-F5344CB8AC3E}">
        <p14:creationId xmlns:p14="http://schemas.microsoft.com/office/powerpoint/2010/main" val="3944920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 Divide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21440" y="6766560"/>
            <a:ext cx="3016250" cy="1372914"/>
          </a:xfrm>
          <a:prstGeom prst="rect">
            <a:avLst/>
          </a:prstGeom>
        </p:spPr>
      </p:pic>
      <p:sp>
        <p:nvSpPr>
          <p:cNvPr id="8" name="Frame 7"/>
          <p:cNvSpPr/>
          <p:nvPr userDrawn="1"/>
        </p:nvSpPr>
        <p:spPr>
          <a:xfrm>
            <a:off x="457200" y="455613"/>
            <a:ext cx="13716000" cy="6400800"/>
          </a:xfrm>
          <a:prstGeom prst="frame">
            <a:avLst>
              <a:gd name="adj1" fmla="val 1811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14399" y="914400"/>
            <a:ext cx="8683625" cy="5486400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5200" b="1" i="0">
                <a:solidFill>
                  <a:srgbClr val="FFCE00"/>
                </a:solidFill>
                <a:latin typeface="Effra"/>
              </a:defRPr>
            </a:lvl1pPr>
            <a:lvl2pPr>
              <a:lnSpc>
                <a:spcPct val="70000"/>
              </a:lnSpc>
              <a:defRPr sz="5200" b="0" i="0">
                <a:solidFill>
                  <a:schemeClr val="bg1"/>
                </a:solidFill>
                <a:latin typeface="Effra Light"/>
              </a:defRPr>
            </a:lvl2pPr>
            <a:lvl3pPr>
              <a:lnSpc>
                <a:spcPct val="70000"/>
              </a:lnSpc>
              <a:defRPr sz="5200" b="0" i="0">
                <a:solidFill>
                  <a:schemeClr val="tx1"/>
                </a:solidFill>
                <a:latin typeface="Effra"/>
              </a:defRPr>
            </a:lvl3pPr>
            <a:lvl4pPr>
              <a:lnSpc>
                <a:spcPct val="70000"/>
              </a:lnSpc>
              <a:defRPr sz="5200" b="1" i="0">
                <a:solidFill>
                  <a:schemeClr val="tx2"/>
                </a:solidFill>
                <a:latin typeface="Effra"/>
              </a:defRPr>
            </a:lvl4pPr>
            <a:lvl5pPr>
              <a:lnSpc>
                <a:spcPct val="70000"/>
              </a:lnSpc>
              <a:defRPr sz="5200" b="0" i="0">
                <a:solidFill>
                  <a:schemeClr val="tx1"/>
                </a:solidFill>
                <a:latin typeface="Effr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9497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 Divid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21440" y="6766560"/>
            <a:ext cx="3016250" cy="1372914"/>
          </a:xfrm>
          <a:prstGeom prst="rect">
            <a:avLst/>
          </a:prstGeom>
        </p:spPr>
      </p:pic>
      <p:sp>
        <p:nvSpPr>
          <p:cNvPr id="8" name="Frame 7"/>
          <p:cNvSpPr/>
          <p:nvPr userDrawn="1"/>
        </p:nvSpPr>
        <p:spPr>
          <a:xfrm>
            <a:off x="457200" y="455613"/>
            <a:ext cx="13716000" cy="6400800"/>
          </a:xfrm>
          <a:prstGeom prst="frame">
            <a:avLst>
              <a:gd name="adj1" fmla="val 1811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14399" y="914399"/>
            <a:ext cx="8683625" cy="5486400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5200" b="1" i="0">
                <a:solidFill>
                  <a:srgbClr val="77BC1F"/>
                </a:solidFill>
                <a:latin typeface="Effra"/>
              </a:defRPr>
            </a:lvl1pPr>
            <a:lvl2pPr>
              <a:lnSpc>
                <a:spcPct val="70000"/>
              </a:lnSpc>
              <a:defRPr sz="5200" b="0" i="0">
                <a:solidFill>
                  <a:schemeClr val="tx1"/>
                </a:solidFill>
                <a:latin typeface="Effra Light"/>
              </a:defRPr>
            </a:lvl2pPr>
            <a:lvl3pPr>
              <a:lnSpc>
                <a:spcPct val="70000"/>
              </a:lnSpc>
              <a:defRPr sz="5200" b="0" i="0">
                <a:solidFill>
                  <a:schemeClr val="accent3"/>
                </a:solidFill>
                <a:latin typeface="Effra"/>
              </a:defRPr>
            </a:lvl3pPr>
            <a:lvl4pPr>
              <a:lnSpc>
                <a:spcPct val="70000"/>
              </a:lnSpc>
              <a:defRPr sz="5200" b="1" i="0">
                <a:solidFill>
                  <a:schemeClr val="tx2"/>
                </a:solidFill>
                <a:latin typeface="Effra"/>
              </a:defRPr>
            </a:lvl4pPr>
            <a:lvl5pPr>
              <a:lnSpc>
                <a:spcPct val="70000"/>
              </a:lnSpc>
              <a:defRPr sz="5200" b="0" i="0">
                <a:solidFill>
                  <a:schemeClr val="tx1"/>
                </a:solidFill>
                <a:latin typeface="Effr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62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032E39-2DD7-6341-87B9-9AB98FE366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 (Edit on Slide Master)   |   June 1, 2015   |   Confidential, for Internal Use Only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5613" y="446014"/>
            <a:ext cx="13716000" cy="320040"/>
          </a:xfrm>
        </p:spPr>
        <p:txBody>
          <a:bodyPr/>
          <a:lstStyle>
            <a:lvl1pPr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5613" y="749808"/>
            <a:ext cx="13713800" cy="320040"/>
          </a:xfrm>
        </p:spPr>
        <p:txBody>
          <a:bodyPr>
            <a:noAutofit/>
          </a:bodyPr>
          <a:lstStyle>
            <a:lvl1pPr marL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800" cap="all">
                <a:solidFill>
                  <a:schemeClr val="tx2"/>
                </a:solidFill>
                <a:latin typeface="Effra Light"/>
              </a:defRPr>
            </a:lvl1pPr>
            <a:lvl2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800" b="0" i="0" cap="all">
                <a:solidFill>
                  <a:schemeClr val="tx2"/>
                </a:solidFill>
                <a:latin typeface="Effra Light"/>
              </a:defRPr>
            </a:lvl2pPr>
            <a:lvl3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800" b="0" i="0" cap="all">
                <a:solidFill>
                  <a:schemeClr val="tx2"/>
                </a:solidFill>
                <a:latin typeface="Effra Light"/>
              </a:defRPr>
            </a:lvl3pPr>
            <a:lvl4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800" b="0" i="0" cap="all">
                <a:solidFill>
                  <a:schemeClr val="tx2"/>
                </a:solidFill>
                <a:latin typeface="Effra Light"/>
              </a:defRPr>
            </a:lvl4pPr>
            <a:lvl5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800" b="0" i="0" cap="all">
                <a:solidFill>
                  <a:schemeClr val="tx2"/>
                </a:solidFill>
                <a:latin typeface="Effra Light"/>
              </a:defRPr>
            </a:lvl5pPr>
            <a:lvl6pPr marL="0" indent="0">
              <a:lnSpc>
                <a:spcPts val="2800"/>
              </a:lnSpc>
              <a:spcAft>
                <a:spcPts val="400"/>
              </a:spcAft>
              <a:buFontTx/>
              <a:buNone/>
              <a:defRPr sz="2800" b="0" i="0" cap="all">
                <a:latin typeface="Effra Light"/>
                <a:cs typeface="Effra Light"/>
              </a:defRPr>
            </a:lvl6pPr>
            <a:lvl7pPr marL="0" indent="0">
              <a:lnSpc>
                <a:spcPts val="2800"/>
              </a:lnSpc>
              <a:spcAft>
                <a:spcPts val="400"/>
              </a:spcAft>
              <a:buFontTx/>
              <a:buNone/>
              <a:defRPr sz="2800" b="0" i="0" cap="all">
                <a:latin typeface="Effra Light"/>
                <a:cs typeface="Effra Light"/>
              </a:defRPr>
            </a:lvl7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813" y="1597025"/>
            <a:ext cx="6857387" cy="5487988"/>
          </a:xfrm>
        </p:spPr>
        <p:txBody>
          <a:bodyPr rIns="18288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7315813" y="1597025"/>
            <a:ext cx="6857387" cy="5487988"/>
          </a:xfrm>
        </p:spPr>
        <p:txBody>
          <a:bodyPr rIns="18288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824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 Divider 3 (Photo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5613" y="455613"/>
            <a:ext cx="5943600" cy="6629400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5200" b="1" i="0">
                <a:solidFill>
                  <a:srgbClr val="B0008E"/>
                </a:solidFill>
                <a:latin typeface="Effra"/>
              </a:defRPr>
            </a:lvl1pPr>
            <a:lvl2pPr>
              <a:lnSpc>
                <a:spcPct val="70000"/>
              </a:lnSpc>
              <a:defRPr sz="5200" b="0" i="0">
                <a:solidFill>
                  <a:schemeClr val="tx1"/>
                </a:solidFill>
                <a:latin typeface="Effra Light"/>
              </a:defRPr>
            </a:lvl2pPr>
            <a:lvl3pPr>
              <a:lnSpc>
                <a:spcPct val="70000"/>
              </a:lnSpc>
              <a:defRPr sz="5200" b="0" i="0">
                <a:solidFill>
                  <a:schemeClr val="accent1"/>
                </a:solidFill>
                <a:latin typeface="Effra"/>
              </a:defRPr>
            </a:lvl3pPr>
            <a:lvl4pPr>
              <a:lnSpc>
                <a:spcPct val="70000"/>
              </a:lnSpc>
              <a:defRPr sz="5200" b="1" i="0">
                <a:solidFill>
                  <a:schemeClr val="tx2"/>
                </a:solidFill>
                <a:latin typeface="Effra"/>
              </a:defRPr>
            </a:lvl4pPr>
            <a:lvl5pPr>
              <a:lnSpc>
                <a:spcPct val="70000"/>
              </a:lnSpc>
              <a:defRPr sz="5200" b="0" i="0">
                <a:solidFill>
                  <a:schemeClr val="bg2"/>
                </a:solidFill>
                <a:latin typeface="Effr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315200" y="0"/>
            <a:ext cx="7315199" cy="82296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marR="0" indent="0" algn="l" defTabSz="548457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>
                <a:solidFill>
                  <a:schemeClr val="bg2"/>
                </a:solidFill>
                <a:latin typeface="Effra Light"/>
                <a:cs typeface="Effra Light"/>
              </a:defRPr>
            </a:lvl1pPr>
          </a:lstStyle>
          <a:p>
            <a:r>
              <a:rPr lang="en-US" dirty="0"/>
              <a:t>Note that the plus symbol and Logo sit on top of the slide; they will need to be pasted onto any new Design Divider 3 slide; Dark photo may require a reversed logo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19641" y="6766560"/>
            <a:ext cx="3016081" cy="137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46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 Divider 4 (Photo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5613" y="455613"/>
            <a:ext cx="5943600" cy="6051742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5200" b="1" i="0">
                <a:solidFill>
                  <a:schemeClr val="bg1"/>
                </a:solidFill>
                <a:latin typeface="Effra"/>
              </a:defRPr>
            </a:lvl1pPr>
            <a:lvl2pPr>
              <a:lnSpc>
                <a:spcPct val="70000"/>
              </a:lnSpc>
              <a:defRPr sz="5200" b="0" i="0">
                <a:solidFill>
                  <a:schemeClr val="tx1"/>
                </a:solidFill>
                <a:latin typeface="Effra Light"/>
              </a:defRPr>
            </a:lvl2pPr>
            <a:lvl3pPr>
              <a:lnSpc>
                <a:spcPct val="70000"/>
              </a:lnSpc>
              <a:defRPr sz="5200" b="0" i="0">
                <a:solidFill>
                  <a:schemeClr val="accent1"/>
                </a:solidFill>
                <a:latin typeface="Effra"/>
              </a:defRPr>
            </a:lvl3pPr>
            <a:lvl4pPr>
              <a:lnSpc>
                <a:spcPct val="70000"/>
              </a:lnSpc>
              <a:defRPr sz="5200" b="1" i="0">
                <a:solidFill>
                  <a:schemeClr val="tx2"/>
                </a:solidFill>
                <a:latin typeface="Effra"/>
              </a:defRPr>
            </a:lvl4pPr>
            <a:lvl5pPr>
              <a:lnSpc>
                <a:spcPct val="70000"/>
              </a:lnSpc>
              <a:defRPr sz="5200" b="0" i="0">
                <a:solidFill>
                  <a:schemeClr val="tx1"/>
                </a:solidFill>
                <a:latin typeface="Effr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315200" y="0"/>
            <a:ext cx="7315199" cy="82296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marR="0" indent="0" algn="l" defTabSz="548457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>
                <a:solidFill>
                  <a:schemeClr val="accent1"/>
                </a:solidFill>
                <a:latin typeface="Effra Light"/>
                <a:cs typeface="Effra Light"/>
              </a:defRPr>
            </a:lvl1pPr>
          </a:lstStyle>
          <a:p>
            <a:r>
              <a:rPr lang="en-US" dirty="0"/>
              <a:t>Note that the plus symbol and Logo sit on top of the slide; they will need to be pasted onto any new Design Divider 4 slide; Dark photo may require a reversed logo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21440" y="6766560"/>
            <a:ext cx="3016081" cy="137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63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Intr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032E39-2DD7-6341-87B9-9AB98FE366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 (Edit on Slide Master)   |   June 1, 2015   |   Confidential, for Internal Use Only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5613" y="448056"/>
            <a:ext cx="13716000" cy="320040"/>
          </a:xfrm>
        </p:spPr>
        <p:txBody>
          <a:bodyPr/>
          <a:lstStyle>
            <a:lvl1pPr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401" y="1597025"/>
            <a:ext cx="13713799" cy="8229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Aft>
                <a:spcPts val="800"/>
              </a:spcAft>
              <a:buFontTx/>
              <a:buNone/>
              <a:defRPr sz="2200" baseline="0">
                <a:solidFill>
                  <a:schemeClr val="tx1"/>
                </a:solidFill>
                <a:latin typeface="Effra"/>
              </a:defRPr>
            </a:lvl1pPr>
            <a:lvl2pPr marL="0" indent="0">
              <a:lnSpc>
                <a:spcPts val="2400"/>
              </a:lnSpc>
              <a:spcAft>
                <a:spcPts val="800"/>
              </a:spcAft>
              <a:buFontTx/>
              <a:buNone/>
              <a:defRPr sz="2200">
                <a:solidFill>
                  <a:schemeClr val="tx1"/>
                </a:solidFill>
                <a:latin typeface="Effra"/>
              </a:defRPr>
            </a:lvl2pPr>
            <a:lvl3pPr marL="0" indent="0">
              <a:lnSpc>
                <a:spcPts val="2400"/>
              </a:lnSpc>
              <a:spcAft>
                <a:spcPts val="800"/>
              </a:spcAft>
              <a:buFontTx/>
              <a:buNone/>
              <a:defRPr sz="2200">
                <a:solidFill>
                  <a:schemeClr val="tx1"/>
                </a:solidFill>
                <a:latin typeface="Effra"/>
              </a:defRPr>
            </a:lvl3pPr>
            <a:lvl4pPr marL="0" indent="0">
              <a:lnSpc>
                <a:spcPts val="2400"/>
              </a:lnSpc>
              <a:spcAft>
                <a:spcPts val="800"/>
              </a:spcAft>
              <a:buFontTx/>
              <a:buNone/>
              <a:defRPr sz="2200">
                <a:solidFill>
                  <a:schemeClr val="tx1"/>
                </a:solidFill>
                <a:latin typeface="Effra"/>
              </a:defRPr>
            </a:lvl4pPr>
            <a:lvl5pPr marL="0" indent="0">
              <a:lnSpc>
                <a:spcPts val="2400"/>
              </a:lnSpc>
              <a:spcAft>
                <a:spcPts val="800"/>
              </a:spcAft>
              <a:buFontTx/>
              <a:buNone/>
              <a:defRPr sz="2200">
                <a:solidFill>
                  <a:schemeClr val="tx1"/>
                </a:solidFill>
                <a:latin typeface="Effra"/>
              </a:defRPr>
            </a:lvl5pPr>
            <a:lvl6pPr marL="0" indent="0">
              <a:lnSpc>
                <a:spcPts val="2600"/>
              </a:lnSpc>
              <a:buFontTx/>
              <a:buNone/>
              <a:defRPr sz="2300">
                <a:solidFill>
                  <a:schemeClr val="tx1"/>
                </a:solidFill>
              </a:defRPr>
            </a:lvl6pPr>
            <a:lvl7pPr marL="0" indent="0">
              <a:lnSpc>
                <a:spcPts val="2600"/>
              </a:lnSpc>
              <a:buFontTx/>
              <a:buNone/>
              <a:defRPr sz="23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457813" y="2428863"/>
            <a:ext cx="6857387" cy="4656150"/>
          </a:xfrm>
        </p:spPr>
        <p:txBody>
          <a:bodyPr rIns="182880"/>
          <a:lstStyle>
            <a:lvl1pPr marL="457200" indent="-228600" algn="l">
              <a:lnSpc>
                <a:spcPts val="2200"/>
              </a:lnSpc>
              <a:spcAft>
                <a:spcPts val="600"/>
              </a:spcAft>
              <a:buFont typeface="Wingdings" charset="2"/>
              <a:buChar char="§"/>
              <a:defRPr sz="2000">
                <a:solidFill>
                  <a:schemeClr val="tx2"/>
                </a:solidFill>
              </a:defRPr>
            </a:lvl1pPr>
            <a:lvl2pPr marL="685800" indent="-228600">
              <a:defRPr>
                <a:solidFill>
                  <a:schemeClr val="tx2"/>
                </a:solidFill>
              </a:defRPr>
            </a:lvl2pPr>
            <a:lvl3pPr marL="919163" indent="-228600">
              <a:defRPr>
                <a:solidFill>
                  <a:schemeClr val="accent1"/>
                </a:solidFill>
              </a:defRPr>
            </a:lvl3pPr>
            <a:lvl4pPr marL="1146175" indent="-228600">
              <a:defRPr>
                <a:solidFill>
                  <a:schemeClr val="accent1"/>
                </a:solidFill>
              </a:defRPr>
            </a:lvl4pPr>
            <a:lvl5pPr marL="1376363" indent="-227013">
              <a:defRPr>
                <a:solidFill>
                  <a:schemeClr val="accent1"/>
                </a:solidFill>
              </a:defRPr>
            </a:lvl5pPr>
            <a:lvl6pPr marL="1601788" indent="-225425">
              <a:defRPr/>
            </a:lvl6pPr>
            <a:lvl7pPr marL="1828800" indent="-227013" defTabSz="500063">
              <a:defRPr/>
            </a:lvl7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9400" y="749808"/>
            <a:ext cx="13713800" cy="320040"/>
          </a:xfrm>
        </p:spPr>
        <p:txBody>
          <a:bodyPr>
            <a:noAutofit/>
          </a:bodyPr>
          <a:lstStyle>
            <a:lvl1pPr marL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800" cap="all">
                <a:solidFill>
                  <a:schemeClr val="tx2"/>
                </a:solidFill>
                <a:latin typeface="Effra Light"/>
              </a:defRPr>
            </a:lvl1pPr>
            <a:lvl2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800" b="0" i="0" cap="all">
                <a:solidFill>
                  <a:schemeClr val="tx2"/>
                </a:solidFill>
                <a:latin typeface="Effra Light"/>
              </a:defRPr>
            </a:lvl2pPr>
            <a:lvl3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800" b="0" i="0" cap="all">
                <a:solidFill>
                  <a:schemeClr val="tx2"/>
                </a:solidFill>
                <a:latin typeface="Effra Light"/>
              </a:defRPr>
            </a:lvl3pPr>
            <a:lvl4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800" b="0" i="0" cap="all">
                <a:solidFill>
                  <a:schemeClr val="tx2"/>
                </a:solidFill>
                <a:latin typeface="Effra Light"/>
              </a:defRPr>
            </a:lvl4pPr>
            <a:lvl5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800" b="0" i="0" cap="all">
                <a:solidFill>
                  <a:schemeClr val="tx2"/>
                </a:solidFill>
                <a:latin typeface="Effra Light"/>
              </a:defRPr>
            </a:lvl5pPr>
            <a:lvl6pPr marL="0" indent="0">
              <a:lnSpc>
                <a:spcPts val="2800"/>
              </a:lnSpc>
              <a:spcAft>
                <a:spcPts val="400"/>
              </a:spcAft>
              <a:buFontTx/>
              <a:buNone/>
              <a:defRPr sz="2800" b="0" i="0" cap="all">
                <a:latin typeface="Effra Light"/>
                <a:cs typeface="Effra Light"/>
              </a:defRPr>
            </a:lvl6pPr>
            <a:lvl7pPr marL="0" indent="0">
              <a:lnSpc>
                <a:spcPts val="2800"/>
              </a:lnSpc>
              <a:spcAft>
                <a:spcPts val="400"/>
              </a:spcAft>
              <a:buFontTx/>
              <a:buNone/>
              <a:defRPr sz="2800" b="0" i="0" cap="all">
                <a:latin typeface="Effra Light"/>
                <a:cs typeface="Effra Light"/>
              </a:defRPr>
            </a:lvl7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5"/>
          </p:nvPr>
        </p:nvSpPr>
        <p:spPr>
          <a:xfrm>
            <a:off x="7315813" y="2428863"/>
            <a:ext cx="6857387" cy="4656150"/>
          </a:xfrm>
        </p:spPr>
        <p:txBody>
          <a:bodyPr rIns="182880"/>
          <a:lstStyle>
            <a:lvl1pPr marL="457200" indent="-228600" algn="l">
              <a:lnSpc>
                <a:spcPts val="2200"/>
              </a:lnSpc>
              <a:spcAft>
                <a:spcPts val="600"/>
              </a:spcAft>
              <a:buFont typeface="Wingdings" charset="2"/>
              <a:buChar char="§"/>
              <a:defRPr sz="2000">
                <a:solidFill>
                  <a:schemeClr val="tx2"/>
                </a:solidFill>
              </a:defRPr>
            </a:lvl1pPr>
            <a:lvl2pPr marL="685800" indent="-228600">
              <a:defRPr>
                <a:solidFill>
                  <a:schemeClr val="tx2"/>
                </a:solidFill>
              </a:defRPr>
            </a:lvl2pPr>
            <a:lvl3pPr marL="919163" indent="-228600">
              <a:defRPr>
                <a:solidFill>
                  <a:schemeClr val="accent1"/>
                </a:solidFill>
              </a:defRPr>
            </a:lvl3pPr>
            <a:lvl4pPr marL="1146175" indent="-228600">
              <a:defRPr>
                <a:solidFill>
                  <a:schemeClr val="accent1"/>
                </a:solidFill>
              </a:defRPr>
            </a:lvl4pPr>
            <a:lvl5pPr marL="1376363" indent="-227013">
              <a:defRPr>
                <a:solidFill>
                  <a:schemeClr val="accent1"/>
                </a:solidFill>
              </a:defRPr>
            </a:lvl5pPr>
            <a:lvl6pPr marL="1601788" indent="-225425">
              <a:defRPr/>
            </a:lvl6pPr>
            <a:lvl7pPr marL="1828800" indent="-227013" defTabSz="500063">
              <a:defRPr/>
            </a:lvl7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07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032E39-2DD7-6341-87B9-9AB98FE366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 (Edit on Slide Master)   |   June 1, 2015   |   Confidential, for Internal Use Only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5613" y="448056"/>
            <a:ext cx="8914603" cy="320040"/>
          </a:xfrm>
        </p:spPr>
        <p:txBody>
          <a:bodyPr/>
          <a:lstStyle>
            <a:lvl1pPr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7025"/>
            <a:ext cx="8912458" cy="54879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598025" y="0"/>
            <a:ext cx="5032375" cy="7543800"/>
          </a:xfrm>
        </p:spPr>
        <p:txBody>
          <a:bodyPr lIns="91440" tIns="45720" rIns="91440" bIns="45720">
            <a:normAutofit/>
          </a:bodyPr>
          <a:lstStyle>
            <a:lvl1pPr marL="0" indent="0">
              <a:lnSpc>
                <a:spcPts val="1800"/>
              </a:lnSpc>
              <a:buNone/>
              <a:defRPr sz="1800" cap="all" baseline="0">
                <a:solidFill>
                  <a:schemeClr val="bg2"/>
                </a:solidFill>
                <a:latin typeface="Effra Light"/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9400" y="749808"/>
            <a:ext cx="8912993" cy="320040"/>
          </a:xfrm>
        </p:spPr>
        <p:txBody>
          <a:bodyPr>
            <a:noAutofit/>
          </a:bodyPr>
          <a:lstStyle>
            <a:lvl1pPr marL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800" cap="all">
                <a:solidFill>
                  <a:schemeClr val="tx2"/>
                </a:solidFill>
                <a:latin typeface="Effra Light"/>
              </a:defRPr>
            </a:lvl1pPr>
            <a:lvl2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800" b="0" i="0" cap="all">
                <a:solidFill>
                  <a:schemeClr val="tx2"/>
                </a:solidFill>
                <a:latin typeface="Effra Light"/>
              </a:defRPr>
            </a:lvl2pPr>
            <a:lvl3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800" b="0" i="0" cap="all">
                <a:solidFill>
                  <a:schemeClr val="tx2"/>
                </a:solidFill>
                <a:latin typeface="Effra Light"/>
              </a:defRPr>
            </a:lvl3pPr>
            <a:lvl4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800" b="0" i="0" cap="all">
                <a:solidFill>
                  <a:schemeClr val="tx2"/>
                </a:solidFill>
                <a:latin typeface="Effra Light"/>
              </a:defRPr>
            </a:lvl4pPr>
            <a:lvl5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800" b="0" i="0" cap="all">
                <a:solidFill>
                  <a:schemeClr val="tx2"/>
                </a:solidFill>
                <a:latin typeface="Effra Light"/>
              </a:defRPr>
            </a:lvl5pPr>
            <a:lvl6pPr marL="0" indent="0">
              <a:lnSpc>
                <a:spcPts val="2800"/>
              </a:lnSpc>
              <a:spcAft>
                <a:spcPts val="400"/>
              </a:spcAft>
              <a:buFontTx/>
              <a:buNone/>
              <a:defRPr sz="2800" b="0" i="0" cap="all">
                <a:latin typeface="Effra Light"/>
                <a:cs typeface="Effra Light"/>
              </a:defRPr>
            </a:lvl6pPr>
            <a:lvl7pPr marL="0" indent="0">
              <a:lnSpc>
                <a:spcPts val="2800"/>
              </a:lnSpc>
              <a:spcAft>
                <a:spcPts val="400"/>
              </a:spcAft>
              <a:buFontTx/>
              <a:buNone/>
              <a:defRPr sz="2800" b="0" i="0" cap="all">
                <a:latin typeface="Effra Light"/>
                <a:cs typeface="Effra Light"/>
              </a:defRPr>
            </a:lvl7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5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032E39-2DD7-6341-87B9-9AB98FE366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 (Edit on Slide Master)   |   June 1, 2015   |   Confidential, for Internal Use Only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448056"/>
            <a:ext cx="13716000" cy="320040"/>
          </a:xfrm>
        </p:spPr>
        <p:txBody>
          <a:bodyPr/>
          <a:lstStyle>
            <a:lvl1pPr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9400" y="749808"/>
            <a:ext cx="13713800" cy="320040"/>
          </a:xfrm>
        </p:spPr>
        <p:txBody>
          <a:bodyPr>
            <a:noAutofit/>
          </a:bodyPr>
          <a:lstStyle>
            <a:lvl1pPr marL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800" cap="all">
                <a:solidFill>
                  <a:schemeClr val="tx2"/>
                </a:solidFill>
                <a:latin typeface="Effra Light"/>
              </a:defRPr>
            </a:lvl1pPr>
            <a:lvl2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800" b="0" i="0" cap="all">
                <a:solidFill>
                  <a:schemeClr val="tx2"/>
                </a:solidFill>
                <a:latin typeface="Effra Light"/>
              </a:defRPr>
            </a:lvl2pPr>
            <a:lvl3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800" b="0" i="0" cap="all">
                <a:solidFill>
                  <a:schemeClr val="tx2"/>
                </a:solidFill>
                <a:latin typeface="Effra Light"/>
              </a:defRPr>
            </a:lvl3pPr>
            <a:lvl4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800" b="0" i="0" cap="all">
                <a:solidFill>
                  <a:schemeClr val="tx2"/>
                </a:solidFill>
                <a:latin typeface="Effra Light"/>
              </a:defRPr>
            </a:lvl4pPr>
            <a:lvl5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800" b="0" i="0" cap="all">
                <a:solidFill>
                  <a:schemeClr val="tx2"/>
                </a:solidFill>
                <a:latin typeface="Effra Light"/>
              </a:defRPr>
            </a:lvl5pPr>
            <a:lvl6pPr marL="0" indent="0">
              <a:lnSpc>
                <a:spcPts val="2800"/>
              </a:lnSpc>
              <a:spcAft>
                <a:spcPts val="400"/>
              </a:spcAft>
              <a:buFontTx/>
              <a:buNone/>
              <a:defRPr sz="2800" b="0" i="0" cap="all">
                <a:latin typeface="Effra Light"/>
                <a:cs typeface="Effra Light"/>
              </a:defRPr>
            </a:lvl6pPr>
            <a:lvl7pPr marL="0" indent="0">
              <a:lnSpc>
                <a:spcPts val="2800"/>
              </a:lnSpc>
              <a:spcAft>
                <a:spcPts val="400"/>
              </a:spcAft>
              <a:buFontTx/>
              <a:buNone/>
              <a:defRPr sz="2800" b="0" i="0" cap="all">
                <a:latin typeface="Effra Light"/>
                <a:cs typeface="Effra Light"/>
              </a:defRPr>
            </a:lvl7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55613" y="3429000"/>
            <a:ext cx="1371600" cy="1371600"/>
          </a:xfrm>
        </p:spPr>
        <p:txBody>
          <a:bodyPr>
            <a:normAutofit/>
          </a:bodyPr>
          <a:lstStyle>
            <a:lvl1pPr>
              <a:lnSpc>
                <a:spcPts val="1400"/>
              </a:lnSpc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827389" y="3429000"/>
            <a:ext cx="1371600" cy="1371600"/>
          </a:xfrm>
        </p:spPr>
        <p:txBody>
          <a:bodyPr>
            <a:normAutofit/>
          </a:bodyPr>
          <a:lstStyle>
            <a:lvl1pPr>
              <a:lnSpc>
                <a:spcPts val="1400"/>
              </a:lnSpc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199165" y="3429000"/>
            <a:ext cx="1371600" cy="1371600"/>
          </a:xfrm>
        </p:spPr>
        <p:txBody>
          <a:bodyPr>
            <a:normAutofit/>
          </a:bodyPr>
          <a:lstStyle>
            <a:lvl1pPr>
              <a:lnSpc>
                <a:spcPts val="1400"/>
              </a:lnSpc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570941" y="3429000"/>
            <a:ext cx="1371600" cy="1371600"/>
          </a:xfrm>
        </p:spPr>
        <p:txBody>
          <a:bodyPr>
            <a:normAutofit/>
          </a:bodyPr>
          <a:lstStyle>
            <a:lvl1pPr>
              <a:lnSpc>
                <a:spcPts val="1400"/>
              </a:lnSpc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942717" y="3429000"/>
            <a:ext cx="1371600" cy="1371600"/>
          </a:xfrm>
        </p:spPr>
        <p:txBody>
          <a:bodyPr>
            <a:normAutofit/>
          </a:bodyPr>
          <a:lstStyle>
            <a:lvl1pPr>
              <a:lnSpc>
                <a:spcPts val="1400"/>
              </a:lnSpc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314493" y="3429000"/>
            <a:ext cx="1371600" cy="1371600"/>
          </a:xfrm>
        </p:spPr>
        <p:txBody>
          <a:bodyPr>
            <a:normAutofit/>
          </a:bodyPr>
          <a:lstStyle>
            <a:lvl1pPr>
              <a:lnSpc>
                <a:spcPts val="1400"/>
              </a:lnSpc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8686269" y="3429000"/>
            <a:ext cx="1371600" cy="1371600"/>
          </a:xfrm>
        </p:spPr>
        <p:txBody>
          <a:bodyPr>
            <a:normAutofit/>
          </a:bodyPr>
          <a:lstStyle>
            <a:lvl1pPr>
              <a:lnSpc>
                <a:spcPts val="1400"/>
              </a:lnSpc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0058045" y="3429000"/>
            <a:ext cx="1371600" cy="1371600"/>
          </a:xfrm>
        </p:spPr>
        <p:txBody>
          <a:bodyPr>
            <a:normAutofit/>
          </a:bodyPr>
          <a:lstStyle>
            <a:lvl1pPr>
              <a:lnSpc>
                <a:spcPts val="1400"/>
              </a:lnSpc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11429821" y="3429000"/>
            <a:ext cx="1371600" cy="1371600"/>
          </a:xfrm>
        </p:spPr>
        <p:txBody>
          <a:bodyPr>
            <a:normAutofit/>
          </a:bodyPr>
          <a:lstStyle>
            <a:lvl1pPr>
              <a:lnSpc>
                <a:spcPts val="1400"/>
              </a:lnSpc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12801600" y="3429000"/>
            <a:ext cx="1371600" cy="1371600"/>
          </a:xfrm>
        </p:spPr>
        <p:txBody>
          <a:bodyPr>
            <a:normAutofit/>
          </a:bodyPr>
          <a:lstStyle>
            <a:lvl1pPr>
              <a:lnSpc>
                <a:spcPts val="1400"/>
              </a:lnSpc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455613" y="2052872"/>
            <a:ext cx="1371600" cy="1371600"/>
          </a:xfrm>
        </p:spPr>
        <p:txBody>
          <a:bodyPr lIns="91440" tIns="91440" rIns="91440" bIns="91440" anchor="b" anchorCtr="0">
            <a:noAutofit/>
          </a:bodyPr>
          <a:lstStyle>
            <a:lvl1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1827389" y="2052872"/>
            <a:ext cx="1371600" cy="1371600"/>
          </a:xfrm>
        </p:spPr>
        <p:txBody>
          <a:bodyPr lIns="91440" tIns="91440" rIns="91440" bIns="91440" anchor="b" anchorCtr="0">
            <a:noAutofit/>
          </a:bodyPr>
          <a:lstStyle>
            <a:lvl1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3199165" y="2052872"/>
            <a:ext cx="1371600" cy="1371600"/>
          </a:xfrm>
        </p:spPr>
        <p:txBody>
          <a:bodyPr lIns="91440" tIns="91440" rIns="91440" bIns="91440" anchor="b" anchorCtr="0">
            <a:noAutofit/>
          </a:bodyPr>
          <a:lstStyle>
            <a:lvl1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4570941" y="2052872"/>
            <a:ext cx="1371600" cy="1371600"/>
          </a:xfrm>
        </p:spPr>
        <p:txBody>
          <a:bodyPr lIns="91440" tIns="91440" rIns="91440" bIns="91440" anchor="b" anchorCtr="0">
            <a:noAutofit/>
          </a:bodyPr>
          <a:lstStyle>
            <a:lvl1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5942717" y="2052872"/>
            <a:ext cx="1371600" cy="1371600"/>
          </a:xfrm>
        </p:spPr>
        <p:txBody>
          <a:bodyPr lIns="91440" tIns="91440" rIns="91440" bIns="91440" anchor="b" anchorCtr="0">
            <a:noAutofit/>
          </a:bodyPr>
          <a:lstStyle>
            <a:lvl1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7314493" y="2052872"/>
            <a:ext cx="1371600" cy="1371600"/>
          </a:xfrm>
        </p:spPr>
        <p:txBody>
          <a:bodyPr lIns="91440" tIns="91440" rIns="91440" bIns="91440" anchor="b" anchorCtr="0">
            <a:noAutofit/>
          </a:bodyPr>
          <a:lstStyle>
            <a:lvl1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8686269" y="2052872"/>
            <a:ext cx="1371600" cy="1371600"/>
          </a:xfrm>
        </p:spPr>
        <p:txBody>
          <a:bodyPr lIns="91440" tIns="91440" rIns="91440" bIns="91440" anchor="b" anchorCtr="0">
            <a:noAutofit/>
          </a:bodyPr>
          <a:lstStyle>
            <a:lvl1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1"/>
          </p:nvPr>
        </p:nvSpPr>
        <p:spPr>
          <a:xfrm>
            <a:off x="10058045" y="2052872"/>
            <a:ext cx="1371600" cy="1371600"/>
          </a:xfrm>
        </p:spPr>
        <p:txBody>
          <a:bodyPr lIns="91440" tIns="91440" rIns="91440" bIns="91440" anchor="b" anchorCtr="0">
            <a:noAutofit/>
          </a:bodyPr>
          <a:lstStyle>
            <a:lvl1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11429821" y="2052872"/>
            <a:ext cx="1371600" cy="1371600"/>
          </a:xfrm>
        </p:spPr>
        <p:txBody>
          <a:bodyPr lIns="91440" tIns="91440" rIns="91440" bIns="91440" anchor="b" anchorCtr="0">
            <a:noAutofit/>
          </a:bodyPr>
          <a:lstStyle>
            <a:lvl1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12801600" y="2052872"/>
            <a:ext cx="1371600" cy="1371600"/>
          </a:xfrm>
        </p:spPr>
        <p:txBody>
          <a:bodyPr lIns="91440" tIns="91440" rIns="91440" bIns="91440" anchor="b" anchorCtr="0">
            <a:noAutofit/>
          </a:bodyPr>
          <a:lstStyle>
            <a:lvl1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4"/>
          </p:nvPr>
        </p:nvSpPr>
        <p:spPr>
          <a:xfrm>
            <a:off x="455613" y="2052871"/>
            <a:ext cx="1371600" cy="365760"/>
          </a:xfrm>
        </p:spPr>
        <p:txBody>
          <a:bodyPr lIns="91440" tIns="91440" rIns="91440">
            <a:noAutofit/>
          </a:bodyPr>
          <a:lstStyle>
            <a:lvl1pPr marL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35"/>
          </p:nvPr>
        </p:nvSpPr>
        <p:spPr>
          <a:xfrm>
            <a:off x="1827389" y="2052871"/>
            <a:ext cx="1371600" cy="365760"/>
          </a:xfrm>
        </p:spPr>
        <p:txBody>
          <a:bodyPr lIns="91440" tIns="91440" rIns="91440">
            <a:noAutofit/>
          </a:bodyPr>
          <a:lstStyle>
            <a:lvl1pPr marL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36"/>
          </p:nvPr>
        </p:nvSpPr>
        <p:spPr>
          <a:xfrm>
            <a:off x="3199165" y="2052871"/>
            <a:ext cx="1371600" cy="365760"/>
          </a:xfrm>
        </p:spPr>
        <p:txBody>
          <a:bodyPr lIns="91440" tIns="91440" rIns="91440">
            <a:noAutofit/>
          </a:bodyPr>
          <a:lstStyle>
            <a:lvl1pPr marL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37"/>
          </p:nvPr>
        </p:nvSpPr>
        <p:spPr>
          <a:xfrm>
            <a:off x="4570941" y="2052871"/>
            <a:ext cx="1371600" cy="365760"/>
          </a:xfrm>
        </p:spPr>
        <p:txBody>
          <a:bodyPr lIns="91440" tIns="91440" rIns="91440">
            <a:noAutofit/>
          </a:bodyPr>
          <a:lstStyle>
            <a:lvl1pPr marL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38"/>
          </p:nvPr>
        </p:nvSpPr>
        <p:spPr>
          <a:xfrm>
            <a:off x="5942717" y="2052871"/>
            <a:ext cx="1371600" cy="365760"/>
          </a:xfrm>
        </p:spPr>
        <p:txBody>
          <a:bodyPr lIns="91440" tIns="91440" rIns="91440">
            <a:noAutofit/>
          </a:bodyPr>
          <a:lstStyle>
            <a:lvl1pPr marL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39"/>
          </p:nvPr>
        </p:nvSpPr>
        <p:spPr>
          <a:xfrm>
            <a:off x="7314493" y="2052871"/>
            <a:ext cx="1371600" cy="365760"/>
          </a:xfrm>
        </p:spPr>
        <p:txBody>
          <a:bodyPr lIns="91440" tIns="91440" rIns="91440">
            <a:noAutofit/>
          </a:bodyPr>
          <a:lstStyle>
            <a:lvl1pPr marL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40"/>
          </p:nvPr>
        </p:nvSpPr>
        <p:spPr>
          <a:xfrm>
            <a:off x="8686269" y="2052871"/>
            <a:ext cx="1371600" cy="365760"/>
          </a:xfrm>
        </p:spPr>
        <p:txBody>
          <a:bodyPr lIns="91440" tIns="91440" rIns="91440">
            <a:noAutofit/>
          </a:bodyPr>
          <a:lstStyle>
            <a:lvl1pPr marL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41"/>
          </p:nvPr>
        </p:nvSpPr>
        <p:spPr>
          <a:xfrm>
            <a:off x="10058045" y="2052871"/>
            <a:ext cx="1371600" cy="365760"/>
          </a:xfrm>
        </p:spPr>
        <p:txBody>
          <a:bodyPr lIns="91440" tIns="91440" rIns="91440">
            <a:noAutofit/>
          </a:bodyPr>
          <a:lstStyle>
            <a:lvl1pPr marL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42"/>
          </p:nvPr>
        </p:nvSpPr>
        <p:spPr>
          <a:xfrm>
            <a:off x="11429821" y="2052871"/>
            <a:ext cx="1371600" cy="365760"/>
          </a:xfrm>
        </p:spPr>
        <p:txBody>
          <a:bodyPr lIns="91440" tIns="91440" rIns="91440">
            <a:noAutofit/>
          </a:bodyPr>
          <a:lstStyle>
            <a:lvl1pPr marL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37" name="Text Placeholder 27"/>
          <p:cNvSpPr>
            <a:spLocks noGrp="1"/>
          </p:cNvSpPr>
          <p:nvPr>
            <p:ph type="body" sz="quarter" idx="43"/>
          </p:nvPr>
        </p:nvSpPr>
        <p:spPr>
          <a:xfrm>
            <a:off x="12801600" y="2052871"/>
            <a:ext cx="1371600" cy="365760"/>
          </a:xfrm>
        </p:spPr>
        <p:txBody>
          <a:bodyPr lIns="91440" tIns="91440" rIns="91440">
            <a:noAutofit/>
          </a:bodyPr>
          <a:lstStyle>
            <a:lvl1pPr marL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44"/>
          </p:nvPr>
        </p:nvSpPr>
        <p:spPr>
          <a:xfrm>
            <a:off x="455613" y="4803527"/>
            <a:ext cx="1371600" cy="1371600"/>
          </a:xfrm>
        </p:spPr>
        <p:txBody>
          <a:bodyPr lIns="91440" tIns="91440" rIns="91440" bIns="91440" anchor="b" anchorCtr="0">
            <a:noAutofit/>
          </a:bodyPr>
          <a:lstStyle>
            <a:lvl1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45"/>
          </p:nvPr>
        </p:nvSpPr>
        <p:spPr>
          <a:xfrm>
            <a:off x="1827389" y="4803527"/>
            <a:ext cx="1371600" cy="1371600"/>
          </a:xfrm>
        </p:spPr>
        <p:txBody>
          <a:bodyPr lIns="91440" tIns="91440" rIns="91440" bIns="91440" anchor="b" anchorCtr="0">
            <a:noAutofit/>
          </a:bodyPr>
          <a:lstStyle>
            <a:lvl1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46"/>
          </p:nvPr>
        </p:nvSpPr>
        <p:spPr>
          <a:xfrm>
            <a:off x="3199165" y="4803527"/>
            <a:ext cx="1371600" cy="1371600"/>
          </a:xfrm>
        </p:spPr>
        <p:txBody>
          <a:bodyPr lIns="91440" tIns="91440" rIns="91440" bIns="91440" anchor="b" anchorCtr="0">
            <a:noAutofit/>
          </a:bodyPr>
          <a:lstStyle>
            <a:lvl1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47"/>
          </p:nvPr>
        </p:nvSpPr>
        <p:spPr>
          <a:xfrm>
            <a:off x="4570941" y="4803527"/>
            <a:ext cx="1371600" cy="1371600"/>
          </a:xfrm>
        </p:spPr>
        <p:txBody>
          <a:bodyPr lIns="91440" tIns="91440" rIns="91440" bIns="91440" anchor="b" anchorCtr="0">
            <a:noAutofit/>
          </a:bodyPr>
          <a:lstStyle>
            <a:lvl1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48"/>
          </p:nvPr>
        </p:nvSpPr>
        <p:spPr>
          <a:xfrm>
            <a:off x="5942717" y="4803527"/>
            <a:ext cx="1371600" cy="1371600"/>
          </a:xfrm>
        </p:spPr>
        <p:txBody>
          <a:bodyPr lIns="91440" tIns="91440" rIns="91440" bIns="91440" anchor="b" anchorCtr="0">
            <a:noAutofit/>
          </a:bodyPr>
          <a:lstStyle>
            <a:lvl1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49"/>
          </p:nvPr>
        </p:nvSpPr>
        <p:spPr>
          <a:xfrm>
            <a:off x="7314493" y="4803527"/>
            <a:ext cx="1371600" cy="1371600"/>
          </a:xfrm>
        </p:spPr>
        <p:txBody>
          <a:bodyPr lIns="91440" tIns="91440" rIns="91440" bIns="91440" anchor="b" anchorCtr="0">
            <a:noAutofit/>
          </a:bodyPr>
          <a:lstStyle>
            <a:lvl1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50"/>
          </p:nvPr>
        </p:nvSpPr>
        <p:spPr>
          <a:xfrm>
            <a:off x="8686269" y="4803527"/>
            <a:ext cx="1371600" cy="1371600"/>
          </a:xfrm>
        </p:spPr>
        <p:txBody>
          <a:bodyPr lIns="91440" tIns="91440" rIns="91440" bIns="91440" anchor="b" anchorCtr="0">
            <a:noAutofit/>
          </a:bodyPr>
          <a:lstStyle>
            <a:lvl1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51"/>
          </p:nvPr>
        </p:nvSpPr>
        <p:spPr>
          <a:xfrm>
            <a:off x="10058045" y="4803527"/>
            <a:ext cx="1371600" cy="1371600"/>
          </a:xfrm>
        </p:spPr>
        <p:txBody>
          <a:bodyPr lIns="91440" tIns="91440" rIns="91440" bIns="91440" anchor="b" anchorCtr="0">
            <a:noAutofit/>
          </a:bodyPr>
          <a:lstStyle>
            <a:lvl1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52"/>
          </p:nvPr>
        </p:nvSpPr>
        <p:spPr>
          <a:xfrm>
            <a:off x="11429821" y="4803527"/>
            <a:ext cx="1371600" cy="1371600"/>
          </a:xfrm>
        </p:spPr>
        <p:txBody>
          <a:bodyPr lIns="91440" tIns="91440" rIns="91440" bIns="91440" anchor="b" anchorCtr="0">
            <a:noAutofit/>
          </a:bodyPr>
          <a:lstStyle>
            <a:lvl1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53"/>
          </p:nvPr>
        </p:nvSpPr>
        <p:spPr>
          <a:xfrm>
            <a:off x="12801600" y="4803527"/>
            <a:ext cx="1371600" cy="1371600"/>
          </a:xfrm>
        </p:spPr>
        <p:txBody>
          <a:bodyPr lIns="91440" tIns="91440" rIns="91440" bIns="91440" anchor="b" anchorCtr="0">
            <a:noAutofit/>
          </a:bodyPr>
          <a:lstStyle>
            <a:lvl1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400"/>
              </a:lnSpc>
              <a:spcAft>
                <a:spcPts val="0"/>
              </a:spcAft>
              <a:buFontTx/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8" name="Text Placeholder 27"/>
          <p:cNvSpPr>
            <a:spLocks noGrp="1"/>
          </p:cNvSpPr>
          <p:nvPr>
            <p:ph type="body" sz="quarter" idx="54"/>
          </p:nvPr>
        </p:nvSpPr>
        <p:spPr>
          <a:xfrm>
            <a:off x="455613" y="4803526"/>
            <a:ext cx="1371600" cy="365760"/>
          </a:xfrm>
        </p:spPr>
        <p:txBody>
          <a:bodyPr lIns="91440" tIns="91440" rIns="91440">
            <a:noAutofit/>
          </a:bodyPr>
          <a:lstStyle>
            <a:lvl1pPr marL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55"/>
          </p:nvPr>
        </p:nvSpPr>
        <p:spPr>
          <a:xfrm>
            <a:off x="1827389" y="4803526"/>
            <a:ext cx="1371600" cy="365760"/>
          </a:xfrm>
        </p:spPr>
        <p:txBody>
          <a:bodyPr lIns="91440" tIns="91440" rIns="91440">
            <a:noAutofit/>
          </a:bodyPr>
          <a:lstStyle>
            <a:lvl1pPr marL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0" name="Text Placeholder 27"/>
          <p:cNvSpPr>
            <a:spLocks noGrp="1"/>
          </p:cNvSpPr>
          <p:nvPr>
            <p:ph type="body" sz="quarter" idx="56"/>
          </p:nvPr>
        </p:nvSpPr>
        <p:spPr>
          <a:xfrm>
            <a:off x="3199165" y="4803526"/>
            <a:ext cx="1371600" cy="365760"/>
          </a:xfrm>
        </p:spPr>
        <p:txBody>
          <a:bodyPr lIns="91440" tIns="91440" rIns="91440">
            <a:noAutofit/>
          </a:bodyPr>
          <a:lstStyle>
            <a:lvl1pPr marL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1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4570941" y="4803526"/>
            <a:ext cx="1371600" cy="365760"/>
          </a:xfrm>
        </p:spPr>
        <p:txBody>
          <a:bodyPr lIns="91440" tIns="91440" rIns="91440">
            <a:noAutofit/>
          </a:bodyPr>
          <a:lstStyle>
            <a:lvl1pPr marL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2" name="Text Placeholder 27"/>
          <p:cNvSpPr>
            <a:spLocks noGrp="1"/>
          </p:cNvSpPr>
          <p:nvPr>
            <p:ph type="body" sz="quarter" idx="58"/>
          </p:nvPr>
        </p:nvSpPr>
        <p:spPr>
          <a:xfrm>
            <a:off x="5942717" y="4803526"/>
            <a:ext cx="1371600" cy="365760"/>
          </a:xfrm>
        </p:spPr>
        <p:txBody>
          <a:bodyPr lIns="91440" tIns="91440" rIns="91440">
            <a:noAutofit/>
          </a:bodyPr>
          <a:lstStyle>
            <a:lvl1pPr marL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3" name="Text Placeholder 27"/>
          <p:cNvSpPr>
            <a:spLocks noGrp="1"/>
          </p:cNvSpPr>
          <p:nvPr>
            <p:ph type="body" sz="quarter" idx="59"/>
          </p:nvPr>
        </p:nvSpPr>
        <p:spPr>
          <a:xfrm>
            <a:off x="7314493" y="4803526"/>
            <a:ext cx="1371600" cy="365760"/>
          </a:xfrm>
        </p:spPr>
        <p:txBody>
          <a:bodyPr lIns="91440" tIns="91440" rIns="91440">
            <a:noAutofit/>
          </a:bodyPr>
          <a:lstStyle>
            <a:lvl1pPr marL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4" name="Text Placeholder 27"/>
          <p:cNvSpPr>
            <a:spLocks noGrp="1"/>
          </p:cNvSpPr>
          <p:nvPr>
            <p:ph type="body" sz="quarter" idx="60"/>
          </p:nvPr>
        </p:nvSpPr>
        <p:spPr>
          <a:xfrm>
            <a:off x="8686269" y="4803526"/>
            <a:ext cx="1371600" cy="365760"/>
          </a:xfrm>
        </p:spPr>
        <p:txBody>
          <a:bodyPr lIns="91440" tIns="91440" rIns="91440">
            <a:noAutofit/>
          </a:bodyPr>
          <a:lstStyle>
            <a:lvl1pPr marL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5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10058045" y="4803526"/>
            <a:ext cx="1371600" cy="365760"/>
          </a:xfrm>
        </p:spPr>
        <p:txBody>
          <a:bodyPr lIns="91440" tIns="91440" rIns="91440">
            <a:noAutofit/>
          </a:bodyPr>
          <a:lstStyle>
            <a:lvl1pPr marL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6" name="Text Placeholder 27"/>
          <p:cNvSpPr>
            <a:spLocks noGrp="1"/>
          </p:cNvSpPr>
          <p:nvPr>
            <p:ph type="body" sz="quarter" idx="62"/>
          </p:nvPr>
        </p:nvSpPr>
        <p:spPr>
          <a:xfrm>
            <a:off x="11429821" y="4803526"/>
            <a:ext cx="1371600" cy="365760"/>
          </a:xfrm>
        </p:spPr>
        <p:txBody>
          <a:bodyPr lIns="91440" tIns="91440" rIns="91440">
            <a:noAutofit/>
          </a:bodyPr>
          <a:lstStyle>
            <a:lvl1pPr marL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7" name="Text Placeholder 27"/>
          <p:cNvSpPr>
            <a:spLocks noGrp="1"/>
          </p:cNvSpPr>
          <p:nvPr>
            <p:ph type="body" sz="quarter" idx="63"/>
          </p:nvPr>
        </p:nvSpPr>
        <p:spPr>
          <a:xfrm>
            <a:off x="12801600" y="4803526"/>
            <a:ext cx="1371600" cy="365760"/>
          </a:xfrm>
        </p:spPr>
        <p:txBody>
          <a:bodyPr lIns="91440" tIns="91440" rIns="91440">
            <a:noAutofit/>
          </a:bodyPr>
          <a:lstStyle>
            <a:lvl1pPr marL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ts val="1800"/>
              </a:lnSpc>
              <a:spcAft>
                <a:spcPts val="0"/>
              </a:spcAft>
              <a:buFontTx/>
              <a:buNone/>
              <a:defRPr sz="1800" b="1" i="0" cap="all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9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032E39-2DD7-6341-87B9-9AB98FE366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 (Edit on Slide Master)   |   June 1, 2015   |   Confidential, for Internal Use Only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448056"/>
            <a:ext cx="13716000" cy="320040"/>
          </a:xfrm>
        </p:spPr>
        <p:txBody>
          <a:bodyPr/>
          <a:lstStyle>
            <a:lvl1pPr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9400" y="749808"/>
            <a:ext cx="13713800" cy="320040"/>
          </a:xfrm>
        </p:spPr>
        <p:txBody>
          <a:bodyPr>
            <a:noAutofit/>
          </a:bodyPr>
          <a:lstStyle>
            <a:lvl1pPr marL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800" cap="all">
                <a:solidFill>
                  <a:schemeClr val="tx2"/>
                </a:solidFill>
                <a:latin typeface="Effra Light"/>
              </a:defRPr>
            </a:lvl1pPr>
            <a:lvl2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800" b="0" i="0" cap="all">
                <a:solidFill>
                  <a:schemeClr val="tx2"/>
                </a:solidFill>
                <a:latin typeface="Effra Light"/>
              </a:defRPr>
            </a:lvl2pPr>
            <a:lvl3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800" b="0" i="0" cap="all">
                <a:solidFill>
                  <a:schemeClr val="tx2"/>
                </a:solidFill>
                <a:latin typeface="Effra Light"/>
              </a:defRPr>
            </a:lvl3pPr>
            <a:lvl4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800" b="0" i="0" cap="all">
                <a:solidFill>
                  <a:schemeClr val="tx2"/>
                </a:solidFill>
                <a:latin typeface="Effra Light"/>
              </a:defRPr>
            </a:lvl4pPr>
            <a:lvl5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800" b="0" i="0" cap="all">
                <a:solidFill>
                  <a:schemeClr val="tx2"/>
                </a:solidFill>
                <a:latin typeface="Effra Light"/>
              </a:defRPr>
            </a:lvl5pPr>
            <a:lvl6pPr marL="0" indent="0">
              <a:lnSpc>
                <a:spcPts val="2800"/>
              </a:lnSpc>
              <a:spcAft>
                <a:spcPts val="400"/>
              </a:spcAft>
              <a:buFontTx/>
              <a:buNone/>
              <a:defRPr sz="2800" b="0" i="0" cap="all">
                <a:latin typeface="Effra Light"/>
                <a:cs typeface="Effra Light"/>
              </a:defRPr>
            </a:lvl6pPr>
            <a:lvl7pPr marL="0" indent="0">
              <a:lnSpc>
                <a:spcPts val="2800"/>
              </a:lnSpc>
              <a:spcAft>
                <a:spcPts val="400"/>
              </a:spcAft>
              <a:buFontTx/>
              <a:buNone/>
              <a:defRPr sz="2800" b="0" i="0" cap="all">
                <a:latin typeface="Effra Light"/>
                <a:cs typeface="Effra Light"/>
              </a:defRPr>
            </a:lvl7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9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032E39-2DD7-6341-87B9-9AB98FE366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 (Edit on Slide Master)   |   June 1, 2015   |   Confidential, for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51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400800" y="0"/>
            <a:ext cx="4114800" cy="822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10515600" y="0"/>
            <a:ext cx="4114800" cy="41148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>
            <a:normAutofit/>
          </a:bodyPr>
          <a:lstStyle>
            <a:lvl1pPr>
              <a:defRPr sz="1800" b="0" i="0">
                <a:solidFill>
                  <a:schemeClr val="tx2"/>
                </a:solidFill>
                <a:latin typeface="Effra Light"/>
                <a:cs typeface="Effra Light"/>
              </a:defRPr>
            </a:lvl1pPr>
          </a:lstStyle>
          <a:p>
            <a:r>
              <a:rPr lang="en-US" dirty="0"/>
              <a:t>Add photo or leave as solid Color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0515600" y="4114800"/>
            <a:ext cx="4114800" cy="411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25418" y="6767864"/>
            <a:ext cx="3016081" cy="137283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5613" y="411673"/>
            <a:ext cx="4570412" cy="228600"/>
          </a:xfrm>
        </p:spPr>
        <p:txBody>
          <a:bodyPr/>
          <a:lstStyle>
            <a:lvl1pPr>
              <a:defRPr>
                <a:latin typeface="Effra"/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5612" y="1597025"/>
            <a:ext cx="5257800" cy="4343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5613" y="7122210"/>
            <a:ext cx="5262939" cy="7146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800" b="0" i="0">
                <a:solidFill>
                  <a:schemeClr val="tx2"/>
                </a:solidFill>
                <a:latin typeface="Effra"/>
                <a:cs typeface="Effra Light"/>
              </a:defRPr>
            </a:lvl1pPr>
            <a:lvl2pPr>
              <a:lnSpc>
                <a:spcPts val="1800"/>
              </a:lnSpc>
              <a:defRPr sz="1800" b="1">
                <a:solidFill>
                  <a:schemeClr val="tx2"/>
                </a:solidFill>
                <a:latin typeface="+mn-lt"/>
              </a:defRPr>
            </a:lvl2pPr>
            <a:lvl3pPr>
              <a:lnSpc>
                <a:spcPts val="1800"/>
              </a:lnSpc>
              <a:defRPr sz="1800" b="0">
                <a:solidFill>
                  <a:schemeClr val="tx2"/>
                </a:solidFill>
                <a:latin typeface="+mn-lt"/>
              </a:defRPr>
            </a:lvl3pPr>
            <a:lvl4pPr>
              <a:lnSpc>
                <a:spcPts val="1800"/>
              </a:lnSpc>
              <a:defRPr sz="1800">
                <a:solidFill>
                  <a:schemeClr val="tx2"/>
                </a:solidFill>
                <a:latin typeface="+mn-lt"/>
              </a:defRPr>
            </a:lvl4pPr>
            <a:lvl5pPr>
              <a:lnSpc>
                <a:spcPts val="1800"/>
              </a:lnSpc>
              <a:defRPr sz="1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376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21440" y="6766560"/>
            <a:ext cx="3016250" cy="137291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5613" y="411479"/>
            <a:ext cx="4570412" cy="228600"/>
          </a:xfrm>
        </p:spPr>
        <p:txBody>
          <a:bodyPr/>
          <a:lstStyle>
            <a:lvl1pPr>
              <a:defRPr>
                <a:latin typeface="Effra"/>
              </a:defRPr>
            </a:lvl1pPr>
          </a:lstStyle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5612" y="1597025"/>
            <a:ext cx="11201400" cy="5257800"/>
          </a:xfrm>
        </p:spPr>
        <p:txBody>
          <a:bodyPr>
            <a:normAutofit/>
          </a:bodyPr>
          <a:lstStyle>
            <a:lvl1pPr>
              <a:defRPr sz="100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5613" y="7119497"/>
            <a:ext cx="4575322" cy="68989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>
              <a:lnSpc>
                <a:spcPts val="1800"/>
              </a:lnSpc>
              <a:defRPr sz="1800" b="0">
                <a:solidFill>
                  <a:schemeClr val="tx1"/>
                </a:solidFill>
                <a:latin typeface="Effra"/>
              </a:defRPr>
            </a:lvl1pPr>
            <a:lvl2pPr>
              <a:lnSpc>
                <a:spcPts val="1800"/>
              </a:lnSpc>
              <a:defRPr sz="1800" b="1">
                <a:solidFill>
                  <a:schemeClr val="tx1"/>
                </a:solidFill>
                <a:latin typeface="+mn-lt"/>
              </a:defRPr>
            </a:lvl2pPr>
            <a:lvl3pPr>
              <a:lnSpc>
                <a:spcPts val="1800"/>
              </a:lnSpc>
              <a:defRPr sz="1800">
                <a:solidFill>
                  <a:schemeClr val="tx1"/>
                </a:solidFill>
                <a:latin typeface="+mn-lt"/>
              </a:defRPr>
            </a:lvl3pPr>
            <a:lvl4pPr>
              <a:lnSpc>
                <a:spcPts val="1800"/>
              </a:lnSpc>
              <a:defRPr sz="1800">
                <a:solidFill>
                  <a:schemeClr val="tx1"/>
                </a:solidFill>
                <a:latin typeface="+mn-lt"/>
              </a:defRPr>
            </a:lvl4pPr>
            <a:lvl5pPr>
              <a:lnSpc>
                <a:spcPts val="1800"/>
              </a:lnSpc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7234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7543800"/>
            <a:ext cx="9598025" cy="685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593705" y="7543800"/>
            <a:ext cx="5038344" cy="685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med_logo_rgb_rev_REG_OL.em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1250" y="7517215"/>
            <a:ext cx="1860550" cy="84890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813" y="7873369"/>
            <a:ext cx="4572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bg1"/>
                </a:solidFill>
                <a:latin typeface="Effra"/>
              </a:defRPr>
            </a:lvl1pPr>
          </a:lstStyle>
          <a:p>
            <a:fld id="{A3032E39-2DD7-6341-87B9-9AB98FE366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5013" y="7873369"/>
            <a:ext cx="8229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bg1"/>
                </a:solidFill>
                <a:latin typeface="Effra"/>
                <a:cs typeface="Effra"/>
              </a:defRPr>
            </a:lvl1pPr>
          </a:lstStyle>
          <a:p>
            <a:r>
              <a:rPr lang="en-US"/>
              <a:t>Presentation Title (Edit on Slide Master)   |   June 1, 2015   |   Confidential, for Internal Use Only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445133"/>
            <a:ext cx="13716000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401" y="1597025"/>
            <a:ext cx="13713799" cy="54879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1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3" r:id="rId3"/>
    <p:sldLayoutId id="2147483689" r:id="rId4"/>
    <p:sldLayoutId id="2147483685" r:id="rId5"/>
    <p:sldLayoutId id="2147483687" r:id="rId6"/>
    <p:sldLayoutId id="2147483688" r:id="rId7"/>
  </p:sldLayoutIdLst>
  <p:hf hdr="0"/>
  <p:txStyles>
    <p:titleStyle>
      <a:lvl1pPr algn="l" defTabSz="548457" rtl="0" eaLnBrk="1" latinLnBrk="0" hangingPunct="1">
        <a:lnSpc>
          <a:spcPts val="2400"/>
        </a:lnSpc>
        <a:spcBef>
          <a:spcPct val="0"/>
        </a:spcBef>
        <a:buNone/>
        <a:defRPr sz="2800" b="1" i="0" kern="1200" cap="all">
          <a:solidFill>
            <a:schemeClr val="tx1"/>
          </a:solidFill>
          <a:latin typeface="Effra"/>
          <a:ea typeface="+mj-ea"/>
          <a:cs typeface="+mj-cs"/>
        </a:defRPr>
      </a:lvl1pPr>
    </p:titleStyle>
    <p:bodyStyle>
      <a:lvl1pPr marL="228600" indent="-228600" algn="l" defTabSz="548457" rtl="0" eaLnBrk="1" latinLnBrk="0" hangingPunct="1">
        <a:lnSpc>
          <a:spcPts val="2400"/>
        </a:lnSpc>
        <a:spcBef>
          <a:spcPts val="0"/>
        </a:spcBef>
        <a:spcAft>
          <a:spcPts val="800"/>
        </a:spcAft>
        <a:buFont typeface="Wingdings" charset="2"/>
        <a:buChar char="§"/>
        <a:defRPr sz="2200" kern="1200">
          <a:solidFill>
            <a:schemeClr val="tx1"/>
          </a:solidFill>
          <a:latin typeface="Effra"/>
          <a:ea typeface="+mn-ea"/>
          <a:cs typeface="+mn-cs"/>
        </a:defRPr>
      </a:lvl1pPr>
      <a:lvl2pPr marL="454025" indent="-228600" algn="l" defTabSz="548457" rtl="0" eaLnBrk="1" latinLnBrk="0" hangingPunct="1">
        <a:lnSpc>
          <a:spcPts val="2200"/>
        </a:lnSpc>
        <a:spcBef>
          <a:spcPts val="0"/>
        </a:spcBef>
        <a:spcAft>
          <a:spcPts val="800"/>
        </a:spcAft>
        <a:buFont typeface="Wingdings" charset="2"/>
        <a:buChar char="§"/>
        <a:defRPr sz="2000" kern="1200">
          <a:solidFill>
            <a:schemeClr val="tx2"/>
          </a:solidFill>
          <a:latin typeface="Effra"/>
          <a:ea typeface="+mn-ea"/>
          <a:cs typeface="+mn-cs"/>
        </a:defRPr>
      </a:lvl2pPr>
      <a:lvl3pPr marL="685800" indent="-228600" algn="l" defTabSz="548457" rtl="0" eaLnBrk="1" latinLnBrk="0" hangingPunct="1">
        <a:lnSpc>
          <a:spcPts val="2000"/>
        </a:lnSpc>
        <a:spcBef>
          <a:spcPts val="0"/>
        </a:spcBef>
        <a:spcAft>
          <a:spcPts val="800"/>
        </a:spcAft>
        <a:buFont typeface="Wingdings" charset="2"/>
        <a:buChar char="§"/>
        <a:defRPr sz="1800" kern="1200" baseline="0">
          <a:solidFill>
            <a:schemeClr val="tx2"/>
          </a:solidFill>
          <a:latin typeface="Effra"/>
          <a:ea typeface="+mn-ea"/>
          <a:cs typeface="+mn-cs"/>
        </a:defRPr>
      </a:lvl3pPr>
      <a:lvl4pPr marL="914400" indent="-228600" algn="l" defTabSz="548457" rtl="0" eaLnBrk="1" latinLnBrk="0" hangingPunct="1">
        <a:lnSpc>
          <a:spcPts val="2000"/>
        </a:lnSpc>
        <a:spcBef>
          <a:spcPts val="0"/>
        </a:spcBef>
        <a:spcAft>
          <a:spcPts val="800"/>
        </a:spcAft>
        <a:buFont typeface="Wingdings" charset="2"/>
        <a:buChar char="§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144588" indent="-227013" algn="l" defTabSz="548457" rtl="0" eaLnBrk="1" latinLnBrk="0" hangingPunct="1">
        <a:lnSpc>
          <a:spcPts val="1800"/>
        </a:lnSpc>
        <a:spcBef>
          <a:spcPts val="0"/>
        </a:spcBef>
        <a:spcAft>
          <a:spcPts val="800"/>
        </a:spcAft>
        <a:buFont typeface="Lucida Grande"/>
        <a:buChar char="-"/>
        <a:defRPr sz="1600" kern="1200" baseline="0">
          <a:solidFill>
            <a:schemeClr val="accent1"/>
          </a:solidFill>
          <a:latin typeface="Effra"/>
          <a:ea typeface="+mn-ea"/>
          <a:cs typeface="+mn-cs"/>
        </a:defRPr>
      </a:lvl5pPr>
      <a:lvl6pPr marL="1370013" indent="-225425" algn="l" defTabSz="548457" rtl="0" eaLnBrk="1" latinLnBrk="0" hangingPunct="1">
        <a:lnSpc>
          <a:spcPts val="1800"/>
        </a:lnSpc>
        <a:spcBef>
          <a:spcPts val="0"/>
        </a:spcBef>
        <a:spcAft>
          <a:spcPts val="800"/>
        </a:spcAft>
        <a:buFont typeface="Lucida Grande"/>
        <a:buChar char="-"/>
        <a:defRPr sz="1600" kern="1200">
          <a:solidFill>
            <a:schemeClr val="accent1"/>
          </a:solidFill>
          <a:latin typeface="Effra"/>
          <a:ea typeface="+mn-ea"/>
          <a:cs typeface="+mn-cs"/>
        </a:defRPr>
      </a:lvl6pPr>
      <a:lvl7pPr marL="1597025" indent="-227013" algn="l" defTabSz="548457" rtl="0" eaLnBrk="1" latinLnBrk="0" hangingPunct="1">
        <a:lnSpc>
          <a:spcPts val="1800"/>
        </a:lnSpc>
        <a:spcBef>
          <a:spcPts val="0"/>
        </a:spcBef>
        <a:spcAft>
          <a:spcPts val="800"/>
        </a:spcAft>
        <a:buFont typeface="Lucida Grande"/>
        <a:buChar char="-"/>
        <a:defRPr sz="1600" kern="1200">
          <a:solidFill>
            <a:schemeClr val="accent1"/>
          </a:solidFill>
          <a:latin typeface="Effra"/>
          <a:ea typeface="+mn-ea"/>
          <a:cs typeface="+mn-cs"/>
        </a:defRPr>
      </a:lvl7pPr>
      <a:lvl8pPr marL="4113428" indent="-274229" algn="l" defTabSz="548457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1886" indent="-274229" algn="l" defTabSz="548457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457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6914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371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3828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286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0743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200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7657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5613" y="411480"/>
            <a:ext cx="4111625" cy="228600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Effra"/>
              </a:defRPr>
            </a:lvl1pPr>
          </a:lstStyle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1597025"/>
            <a:ext cx="4111625" cy="5486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32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9" r:id="rId2"/>
    <p:sldLayoutId id="2147483700" r:id="rId3"/>
    <p:sldLayoutId id="2147483697" r:id="rId4"/>
    <p:sldLayoutId id="2147483698" r:id="rId5"/>
  </p:sldLayoutIdLst>
  <p:hf hdr="0"/>
  <p:txStyles>
    <p:titleStyle>
      <a:lvl1pPr algn="l" defTabSz="548457" rtl="0" eaLnBrk="1" latinLnBrk="0" hangingPunct="1">
        <a:lnSpc>
          <a:spcPct val="70000"/>
        </a:lnSpc>
        <a:spcBef>
          <a:spcPct val="0"/>
        </a:spcBef>
        <a:buNone/>
        <a:defRPr sz="5200" b="1" i="0" kern="1200" cap="all">
          <a:solidFill>
            <a:schemeClr val="tx1"/>
          </a:solidFill>
          <a:latin typeface="Effra"/>
          <a:ea typeface="+mj-ea"/>
          <a:cs typeface="+mj-cs"/>
        </a:defRPr>
      </a:lvl1pPr>
    </p:titleStyle>
    <p:bodyStyle>
      <a:lvl1pPr marL="0" indent="0" algn="l" defTabSz="548457" rtl="0" eaLnBrk="1" latinLnBrk="0" hangingPunct="1">
        <a:lnSpc>
          <a:spcPct val="66000"/>
        </a:lnSpc>
        <a:spcBef>
          <a:spcPts val="0"/>
        </a:spcBef>
        <a:spcAft>
          <a:spcPts val="0"/>
        </a:spcAft>
        <a:buFontTx/>
        <a:buNone/>
        <a:defRPr sz="5200" b="1" i="0" kern="1200" cap="all" baseline="0">
          <a:solidFill>
            <a:schemeClr val="tx1"/>
          </a:solidFill>
          <a:latin typeface="Effra"/>
          <a:ea typeface="+mn-ea"/>
          <a:cs typeface="+mn-cs"/>
        </a:defRPr>
      </a:lvl1pPr>
      <a:lvl2pPr marL="0" indent="0" algn="l" defTabSz="548457" rtl="0" eaLnBrk="1" latinLnBrk="0" hangingPunct="1">
        <a:lnSpc>
          <a:spcPct val="66000"/>
        </a:lnSpc>
        <a:spcBef>
          <a:spcPts val="0"/>
        </a:spcBef>
        <a:spcAft>
          <a:spcPts val="0"/>
        </a:spcAft>
        <a:buFontTx/>
        <a:buNone/>
        <a:defRPr sz="5200" b="0" i="0" kern="1200" cap="all">
          <a:solidFill>
            <a:schemeClr val="tx1"/>
          </a:solidFill>
          <a:latin typeface="Effra Light"/>
          <a:ea typeface="+mn-ea"/>
          <a:cs typeface="Effra"/>
        </a:defRPr>
      </a:lvl2pPr>
      <a:lvl3pPr marL="0" indent="0" algn="l" defTabSz="548457" rtl="0" eaLnBrk="1" latinLnBrk="0" hangingPunct="1">
        <a:lnSpc>
          <a:spcPct val="66000"/>
        </a:lnSpc>
        <a:spcBef>
          <a:spcPts val="0"/>
        </a:spcBef>
        <a:spcAft>
          <a:spcPts val="0"/>
        </a:spcAft>
        <a:buFontTx/>
        <a:buNone/>
        <a:defRPr sz="5200" b="1" i="0" kern="1200" cap="all" baseline="0">
          <a:solidFill>
            <a:schemeClr val="tx2"/>
          </a:solidFill>
          <a:latin typeface="Effra"/>
          <a:ea typeface="+mn-ea"/>
          <a:cs typeface="Effra"/>
        </a:defRPr>
      </a:lvl3pPr>
      <a:lvl4pPr marL="0" indent="0" algn="l" defTabSz="548457" rtl="0" eaLnBrk="1" latinLnBrk="0" hangingPunct="1">
        <a:lnSpc>
          <a:spcPct val="66000"/>
        </a:lnSpc>
        <a:spcBef>
          <a:spcPts val="0"/>
        </a:spcBef>
        <a:spcAft>
          <a:spcPts val="0"/>
        </a:spcAft>
        <a:buFontTx/>
        <a:buNone/>
        <a:defRPr sz="5200" b="0" i="0" kern="1200" cap="all">
          <a:solidFill>
            <a:schemeClr val="tx2"/>
          </a:solidFill>
          <a:latin typeface="Effra Light"/>
          <a:ea typeface="+mn-ea"/>
          <a:cs typeface="Effra Light"/>
        </a:defRPr>
      </a:lvl4pPr>
      <a:lvl5pPr marL="0" indent="0" algn="l" defTabSz="548457" rtl="0" eaLnBrk="1" latinLnBrk="0" hangingPunct="1">
        <a:lnSpc>
          <a:spcPct val="66000"/>
        </a:lnSpc>
        <a:spcBef>
          <a:spcPts val="0"/>
        </a:spcBef>
        <a:spcAft>
          <a:spcPts val="0"/>
        </a:spcAft>
        <a:buFontTx/>
        <a:buNone/>
        <a:defRPr sz="5200" b="0" i="0" kern="1200" cap="all" baseline="0">
          <a:solidFill>
            <a:schemeClr val="accent2"/>
          </a:solidFill>
          <a:latin typeface="Effra"/>
          <a:ea typeface="+mn-ea"/>
          <a:cs typeface="Effra"/>
        </a:defRPr>
      </a:lvl5pPr>
      <a:lvl6pPr marL="0" indent="0" algn="l" defTabSz="548457" rtl="0" eaLnBrk="1" latinLnBrk="0" hangingPunct="1">
        <a:lnSpc>
          <a:spcPts val="1800"/>
        </a:lnSpc>
        <a:spcBef>
          <a:spcPts val="0"/>
        </a:spcBef>
        <a:spcAft>
          <a:spcPts val="0"/>
        </a:spcAft>
        <a:buFontTx/>
        <a:buNone/>
        <a:defRPr sz="1800" b="0" i="0" kern="1200" cap="all">
          <a:solidFill>
            <a:schemeClr val="tx2"/>
          </a:solidFill>
          <a:latin typeface="Effra"/>
          <a:ea typeface="+mn-ea"/>
          <a:cs typeface="Effra"/>
        </a:defRPr>
      </a:lvl6pPr>
      <a:lvl7pPr marL="0" indent="0" algn="l" defTabSz="548457" rtl="0" eaLnBrk="1" latinLnBrk="0" hangingPunct="1">
        <a:lnSpc>
          <a:spcPts val="1800"/>
        </a:lnSpc>
        <a:spcBef>
          <a:spcPts val="0"/>
        </a:spcBef>
        <a:spcAft>
          <a:spcPts val="0"/>
        </a:spcAft>
        <a:buFontTx/>
        <a:buNone/>
        <a:defRPr sz="1800" b="0" i="0" kern="1200" cap="all">
          <a:solidFill>
            <a:schemeClr val="tx2"/>
          </a:solidFill>
          <a:latin typeface="Effra"/>
          <a:ea typeface="+mn-ea"/>
          <a:cs typeface="Effra"/>
        </a:defRPr>
      </a:lvl7pPr>
      <a:lvl8pPr marL="4113428" indent="-274229" algn="l" defTabSz="548457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1886" indent="-274229" algn="l" defTabSz="548457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457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6914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371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3828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286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0743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200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7657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-239723"/>
            <a:ext cx="4111625" cy="10503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5613" y="411480"/>
            <a:ext cx="4111625" cy="228600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Effra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597025"/>
            <a:ext cx="4114800" cy="5486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9296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701" r:id="rId3"/>
    <p:sldLayoutId id="2147483672" r:id="rId4"/>
    <p:sldLayoutId id="2147483673" r:id="rId5"/>
    <p:sldLayoutId id="2147483676" r:id="rId6"/>
    <p:sldLayoutId id="2147483677" r:id="rId7"/>
    <p:sldLayoutId id="2147483674" r:id="rId8"/>
    <p:sldLayoutId id="2147483675" r:id="rId9"/>
  </p:sldLayoutIdLst>
  <p:hf hdr="0"/>
  <p:txStyles>
    <p:titleStyle>
      <a:lvl1pPr algn="l" defTabSz="548457" rtl="0" eaLnBrk="1" latinLnBrk="0" hangingPunct="1">
        <a:lnSpc>
          <a:spcPct val="66000"/>
        </a:lnSpc>
        <a:spcBef>
          <a:spcPct val="0"/>
        </a:spcBef>
        <a:buNone/>
        <a:defRPr sz="800" b="1" i="0" kern="1200" cap="all">
          <a:solidFill>
            <a:schemeClr val="tx1"/>
          </a:solidFill>
          <a:latin typeface="Effra"/>
          <a:ea typeface="+mj-ea"/>
          <a:cs typeface="+mj-cs"/>
        </a:defRPr>
      </a:lvl1pPr>
    </p:titleStyle>
    <p:bodyStyle>
      <a:lvl1pPr marL="0" indent="0" algn="l" defTabSz="548457" rtl="0" eaLnBrk="1" latinLnBrk="0" hangingPunct="1">
        <a:lnSpc>
          <a:spcPct val="70000"/>
        </a:lnSpc>
        <a:spcBef>
          <a:spcPts val="0"/>
        </a:spcBef>
        <a:spcAft>
          <a:spcPts val="0"/>
        </a:spcAft>
        <a:buFontTx/>
        <a:buNone/>
        <a:defRPr sz="5200" b="1" i="0" kern="1200" cap="all" baseline="0">
          <a:solidFill>
            <a:schemeClr val="tx1"/>
          </a:solidFill>
          <a:latin typeface="Effra"/>
          <a:ea typeface="+mn-ea"/>
          <a:cs typeface="+mn-cs"/>
        </a:defRPr>
      </a:lvl1pPr>
      <a:lvl2pPr marL="0" indent="0" algn="l" defTabSz="548457" rtl="0" eaLnBrk="1" latinLnBrk="0" hangingPunct="1">
        <a:lnSpc>
          <a:spcPct val="70000"/>
        </a:lnSpc>
        <a:spcBef>
          <a:spcPts val="0"/>
        </a:spcBef>
        <a:spcAft>
          <a:spcPts val="0"/>
        </a:spcAft>
        <a:buFontTx/>
        <a:buNone/>
        <a:defRPr sz="5200" b="0" i="0" kern="1200" cap="all">
          <a:solidFill>
            <a:schemeClr val="tx1"/>
          </a:solidFill>
          <a:latin typeface="Effra Light"/>
          <a:ea typeface="+mn-ea"/>
          <a:cs typeface="Effra"/>
        </a:defRPr>
      </a:lvl2pPr>
      <a:lvl3pPr marL="0" indent="0" algn="l" defTabSz="548457" rtl="0" eaLnBrk="1" latinLnBrk="0" hangingPunct="1">
        <a:lnSpc>
          <a:spcPct val="70000"/>
        </a:lnSpc>
        <a:spcBef>
          <a:spcPts val="0"/>
        </a:spcBef>
        <a:spcAft>
          <a:spcPts val="0"/>
        </a:spcAft>
        <a:buFontTx/>
        <a:buNone/>
        <a:defRPr sz="5200" b="1" i="0" kern="1200" cap="all" baseline="0">
          <a:solidFill>
            <a:schemeClr val="tx2"/>
          </a:solidFill>
          <a:latin typeface="Effra"/>
          <a:ea typeface="+mn-ea"/>
          <a:cs typeface="Effra"/>
        </a:defRPr>
      </a:lvl3pPr>
      <a:lvl4pPr marL="0" indent="0" algn="l" defTabSz="548457" rtl="0" eaLnBrk="1" latinLnBrk="0" hangingPunct="1">
        <a:lnSpc>
          <a:spcPct val="70000"/>
        </a:lnSpc>
        <a:spcBef>
          <a:spcPts val="0"/>
        </a:spcBef>
        <a:spcAft>
          <a:spcPts val="0"/>
        </a:spcAft>
        <a:buFontTx/>
        <a:buNone/>
        <a:defRPr sz="5200" b="0" i="0" kern="1200" cap="all">
          <a:solidFill>
            <a:schemeClr val="tx2"/>
          </a:solidFill>
          <a:latin typeface="Effra Light"/>
          <a:ea typeface="+mn-ea"/>
          <a:cs typeface="Effra Light"/>
        </a:defRPr>
      </a:lvl4pPr>
      <a:lvl5pPr marL="0" indent="0" algn="l" defTabSz="548457" rtl="0" eaLnBrk="1" latinLnBrk="0" hangingPunct="1">
        <a:lnSpc>
          <a:spcPct val="70000"/>
        </a:lnSpc>
        <a:spcBef>
          <a:spcPts val="0"/>
        </a:spcBef>
        <a:spcAft>
          <a:spcPts val="0"/>
        </a:spcAft>
        <a:buFontTx/>
        <a:buNone/>
        <a:defRPr sz="5200" b="0" i="0" kern="1200" cap="all" baseline="0">
          <a:solidFill>
            <a:schemeClr val="accent2"/>
          </a:solidFill>
          <a:latin typeface="Effra"/>
          <a:ea typeface="+mn-ea"/>
          <a:cs typeface="Effra"/>
        </a:defRPr>
      </a:lvl5pPr>
      <a:lvl6pPr marL="0" indent="0" algn="l" defTabSz="548457" rtl="0" eaLnBrk="1" latinLnBrk="0" hangingPunct="1">
        <a:lnSpc>
          <a:spcPts val="1800"/>
        </a:lnSpc>
        <a:spcBef>
          <a:spcPts val="0"/>
        </a:spcBef>
        <a:spcAft>
          <a:spcPts val="0"/>
        </a:spcAft>
        <a:buFontTx/>
        <a:buNone/>
        <a:defRPr sz="1800" b="0" i="0" kern="1200" cap="all">
          <a:solidFill>
            <a:schemeClr val="tx2"/>
          </a:solidFill>
          <a:latin typeface="Effra"/>
          <a:ea typeface="+mn-ea"/>
          <a:cs typeface="Effra"/>
        </a:defRPr>
      </a:lvl6pPr>
      <a:lvl7pPr marL="0" indent="0" algn="l" defTabSz="548457" rtl="0" eaLnBrk="1" latinLnBrk="0" hangingPunct="1">
        <a:lnSpc>
          <a:spcPts val="1800"/>
        </a:lnSpc>
        <a:spcBef>
          <a:spcPts val="0"/>
        </a:spcBef>
        <a:spcAft>
          <a:spcPts val="0"/>
        </a:spcAft>
        <a:buFontTx/>
        <a:buNone/>
        <a:defRPr sz="1800" b="0" i="0" kern="1200" cap="all">
          <a:solidFill>
            <a:schemeClr val="tx2"/>
          </a:solidFill>
          <a:latin typeface="Effra"/>
          <a:ea typeface="+mn-ea"/>
          <a:cs typeface="Effra"/>
        </a:defRPr>
      </a:lvl7pPr>
      <a:lvl8pPr marL="4113428" indent="-274229" algn="l" defTabSz="548457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1886" indent="-274229" algn="l" defTabSz="548457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457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6914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371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3828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286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0743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200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7657" algn="l" defTabSz="54845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hyperlink" Target="mailto:/Andy.Hu@Medtronic.com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hyperlink" Target="file:///\\PEKM1BFILE70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cid:image003.jpg@01D354B6.9F2046B0" TargetMode="Externa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5613" y="7812332"/>
            <a:ext cx="8229600" cy="228600"/>
          </a:xfrm>
        </p:spPr>
        <p:txBody>
          <a:bodyPr/>
          <a:lstStyle/>
          <a:p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GLOBAL IT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支持热线：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400 821 9811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办公室同事请拨：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88111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58126"/>
            <a:ext cx="13716000" cy="320040"/>
          </a:xfrm>
        </p:spPr>
        <p:txBody>
          <a:bodyPr/>
          <a:lstStyle/>
          <a:p>
            <a:r>
              <a:rPr lang="en-US" altLang="zh-CN" dirty="0"/>
              <a:t>Global it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858407"/>
            <a:ext cx="13713800" cy="32004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MTC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办公室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环境介绍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7778">
                        <a14:foregroundMark x1="80444" y1="13839" x2="80444" y2="138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5613" y="2356405"/>
            <a:ext cx="731520" cy="728269"/>
          </a:xfrm>
          <a:prstGeom prst="rect">
            <a:avLst/>
          </a:prstGeom>
        </p:spPr>
      </p:pic>
      <p:sp>
        <p:nvSpPr>
          <p:cNvPr id="17" name="Content Placeholder 5"/>
          <p:cNvSpPr txBox="1">
            <a:spLocks/>
          </p:cNvSpPr>
          <p:nvPr/>
        </p:nvSpPr>
        <p:spPr>
          <a:xfrm>
            <a:off x="1283946" y="2562094"/>
            <a:ext cx="5212080" cy="728269"/>
          </a:xfrm>
          <a:prstGeom prst="rect">
            <a:avLst/>
          </a:prstGeom>
        </p:spPr>
        <p:txBody>
          <a:bodyPr vert="horz" lIns="0" tIns="0" rIns="182880" bIns="0" rtlCol="0">
            <a:noAutofit/>
          </a:bodyPr>
          <a:lstStyle>
            <a:lvl1pPr marL="228600" indent="-228600" algn="l" defTabSz="548457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800"/>
              </a:spcAft>
              <a:buFont typeface="Wingdings" charset="2"/>
              <a:buChar char="§"/>
              <a:defRPr sz="2200" kern="1200">
                <a:solidFill>
                  <a:schemeClr val="tx1"/>
                </a:solidFill>
                <a:latin typeface="Effra"/>
                <a:ea typeface="+mn-ea"/>
                <a:cs typeface="+mn-cs"/>
              </a:defRPr>
            </a:lvl1pPr>
            <a:lvl2pPr marL="454025" indent="-228600" algn="l" defTabSz="548457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800"/>
              </a:spcAft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Effra"/>
                <a:ea typeface="+mn-ea"/>
                <a:cs typeface="+mn-cs"/>
              </a:defRPr>
            </a:lvl2pPr>
            <a:lvl3pPr marL="685800" indent="-228600" algn="l" defTabSz="548457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800"/>
              </a:spcAft>
              <a:buFont typeface="Wingdings" charset="2"/>
              <a:buChar char="§"/>
              <a:defRPr sz="1800" kern="1200" baseline="0">
                <a:solidFill>
                  <a:schemeClr val="tx2"/>
                </a:solidFill>
                <a:latin typeface="Effra"/>
                <a:ea typeface="+mn-ea"/>
                <a:cs typeface="+mn-cs"/>
              </a:defRPr>
            </a:lvl3pPr>
            <a:lvl4pPr marL="914400" indent="-228600" algn="l" defTabSz="548457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800"/>
              </a:spcAft>
              <a:buFont typeface="Wingdings" charset="2"/>
              <a:buChar char="§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144588" indent="-227013" algn="l" defTabSz="548457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800"/>
              </a:spcAft>
              <a:buFont typeface="Lucida Grande"/>
              <a:buChar char="-"/>
              <a:defRPr sz="1600" kern="1200" baseline="0">
                <a:solidFill>
                  <a:schemeClr val="accent1"/>
                </a:solidFill>
                <a:latin typeface="Effra"/>
                <a:ea typeface="+mn-ea"/>
                <a:cs typeface="+mn-cs"/>
              </a:defRPr>
            </a:lvl5pPr>
            <a:lvl6pPr marL="1370013" indent="-225425" algn="l" defTabSz="548457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800"/>
              </a:spcAft>
              <a:buFont typeface="Lucida Grande"/>
              <a:buChar char="-"/>
              <a:defRPr sz="1600" kern="1200">
                <a:solidFill>
                  <a:schemeClr val="accent1"/>
                </a:solidFill>
                <a:latin typeface="Effra"/>
                <a:ea typeface="+mn-ea"/>
                <a:cs typeface="+mn-cs"/>
              </a:defRPr>
            </a:lvl6pPr>
            <a:lvl7pPr marL="1597025" indent="-227013" algn="l" defTabSz="548457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800"/>
              </a:spcAft>
              <a:buFont typeface="Lucida Grande"/>
              <a:buChar char="-"/>
              <a:defRPr sz="1600" kern="1200">
                <a:solidFill>
                  <a:schemeClr val="accent1"/>
                </a:solidFill>
                <a:latin typeface="Effra"/>
                <a:ea typeface="+mn-ea"/>
                <a:cs typeface="+mn-cs"/>
              </a:defRPr>
            </a:lvl7pPr>
            <a:lvl8pPr marL="4113428" indent="-274229" algn="l" defTabSz="548457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1886" indent="-274229" algn="l" defTabSz="548457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网络部分没有任何变化，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无线全覆盖；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89" b="99111" l="3556" r="97778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" y="3521719"/>
            <a:ext cx="731520" cy="731520"/>
          </a:xfrm>
          <a:prstGeom prst="rect">
            <a:avLst/>
          </a:prstGeom>
        </p:spPr>
      </p:pic>
      <p:sp>
        <p:nvSpPr>
          <p:cNvPr id="22" name="Content Placeholder 5"/>
          <p:cNvSpPr txBox="1">
            <a:spLocks/>
          </p:cNvSpPr>
          <p:nvPr/>
        </p:nvSpPr>
        <p:spPr>
          <a:xfrm>
            <a:off x="1283944" y="3533618"/>
            <a:ext cx="5212080" cy="1183923"/>
          </a:xfrm>
          <a:prstGeom prst="rect">
            <a:avLst/>
          </a:prstGeom>
        </p:spPr>
        <p:txBody>
          <a:bodyPr vert="horz" lIns="0" tIns="0" rIns="182880" bIns="0" rtlCol="0">
            <a:noAutofit/>
          </a:bodyPr>
          <a:lstStyle>
            <a:lvl1pPr marL="228600" indent="-228600" algn="l" defTabSz="548457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800"/>
              </a:spcAft>
              <a:buFont typeface="Wingdings" charset="2"/>
              <a:buChar char="§"/>
              <a:defRPr sz="2200" kern="1200">
                <a:solidFill>
                  <a:schemeClr val="tx1"/>
                </a:solidFill>
                <a:latin typeface="Effra"/>
                <a:ea typeface="+mn-ea"/>
                <a:cs typeface="+mn-cs"/>
              </a:defRPr>
            </a:lvl1pPr>
            <a:lvl2pPr marL="454025" indent="-228600" algn="l" defTabSz="548457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800"/>
              </a:spcAft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Effra"/>
                <a:ea typeface="+mn-ea"/>
                <a:cs typeface="+mn-cs"/>
              </a:defRPr>
            </a:lvl2pPr>
            <a:lvl3pPr marL="685800" indent="-228600" algn="l" defTabSz="548457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800"/>
              </a:spcAft>
              <a:buFont typeface="Wingdings" charset="2"/>
              <a:buChar char="§"/>
              <a:defRPr sz="1800" kern="1200" baseline="0">
                <a:solidFill>
                  <a:schemeClr val="tx2"/>
                </a:solidFill>
                <a:latin typeface="Effra"/>
                <a:ea typeface="+mn-ea"/>
                <a:cs typeface="+mn-cs"/>
              </a:defRPr>
            </a:lvl3pPr>
            <a:lvl4pPr marL="914400" indent="-228600" algn="l" defTabSz="548457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800"/>
              </a:spcAft>
              <a:buFont typeface="Wingdings" charset="2"/>
              <a:buChar char="§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144588" indent="-227013" algn="l" defTabSz="548457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800"/>
              </a:spcAft>
              <a:buFont typeface="Lucida Grande"/>
              <a:buChar char="-"/>
              <a:defRPr sz="1600" kern="1200" baseline="0">
                <a:solidFill>
                  <a:schemeClr val="accent1"/>
                </a:solidFill>
                <a:latin typeface="Effra"/>
                <a:ea typeface="+mn-ea"/>
                <a:cs typeface="+mn-cs"/>
              </a:defRPr>
            </a:lvl5pPr>
            <a:lvl6pPr marL="1370013" indent="-225425" algn="l" defTabSz="548457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800"/>
              </a:spcAft>
              <a:buFont typeface="Lucida Grande"/>
              <a:buChar char="-"/>
              <a:defRPr sz="1600" kern="1200">
                <a:solidFill>
                  <a:schemeClr val="accent1"/>
                </a:solidFill>
                <a:latin typeface="Effra"/>
                <a:ea typeface="+mn-ea"/>
                <a:cs typeface="+mn-cs"/>
              </a:defRPr>
            </a:lvl6pPr>
            <a:lvl7pPr marL="1597025" indent="-227013" algn="l" defTabSz="548457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800"/>
              </a:spcAft>
              <a:buFont typeface="Lucida Grande"/>
              <a:buChar char="-"/>
              <a:defRPr sz="1600" kern="1200">
                <a:solidFill>
                  <a:schemeClr val="accent1"/>
                </a:solidFill>
                <a:latin typeface="Effra"/>
                <a:ea typeface="+mn-ea"/>
                <a:cs typeface="+mn-cs"/>
              </a:defRPr>
            </a:lvl7pPr>
            <a:lvl8pPr marL="4113428" indent="-274229" algn="l" defTabSz="548457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1886" indent="-274229" algn="l" defTabSz="548457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您将继续使用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盘和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盘；</a:t>
            </a:r>
            <a:b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注意：美敦力和原柯惠的公共网络盘还独立运行，如果您需要访问原柯惠共享盘（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盘），请联系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，我们将协助您申请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LCOV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虚拟电脑和访问权限。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667" b="98667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" y="1368949"/>
            <a:ext cx="731520" cy="731520"/>
          </a:xfrm>
          <a:prstGeom prst="rect">
            <a:avLst/>
          </a:prstGeom>
        </p:spPr>
      </p:pic>
      <p:sp>
        <p:nvSpPr>
          <p:cNvPr id="25" name="Content Placeholder 5"/>
          <p:cNvSpPr txBox="1">
            <a:spLocks/>
          </p:cNvSpPr>
          <p:nvPr/>
        </p:nvSpPr>
        <p:spPr>
          <a:xfrm>
            <a:off x="1283946" y="1457718"/>
            <a:ext cx="5212080" cy="678767"/>
          </a:xfrm>
          <a:prstGeom prst="rect">
            <a:avLst/>
          </a:prstGeom>
        </p:spPr>
        <p:txBody>
          <a:bodyPr vert="horz" lIns="0" tIns="0" rIns="182880" bIns="0" rtlCol="0">
            <a:noAutofit/>
          </a:bodyPr>
          <a:lstStyle>
            <a:lvl1pPr marL="228600" indent="-228600" algn="l" defTabSz="548457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800"/>
              </a:spcAft>
              <a:buFont typeface="Wingdings" charset="2"/>
              <a:buChar char="§"/>
              <a:defRPr sz="2200" kern="1200">
                <a:solidFill>
                  <a:schemeClr val="tx1"/>
                </a:solidFill>
                <a:latin typeface="Effra"/>
                <a:ea typeface="+mn-ea"/>
                <a:cs typeface="+mn-cs"/>
              </a:defRPr>
            </a:lvl1pPr>
            <a:lvl2pPr marL="454025" indent="-228600" algn="l" defTabSz="548457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800"/>
              </a:spcAft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Effra"/>
                <a:ea typeface="+mn-ea"/>
                <a:cs typeface="+mn-cs"/>
              </a:defRPr>
            </a:lvl2pPr>
            <a:lvl3pPr marL="685800" indent="-228600" algn="l" defTabSz="548457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800"/>
              </a:spcAft>
              <a:buFont typeface="Wingdings" charset="2"/>
              <a:buChar char="§"/>
              <a:defRPr sz="1800" kern="1200" baseline="0">
                <a:solidFill>
                  <a:schemeClr val="tx2"/>
                </a:solidFill>
                <a:latin typeface="Effra"/>
                <a:ea typeface="+mn-ea"/>
                <a:cs typeface="+mn-cs"/>
              </a:defRPr>
            </a:lvl3pPr>
            <a:lvl4pPr marL="914400" indent="-228600" algn="l" defTabSz="548457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800"/>
              </a:spcAft>
              <a:buFont typeface="Wingdings" charset="2"/>
              <a:buChar char="§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144588" indent="-227013" algn="l" defTabSz="548457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800"/>
              </a:spcAft>
              <a:buFont typeface="Lucida Grande"/>
              <a:buChar char="-"/>
              <a:defRPr sz="1600" kern="1200" baseline="0">
                <a:solidFill>
                  <a:schemeClr val="accent1"/>
                </a:solidFill>
                <a:latin typeface="Effra"/>
                <a:ea typeface="+mn-ea"/>
                <a:cs typeface="+mn-cs"/>
              </a:defRPr>
            </a:lvl5pPr>
            <a:lvl6pPr marL="1370013" indent="-225425" algn="l" defTabSz="548457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800"/>
              </a:spcAft>
              <a:buFont typeface="Lucida Grande"/>
              <a:buChar char="-"/>
              <a:defRPr sz="1600" kern="1200">
                <a:solidFill>
                  <a:schemeClr val="accent1"/>
                </a:solidFill>
                <a:latin typeface="Effra"/>
                <a:ea typeface="+mn-ea"/>
                <a:cs typeface="+mn-cs"/>
              </a:defRPr>
            </a:lvl6pPr>
            <a:lvl7pPr marL="1597025" indent="-227013" algn="l" defTabSz="548457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800"/>
              </a:spcAft>
              <a:buFont typeface="Lucida Grande"/>
              <a:buChar char="-"/>
              <a:defRPr sz="1600" kern="1200">
                <a:solidFill>
                  <a:schemeClr val="accent1"/>
                </a:solidFill>
                <a:latin typeface="Effra"/>
                <a:ea typeface="+mn-ea"/>
                <a:cs typeface="+mn-cs"/>
              </a:defRPr>
            </a:lvl7pPr>
            <a:lvl8pPr marL="4113428" indent="-274229" algn="l" defTabSz="548457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1886" indent="-274229" algn="l" defTabSz="548457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欢迎入住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MTC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办公室，祝贺您在这里灵感泉涌，成就非凡！</a:t>
            </a:r>
            <a:b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以下说明将帮助您尽快熟悉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MTC IT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Content Placeholder 5"/>
          <p:cNvSpPr>
            <a:spLocks noGrp="1"/>
          </p:cNvSpPr>
          <p:nvPr>
            <p:ph idx="1"/>
          </p:nvPr>
        </p:nvSpPr>
        <p:spPr>
          <a:xfrm>
            <a:off x="7642918" y="1457718"/>
            <a:ext cx="2976371" cy="581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打印机已更改，请按照下面步骤重添加打印机：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，弹出运行菜单，在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一栏中输入：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9" action="ppaction://hlinkfile"/>
              </a:rPr>
              <a:t>\\PEKM1BFILE70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选中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shard51001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，双击。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打印机默认设置黑白，双面打印。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2500" r="9916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06895" y="1457718"/>
            <a:ext cx="836023" cy="7315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88156" y="1457718"/>
            <a:ext cx="3108960" cy="1877973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280160" y="5063195"/>
            <a:ext cx="52120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目前门禁卡处于过渡期间，请保留您的美敦力门卡；等到张江办公室搬家之后，我们将开始和美敦力门禁合并，届时，您的美敦力门卡将可以继续使用。</a:t>
            </a:r>
            <a:endParaRPr lang="zh-CN" altLang="en-US" sz="1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89" b="99111" l="3556" r="97778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5613" y="4945608"/>
            <a:ext cx="731520" cy="7315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89" b="99111" l="3556" r="97778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5613" y="6246055"/>
            <a:ext cx="731520" cy="73152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280160" y="6319092"/>
            <a:ext cx="52120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搬家之后，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GLOBAL IT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将继续为您提供支持，欢迎拨打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支持热线：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400 821 9811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或在办公室内，请拨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88111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MTC IT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现场支持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Andy HU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Andy.Hu@Medtronic.com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0013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032E39-2DD7-6341-87B9-9AB98FE3669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z="1200" dirty="0"/>
              <a:t>GLOBAL IT</a:t>
            </a:r>
            <a:r>
              <a:rPr lang="zh-CN" altLang="en-US" sz="1200" dirty="0"/>
              <a:t>支持热线：</a:t>
            </a:r>
            <a:r>
              <a:rPr lang="en-US" altLang="zh-CN" sz="1200" dirty="0"/>
              <a:t>400 821 9811</a:t>
            </a:r>
            <a:r>
              <a:rPr lang="zh-CN" altLang="en-US" sz="1200" dirty="0"/>
              <a:t>， 办公室同事请拨：</a:t>
            </a:r>
            <a:r>
              <a:rPr lang="en-US" altLang="zh-CN" sz="1200" dirty="0"/>
              <a:t>88111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 IT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MTC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办公室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环境介绍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505738129"/>
              </p:ext>
            </p:extLst>
          </p:nvPr>
        </p:nvGraphicFramePr>
        <p:xfrm>
          <a:off x="8674768" y="1994255"/>
          <a:ext cx="5621095" cy="5278597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2141915">
                  <a:extLst>
                    <a:ext uri="{9D8B030D-6E8A-4147-A177-3AD203B41FA5}">
                      <a16:colId xmlns:a16="http://schemas.microsoft.com/office/drawing/2014/main" val="4028946360"/>
                    </a:ext>
                  </a:extLst>
                </a:gridCol>
                <a:gridCol w="401444">
                  <a:extLst>
                    <a:ext uri="{9D8B030D-6E8A-4147-A177-3AD203B41FA5}">
                      <a16:colId xmlns:a16="http://schemas.microsoft.com/office/drawing/2014/main" val="2125325404"/>
                    </a:ext>
                  </a:extLst>
                </a:gridCol>
                <a:gridCol w="742384">
                  <a:extLst>
                    <a:ext uri="{9D8B030D-6E8A-4147-A177-3AD203B41FA5}">
                      <a16:colId xmlns:a16="http://schemas.microsoft.com/office/drawing/2014/main" val="4064660798"/>
                    </a:ext>
                  </a:extLst>
                </a:gridCol>
                <a:gridCol w="808331">
                  <a:extLst>
                    <a:ext uri="{9D8B030D-6E8A-4147-A177-3AD203B41FA5}">
                      <a16:colId xmlns:a16="http://schemas.microsoft.com/office/drawing/2014/main" val="172715369"/>
                    </a:ext>
                  </a:extLst>
                </a:gridCol>
                <a:gridCol w="1527021">
                  <a:extLst>
                    <a:ext uri="{9D8B030D-6E8A-4147-A177-3AD203B41FA5}">
                      <a16:colId xmlns:a16="http://schemas.microsoft.com/office/drawing/2014/main" val="1216825234"/>
                    </a:ext>
                  </a:extLst>
                </a:gridCol>
              </a:tblGrid>
              <a:tr h="2261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会议室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容纳人数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适合场景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917497066"/>
                  </a:ext>
                </a:extLst>
              </a:tr>
              <a:tr h="1871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 SHA R and D BS Rm - 5A-110  </a:t>
                      </a:r>
                      <a:endParaRPr lang="zh-CN" sz="1400" b="0">
                        <a:solidFill>
                          <a:schemeClr val="accen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5A</a:t>
                      </a:r>
                      <a:endParaRPr lang="zh-CN" sz="1400" b="0">
                        <a:solidFill>
                          <a:schemeClr val="accen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  <a:endParaRPr lang="zh-CN" sz="1400" b="0">
                        <a:solidFill>
                          <a:schemeClr val="accen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电视</a:t>
                      </a:r>
                      <a:r>
                        <a:rPr lang="en-US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电话</a:t>
                      </a:r>
                      <a:endParaRPr lang="zh-CN" sz="1400" b="0">
                        <a:solidFill>
                          <a:schemeClr val="accen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 dirty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头脑风暴小组讨论</a:t>
                      </a:r>
                      <a:endParaRPr lang="zh-CN" sz="1400" b="0" dirty="0">
                        <a:solidFill>
                          <a:schemeClr val="accen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4111511932"/>
                  </a:ext>
                </a:extLst>
              </a:tr>
              <a:tr h="1871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 SHA R and D Mtg Rm - 5A-106 </a:t>
                      </a:r>
                      <a:endParaRPr lang="zh-CN" sz="1400" b="0">
                        <a:solidFill>
                          <a:schemeClr val="accen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5A</a:t>
                      </a:r>
                      <a:endParaRPr lang="zh-CN" sz="1400" b="0">
                        <a:solidFill>
                          <a:schemeClr val="accen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  <a:endParaRPr lang="zh-CN" sz="1400" b="0">
                        <a:solidFill>
                          <a:schemeClr val="accen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 dirty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电视</a:t>
                      </a:r>
                      <a:r>
                        <a:rPr lang="en-US" sz="900" b="0" dirty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900" b="0" dirty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电话</a:t>
                      </a:r>
                      <a:endParaRPr lang="zh-CN" sz="1400" b="0" dirty="0">
                        <a:solidFill>
                          <a:schemeClr val="accen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 dirty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团队会议</a:t>
                      </a:r>
                      <a:endParaRPr lang="zh-CN" sz="1400" b="0" dirty="0">
                        <a:solidFill>
                          <a:schemeClr val="accen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1952992741"/>
                  </a:ext>
                </a:extLst>
              </a:tr>
              <a:tr h="1871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 SHA R and D Mtg Rm - 5A-108 </a:t>
                      </a:r>
                      <a:endParaRPr lang="zh-CN" sz="1400" b="0">
                        <a:solidFill>
                          <a:schemeClr val="accen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5A</a:t>
                      </a:r>
                      <a:endParaRPr lang="zh-CN" sz="1400" b="0">
                        <a:solidFill>
                          <a:schemeClr val="accen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  <a:endParaRPr lang="zh-CN" sz="1400" b="0">
                        <a:solidFill>
                          <a:schemeClr val="accen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电视</a:t>
                      </a:r>
                      <a:r>
                        <a:rPr lang="en-US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电话</a:t>
                      </a:r>
                      <a:endParaRPr lang="zh-CN" sz="1400" b="0">
                        <a:solidFill>
                          <a:schemeClr val="accen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团队会议</a:t>
                      </a:r>
                      <a:endParaRPr lang="zh-CN" sz="1400" b="0">
                        <a:solidFill>
                          <a:schemeClr val="accen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3128304623"/>
                  </a:ext>
                </a:extLst>
              </a:tr>
              <a:tr h="1871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 SHA R and D Mtg Rm - 5A-112 </a:t>
                      </a:r>
                      <a:endParaRPr lang="zh-CN" sz="1400" b="0">
                        <a:solidFill>
                          <a:schemeClr val="accen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5A</a:t>
                      </a:r>
                      <a:endParaRPr lang="zh-CN" sz="1400" b="0">
                        <a:solidFill>
                          <a:schemeClr val="accen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  <a:endParaRPr lang="zh-CN" sz="1400" b="0">
                        <a:solidFill>
                          <a:schemeClr val="accen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电视</a:t>
                      </a:r>
                      <a:r>
                        <a:rPr lang="en-US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电话</a:t>
                      </a:r>
                      <a:endParaRPr lang="zh-CN" sz="1400" b="0">
                        <a:solidFill>
                          <a:schemeClr val="accen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团队会议</a:t>
                      </a:r>
                      <a:endParaRPr lang="zh-CN" sz="1400" b="0">
                        <a:solidFill>
                          <a:schemeClr val="accen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1176719006"/>
                  </a:ext>
                </a:extLst>
              </a:tr>
              <a:tr h="1871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 SHA R and D Mtg Rm </a:t>
                      </a:r>
                      <a:r>
                        <a:rPr lang="zh-CN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</a:t>
                      </a:r>
                      <a:r>
                        <a:rPr lang="en-US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5A-120 </a:t>
                      </a:r>
                      <a:endParaRPr lang="zh-CN" sz="1400" b="0">
                        <a:solidFill>
                          <a:schemeClr val="accen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5A</a:t>
                      </a:r>
                      <a:endParaRPr lang="zh-CN" sz="1400" b="0">
                        <a:solidFill>
                          <a:schemeClr val="accen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  <a:endParaRPr lang="zh-CN" sz="1400" b="0">
                        <a:solidFill>
                          <a:schemeClr val="accen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投影</a:t>
                      </a:r>
                      <a:r>
                        <a:rPr lang="en-US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电话</a:t>
                      </a:r>
                      <a:endParaRPr lang="zh-CN" sz="1400" b="0">
                        <a:solidFill>
                          <a:schemeClr val="accen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团队会议</a:t>
                      </a:r>
                      <a:endParaRPr lang="zh-CN" sz="1400" b="0">
                        <a:solidFill>
                          <a:schemeClr val="accen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3035146968"/>
                  </a:ext>
                </a:extLst>
              </a:tr>
              <a:tr h="1871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 SHA R and D </a:t>
                      </a:r>
                      <a:r>
                        <a:rPr lang="en-US" sz="900" b="0" dirty="0" err="1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Mtg</a:t>
                      </a:r>
                      <a:r>
                        <a:rPr lang="en-US" sz="900" b="0" dirty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Rm - 5A-116</a:t>
                      </a:r>
                      <a:endParaRPr lang="zh-CN" sz="1400" b="0" dirty="0">
                        <a:solidFill>
                          <a:schemeClr val="accen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5A</a:t>
                      </a:r>
                      <a:endParaRPr lang="zh-CN" sz="1400" b="0">
                        <a:solidFill>
                          <a:schemeClr val="accen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  <a:endParaRPr lang="zh-CN" sz="1400" b="0">
                        <a:solidFill>
                          <a:schemeClr val="accen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投影</a:t>
                      </a:r>
                      <a:r>
                        <a:rPr lang="en-US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电话</a:t>
                      </a:r>
                      <a:endParaRPr lang="zh-CN" sz="1400" b="0">
                        <a:solidFill>
                          <a:schemeClr val="accen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团队会议</a:t>
                      </a:r>
                      <a:endParaRPr lang="zh-CN" sz="1400" b="0">
                        <a:solidFill>
                          <a:schemeClr val="accen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243192562"/>
                  </a:ext>
                </a:extLst>
              </a:tr>
              <a:tr h="1871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 SHA R and D BS Rm </a:t>
                      </a:r>
                      <a:r>
                        <a:rPr lang="zh-CN" sz="900" b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</a:t>
                      </a: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5B-110</a:t>
                      </a:r>
                      <a:endParaRPr lang="zh-CN" sz="14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5B</a:t>
                      </a:r>
                      <a:endParaRPr lang="zh-CN" sz="14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sz="9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  <a:endParaRPr lang="zh-CN" sz="14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电视</a:t>
                      </a: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900" b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电话</a:t>
                      </a:r>
                      <a:endParaRPr lang="zh-CN" sz="14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头脑风暴小组讨论</a:t>
                      </a:r>
                      <a:endParaRPr lang="zh-CN" sz="14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2513802589"/>
                  </a:ext>
                </a:extLst>
              </a:tr>
              <a:tr h="1871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 SHA R and D BS Rm</a:t>
                      </a:r>
                      <a:r>
                        <a:rPr lang="zh-CN" sz="9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5B-128</a:t>
                      </a:r>
                      <a:endParaRPr lang="zh-CN" sz="14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5B</a:t>
                      </a:r>
                      <a:endParaRPr lang="zh-CN" sz="14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sz="900" b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  <a:endParaRPr lang="zh-CN" sz="14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电视</a:t>
                      </a: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900" b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电话</a:t>
                      </a:r>
                      <a:endParaRPr lang="zh-CN" sz="14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头脑风暴小组讨论</a:t>
                      </a:r>
                      <a:endParaRPr lang="zh-CN" sz="14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2654003700"/>
                  </a:ext>
                </a:extLst>
              </a:tr>
              <a:tr h="1871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 SHA R and D Mtg Rm </a:t>
                      </a: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</a:t>
                      </a: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5B-107 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5B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投影</a:t>
                      </a: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电话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团队会议</a:t>
                      </a:r>
                      <a:endParaRPr lang="zh-CN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2363085154"/>
                  </a:ext>
                </a:extLst>
              </a:tr>
              <a:tr h="1871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 SHA R and D Mtg Rm </a:t>
                      </a: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</a:t>
                      </a: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5B-109 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5B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投影</a:t>
                      </a: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电话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团队会议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1536365625"/>
                  </a:ext>
                </a:extLst>
              </a:tr>
              <a:tr h="1871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 SHA R and D Mtg Rm </a:t>
                      </a: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</a:t>
                      </a: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5B-114 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5B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投影</a:t>
                      </a: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电话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团队会议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779372171"/>
                  </a:ext>
                </a:extLst>
              </a:tr>
              <a:tr h="1871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 SHA R and D Mtg Rm </a:t>
                      </a: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</a:t>
                      </a: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5B-130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5B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电视</a:t>
                      </a: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电话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团队会议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2458700355"/>
                  </a:ext>
                </a:extLst>
              </a:tr>
              <a:tr h="1871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 SHA R and D Mtg Rm </a:t>
                      </a: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</a:t>
                      </a: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5B-132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5B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电视</a:t>
                      </a: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电话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团队会议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3881097741"/>
                  </a:ext>
                </a:extLst>
              </a:tr>
              <a:tr h="1871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 SHA R and D BS Rm- 6A-114</a:t>
                      </a:r>
                      <a:endParaRPr lang="zh-CN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6A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电视</a:t>
                      </a: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电话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头脑风暴小组讨论</a:t>
                      </a:r>
                      <a:endParaRPr lang="zh-CN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3324288889"/>
                  </a:ext>
                </a:extLst>
              </a:tr>
              <a:tr h="1871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 SHA R and D Mtg Rm - 6A-105 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6A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电视</a:t>
                      </a: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电话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团队会议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1867685989"/>
                  </a:ext>
                </a:extLst>
              </a:tr>
              <a:tr h="1871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 SHA R and D Mtg Rm - 6A-109 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6A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投影</a:t>
                      </a: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电话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部门会议，接待来宾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863870447"/>
                  </a:ext>
                </a:extLst>
              </a:tr>
              <a:tr h="1871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 SHA R and D Mtg Rm - 6A-111 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6A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投影</a:t>
                      </a: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电话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团队会议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1875243907"/>
                  </a:ext>
                </a:extLst>
              </a:tr>
              <a:tr h="1871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 SHA R and D Mtg Rm - 6A-121 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6A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电视</a:t>
                      </a: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电话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团队会议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3063462281"/>
                  </a:ext>
                </a:extLst>
              </a:tr>
              <a:tr h="1871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 SHA R and D Mtg Rm - 6A-122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6A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投影</a:t>
                      </a: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电话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团队会议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2038603983"/>
                  </a:ext>
                </a:extLst>
              </a:tr>
              <a:tr h="1871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 SHA R and D BS Rm</a:t>
                      </a: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</a:t>
                      </a: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6B-110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6B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电视</a:t>
                      </a: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电话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头脑风暴小组讨论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2421520231"/>
                  </a:ext>
                </a:extLst>
              </a:tr>
              <a:tr h="1871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 SHA R and D Mtg Rm </a:t>
                      </a:r>
                      <a:r>
                        <a:rPr lang="zh-CN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</a:t>
                      </a:r>
                      <a:r>
                        <a:rPr lang="en-US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6B-102A </a:t>
                      </a:r>
                      <a:endParaRPr lang="zh-CN" sz="1400" b="0">
                        <a:solidFill>
                          <a:schemeClr val="accen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6B</a:t>
                      </a:r>
                      <a:endParaRPr lang="zh-CN" sz="1400" b="0">
                        <a:solidFill>
                          <a:schemeClr val="accen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r>
                        <a:rPr lang="zh-CN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  <a:endParaRPr lang="zh-CN" sz="1400" b="0">
                        <a:solidFill>
                          <a:schemeClr val="accen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投影</a:t>
                      </a:r>
                      <a:r>
                        <a:rPr lang="en-US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电话</a:t>
                      </a:r>
                      <a:endParaRPr lang="zh-CN" sz="1400" b="0">
                        <a:solidFill>
                          <a:schemeClr val="accen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Townhall</a:t>
                      </a:r>
                      <a:r>
                        <a:rPr lang="zh-CN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会议，培训室</a:t>
                      </a:r>
                      <a:endParaRPr lang="zh-CN" sz="1400" b="0">
                        <a:solidFill>
                          <a:schemeClr val="accen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3225797901"/>
                  </a:ext>
                </a:extLst>
              </a:tr>
              <a:tr h="1871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 SHA R and D Mtg Rm </a:t>
                      </a:r>
                      <a:r>
                        <a:rPr lang="zh-CN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</a:t>
                      </a:r>
                      <a:r>
                        <a:rPr lang="en-US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6B-102B</a:t>
                      </a:r>
                      <a:endParaRPr lang="zh-CN" sz="1400" b="0">
                        <a:solidFill>
                          <a:schemeClr val="accen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6B</a:t>
                      </a:r>
                      <a:endParaRPr lang="zh-CN" sz="1400" b="0">
                        <a:solidFill>
                          <a:schemeClr val="accen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r>
                        <a:rPr lang="zh-CN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  <a:endParaRPr lang="zh-CN" sz="1400" b="0">
                        <a:solidFill>
                          <a:schemeClr val="accen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投影</a:t>
                      </a:r>
                      <a:r>
                        <a:rPr lang="en-US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900" b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电话</a:t>
                      </a:r>
                      <a:endParaRPr lang="zh-CN" sz="1400" b="0">
                        <a:solidFill>
                          <a:schemeClr val="accen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dirty="0" err="1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Townhall</a:t>
                      </a:r>
                      <a:r>
                        <a:rPr lang="zh-CN" sz="900" b="0" dirty="0">
                          <a:solidFill>
                            <a:schemeClr val="accen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会议，培训室</a:t>
                      </a:r>
                      <a:endParaRPr lang="zh-CN" sz="1400" b="0" dirty="0">
                        <a:solidFill>
                          <a:schemeClr val="accen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1797152437"/>
                  </a:ext>
                </a:extLst>
              </a:tr>
              <a:tr h="1871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 SHA R and D Mtg Rm </a:t>
                      </a: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</a:t>
                      </a: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6B-109 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6B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电视</a:t>
                      </a: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电话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团队会议</a:t>
                      </a:r>
                      <a:endParaRPr lang="zh-CN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3111471587"/>
                  </a:ext>
                </a:extLst>
              </a:tr>
              <a:tr h="1871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 SHA R and D Mtg Rm </a:t>
                      </a: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</a:t>
                      </a: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6B-112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6B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投影</a:t>
                      </a: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电话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团队会议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3029170063"/>
                  </a:ext>
                </a:extLst>
              </a:tr>
              <a:tr h="1871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 SHA R and D Mtg Rm </a:t>
                      </a: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</a:t>
                      </a: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6B-114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6B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电视</a:t>
                      </a: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电话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团队会议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4169385305"/>
                  </a:ext>
                </a:extLst>
              </a:tr>
              <a:tr h="1871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 SHA R and D Mtg Rm </a:t>
                      </a: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</a:t>
                      </a: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6B-115 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6B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投影</a:t>
                      </a: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电话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团队会议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1433577144"/>
                  </a:ext>
                </a:extLst>
              </a:tr>
              <a:tr h="1871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VC Room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b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481411103"/>
                  </a:ext>
                </a:extLst>
              </a:tr>
            </a:tbl>
          </a:graphicData>
        </a:graphic>
      </p:graphicFrame>
      <p:sp>
        <p:nvSpPr>
          <p:cNvPr id="17" name="Content Placeholder 5"/>
          <p:cNvSpPr txBox="1">
            <a:spLocks/>
          </p:cNvSpPr>
          <p:nvPr/>
        </p:nvSpPr>
        <p:spPr>
          <a:xfrm>
            <a:off x="1279526" y="1476536"/>
            <a:ext cx="5986462" cy="1789884"/>
          </a:xfrm>
          <a:prstGeom prst="rect">
            <a:avLst/>
          </a:prstGeom>
        </p:spPr>
        <p:txBody>
          <a:bodyPr vert="horz" lIns="0" tIns="0" rIns="182880" bIns="0" rtlCol="0">
            <a:noAutofit/>
          </a:bodyPr>
          <a:lstStyle>
            <a:lvl1pPr marL="228600" indent="-228600" algn="l" defTabSz="548457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800"/>
              </a:spcAft>
              <a:buFont typeface="Wingdings" charset="2"/>
              <a:buChar char="§"/>
              <a:defRPr sz="2200" kern="1200">
                <a:solidFill>
                  <a:schemeClr val="tx1"/>
                </a:solidFill>
                <a:latin typeface="Effra"/>
                <a:ea typeface="+mn-ea"/>
                <a:cs typeface="+mn-cs"/>
              </a:defRPr>
            </a:lvl1pPr>
            <a:lvl2pPr marL="454025" indent="-228600" algn="l" defTabSz="548457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800"/>
              </a:spcAft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Effra"/>
                <a:ea typeface="+mn-ea"/>
                <a:cs typeface="+mn-cs"/>
              </a:defRPr>
            </a:lvl2pPr>
            <a:lvl3pPr marL="685800" indent="-228600" algn="l" defTabSz="548457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800"/>
              </a:spcAft>
              <a:buFont typeface="Wingdings" charset="2"/>
              <a:buChar char="§"/>
              <a:defRPr sz="1800" kern="1200" baseline="0">
                <a:solidFill>
                  <a:schemeClr val="tx2"/>
                </a:solidFill>
                <a:latin typeface="Effra"/>
                <a:ea typeface="+mn-ea"/>
                <a:cs typeface="+mn-cs"/>
              </a:defRPr>
            </a:lvl3pPr>
            <a:lvl4pPr marL="914400" indent="-228600" algn="l" defTabSz="548457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800"/>
              </a:spcAft>
              <a:buFont typeface="Wingdings" charset="2"/>
              <a:buChar char="§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144588" indent="-227013" algn="l" defTabSz="548457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800"/>
              </a:spcAft>
              <a:buFont typeface="Lucida Grande"/>
              <a:buChar char="-"/>
              <a:defRPr sz="1600" kern="1200" baseline="0">
                <a:solidFill>
                  <a:schemeClr val="accent1"/>
                </a:solidFill>
                <a:latin typeface="Effra"/>
                <a:ea typeface="+mn-ea"/>
                <a:cs typeface="+mn-cs"/>
              </a:defRPr>
            </a:lvl5pPr>
            <a:lvl6pPr marL="1370013" indent="-225425" algn="l" defTabSz="548457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800"/>
              </a:spcAft>
              <a:buFont typeface="Lucida Grande"/>
              <a:buChar char="-"/>
              <a:defRPr sz="1600" kern="1200">
                <a:solidFill>
                  <a:schemeClr val="accent1"/>
                </a:solidFill>
                <a:latin typeface="Effra"/>
                <a:ea typeface="+mn-ea"/>
                <a:cs typeface="+mn-cs"/>
              </a:defRPr>
            </a:lvl6pPr>
            <a:lvl7pPr marL="1597025" indent="-227013" algn="l" defTabSz="548457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800"/>
              </a:spcAft>
              <a:buFont typeface="Lucida Grande"/>
              <a:buChar char="-"/>
              <a:defRPr sz="1600" kern="1200">
                <a:solidFill>
                  <a:schemeClr val="accent1"/>
                </a:solidFill>
                <a:latin typeface="Effra"/>
                <a:ea typeface="+mn-ea"/>
                <a:cs typeface="+mn-cs"/>
              </a:defRPr>
            </a:lvl7pPr>
            <a:lvl8pPr marL="4113428" indent="-274229" algn="l" defTabSz="548457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1886" indent="-274229" algn="l" defTabSz="548457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2" name="Picture 8" descr="Image result for Meeting Room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540" y="1099378"/>
            <a:ext cx="548640" cy="57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3" name="Content Placeholder 7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1274626012"/>
              </p:ext>
            </p:extLst>
          </p:nvPr>
        </p:nvGraphicFramePr>
        <p:xfrm>
          <a:off x="455613" y="5217777"/>
          <a:ext cx="7595793" cy="2196815"/>
        </p:xfrm>
        <a:graphic>
          <a:graphicData uri="http://schemas.openxmlformats.org/drawingml/2006/table">
            <a:tbl>
              <a:tblPr firstCol="1" bandRow="1">
                <a:tableStyleId>{C083E6E3-FA7D-4D7B-A595-EF9225AFEA82}</a:tableStyleId>
              </a:tblPr>
              <a:tblGrid>
                <a:gridCol w="3252048">
                  <a:extLst>
                    <a:ext uri="{9D8B030D-6E8A-4147-A177-3AD203B41FA5}">
                      <a16:colId xmlns:a16="http://schemas.microsoft.com/office/drawing/2014/main" val="177354318"/>
                    </a:ext>
                  </a:extLst>
                </a:gridCol>
                <a:gridCol w="4343745">
                  <a:extLst>
                    <a:ext uri="{9D8B030D-6E8A-4147-A177-3AD203B41FA5}">
                      <a16:colId xmlns:a16="http://schemas.microsoft.com/office/drawing/2014/main" val="1351751608"/>
                    </a:ext>
                  </a:extLst>
                </a:gridCol>
              </a:tblGrid>
              <a:tr h="207770">
                <a:tc>
                  <a:txBody>
                    <a:bodyPr/>
                    <a:lstStyle/>
                    <a:p>
                      <a:pPr marR="190500" algn="l">
                        <a:lnSpc>
                          <a:spcPts val="1425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zh-CN" sz="12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拨打本地外线号码</a:t>
                      </a:r>
                      <a:endParaRPr lang="zh-CN" sz="12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190500" algn="l" defTabSz="548457" rtl="0" eaLnBrk="1" latinLnBrk="0" hangingPunct="1">
                        <a:lnSpc>
                          <a:spcPts val="1425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200" b="1" kern="1200" dirty="0">
                          <a:solidFill>
                            <a:schemeClr val="accen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 + </a:t>
                      </a:r>
                      <a:r>
                        <a:rPr lang="zh-CN" sz="1200" b="1" kern="1200" dirty="0">
                          <a:solidFill>
                            <a:schemeClr val="accen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外线号码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565403308"/>
                  </a:ext>
                </a:extLst>
              </a:tr>
              <a:tr h="382825">
                <a:tc>
                  <a:txBody>
                    <a:bodyPr/>
                    <a:lstStyle/>
                    <a:p>
                      <a:pPr marR="190500" algn="l">
                        <a:lnSpc>
                          <a:spcPts val="1425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zh-CN" sz="12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拨打国际长途</a:t>
                      </a:r>
                      <a:endParaRPr lang="zh-CN" sz="12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190500" algn="l" defTabSz="548457" rtl="0" eaLnBrk="1" latinLnBrk="0" hangingPunct="1">
                        <a:lnSpc>
                          <a:spcPts val="1425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zh-CN" sz="1200" b="1" kern="1200" dirty="0">
                          <a:solidFill>
                            <a:schemeClr val="accen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拨打</a:t>
                      </a:r>
                      <a:r>
                        <a:rPr lang="en-US" sz="1200" b="1" kern="1200" dirty="0">
                          <a:solidFill>
                            <a:schemeClr val="accen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0+00+</a:t>
                      </a:r>
                      <a:r>
                        <a:rPr lang="zh-CN" sz="1200" b="1" kern="1200" dirty="0">
                          <a:solidFill>
                            <a:schemeClr val="accen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国家代码</a:t>
                      </a:r>
                      <a:r>
                        <a:rPr lang="en-US" sz="1200" b="1" kern="1200" dirty="0">
                          <a:solidFill>
                            <a:schemeClr val="accen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sz="1200" b="1" kern="1200" dirty="0">
                          <a:solidFill>
                            <a:schemeClr val="accen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号码</a:t>
                      </a:r>
                      <a:br>
                        <a:rPr lang="en-US" altLang="zh-CN" sz="1200" b="1" kern="1200" dirty="0">
                          <a:solidFill>
                            <a:schemeClr val="accen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</a:br>
                      <a:r>
                        <a:rPr lang="zh-CN" sz="1200" cap="all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如拨打美国：</a:t>
                      </a:r>
                      <a:r>
                        <a:rPr lang="en-US" sz="1200" cap="all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+ 00+1+</a:t>
                      </a:r>
                      <a:r>
                        <a:rPr lang="zh-CN" sz="1200" cap="all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美国本地号码</a:t>
                      </a:r>
                      <a:endParaRPr lang="zh-CN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375591611"/>
                  </a:ext>
                </a:extLst>
              </a:tr>
              <a:tr h="235457">
                <a:tc>
                  <a:txBody>
                    <a:bodyPr/>
                    <a:lstStyle/>
                    <a:p>
                      <a:pPr marR="190500" algn="l">
                        <a:lnSpc>
                          <a:spcPts val="1425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zh-CN" sz="12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拨打内部分机</a:t>
                      </a:r>
                      <a:endParaRPr lang="zh-CN" sz="12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R="190500" algn="l">
                        <a:lnSpc>
                          <a:spcPts val="1425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zh-CN" sz="1200" b="1" kern="1200" dirty="0">
                          <a:solidFill>
                            <a:schemeClr val="accen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拨打电话号码后五位</a:t>
                      </a:r>
                      <a:r>
                        <a:rPr lang="zh-CN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1200" cap="all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</a:t>
                      </a:r>
                      <a:r>
                        <a:rPr lang="en-US" sz="1200" cap="all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30120</a:t>
                      </a:r>
                      <a:r>
                        <a:rPr lang="zh-CN" sz="1200" cap="all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找医生</a:t>
                      </a:r>
                      <a:endParaRPr lang="zh-CN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040126246"/>
                  </a:ext>
                </a:extLst>
              </a:tr>
              <a:tr h="565233">
                <a:tc>
                  <a:txBody>
                    <a:bodyPr/>
                    <a:lstStyle/>
                    <a:p>
                      <a:pPr marR="190500" algn="l">
                        <a:lnSpc>
                          <a:spcPts val="1425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zh-CN" sz="12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拨打张江办公室号码：</a:t>
                      </a:r>
                      <a:r>
                        <a:rPr lang="en-US" sz="12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9+20325800</a:t>
                      </a:r>
                      <a:endParaRPr lang="zh-CN" sz="12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R="190500" algn="l">
                        <a:lnSpc>
                          <a:spcPts val="1425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zh-CN" sz="1200" b="1" kern="1200" dirty="0">
                          <a:solidFill>
                            <a:schemeClr val="accen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拨打电话号码后五位</a:t>
                      </a:r>
                      <a:r>
                        <a:rPr lang="zh-CN" sz="1200" cap="all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，如</a:t>
                      </a:r>
                      <a:r>
                        <a:rPr lang="en-US" sz="1200" cap="all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25800</a:t>
                      </a:r>
                      <a:r>
                        <a:rPr lang="zh-CN" sz="1200" cap="all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。同样适用于拨打未来上海总部，北京办公室和成都工厂的号码</a:t>
                      </a:r>
                      <a:endParaRPr lang="zh-CN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360321321"/>
                  </a:ext>
                </a:extLst>
              </a:tr>
              <a:tr h="231292">
                <a:tc>
                  <a:txBody>
                    <a:bodyPr/>
                    <a:lstStyle/>
                    <a:p>
                      <a:pPr marR="190500" algn="l">
                        <a:lnSpc>
                          <a:spcPts val="1425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zh-CN" sz="12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前台速拨：</a:t>
                      </a:r>
                      <a:r>
                        <a:rPr lang="en-US" sz="12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</a:t>
                      </a:r>
                      <a:endParaRPr lang="zh-CN" sz="12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R="190500" algn="l">
                        <a:lnSpc>
                          <a:spcPts val="1425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zh-CN" sz="1200" cap="all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拨</a:t>
                      </a:r>
                      <a:r>
                        <a:rPr lang="en-US" sz="1200" cap="all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sz="1200" cap="all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到前台将取消，找前台拨</a:t>
                      </a:r>
                      <a:r>
                        <a:rPr lang="en-US" sz="1200" cap="all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30114</a:t>
                      </a:r>
                      <a:endParaRPr lang="zh-CN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0177805"/>
                  </a:ext>
                </a:extLst>
              </a:tr>
              <a:tr h="574238">
                <a:tc>
                  <a:txBody>
                    <a:bodyPr/>
                    <a:lstStyle/>
                    <a:p>
                      <a:pPr marR="190500" algn="l">
                        <a:lnSpc>
                          <a:spcPts val="1425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zh-CN" sz="12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常用缩位号码：</a:t>
                      </a:r>
                      <a:endParaRPr lang="zh-CN" sz="12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R="190500" algn="l">
                        <a:lnSpc>
                          <a:spcPts val="1425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200" b="0" cap="all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88111: Global IT</a:t>
                      </a:r>
                      <a:r>
                        <a:rPr lang="zh-CN" sz="1200" b="0" cap="all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支持热线</a:t>
                      </a:r>
                      <a:br>
                        <a:rPr lang="en-US" altLang="zh-CN" sz="1200" b="0" cap="non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200" b="0" cap="all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88333: Ask HR </a:t>
                      </a:r>
                      <a:r>
                        <a:rPr lang="zh-CN" sz="1200" b="0" cap="all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支持热线</a:t>
                      </a:r>
                      <a:br>
                        <a:rPr lang="en-US" altLang="zh-CN" sz="1200" b="0" cap="non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200" b="0" cap="all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88555</a:t>
                      </a:r>
                      <a:r>
                        <a:rPr lang="zh-CN" sz="1200" b="0" cap="all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sz="1200" b="0" cap="all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WebEx</a:t>
                      </a:r>
                      <a:r>
                        <a:rPr lang="zh-CN" sz="1200" b="0" cap="all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语音本地拨入号码</a:t>
                      </a:r>
                      <a:endParaRPr lang="zh-CN" sz="12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591916330"/>
                  </a:ext>
                </a:extLst>
              </a:tr>
            </a:tbl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0858" y="1743245"/>
            <a:ext cx="1920240" cy="1188485"/>
          </a:xfrm>
          <a:prstGeom prst="rect">
            <a:avLst/>
          </a:prstGeom>
        </p:spPr>
      </p:pic>
      <p:pic>
        <p:nvPicPr>
          <p:cNvPr id="25" name="Picture 24" descr="cid:image003.jpg@01D354B6.9F2046B0"/>
          <p:cNvPicPr>
            <a:picLocks noChangeAspect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033" y="3332007"/>
            <a:ext cx="1920240" cy="166676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Rectangle 25"/>
          <p:cNvSpPr/>
          <p:nvPr/>
        </p:nvSpPr>
        <p:spPr>
          <a:xfrm>
            <a:off x="455614" y="1280160"/>
            <a:ext cx="3387356" cy="3508653"/>
          </a:xfrm>
          <a:prstGeom prst="rect">
            <a:avLst/>
          </a:prstGeom>
        </p:spPr>
        <p:txBody>
          <a:bodyPr wrap="square" tIns="91440" bIns="91440">
            <a:spAutoFit/>
          </a:bodyPr>
          <a:lstStyle/>
          <a:p>
            <a:pPr algn="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电话系统已更改，</a:t>
            </a:r>
            <a:r>
              <a:rPr lang="zh-CN" altLang="en-US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请您登录</a:t>
            </a:r>
            <a:r>
              <a:rPr lang="en-US" altLang="zh-CN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电话机</a:t>
            </a: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</a:p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在电话机屏幕右下方，找到</a:t>
            </a:r>
            <a:r>
              <a:rPr lang="en-US" altLang="zh-CN" sz="12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services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键，并按下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按下</a:t>
            </a:r>
            <a:r>
              <a:rPr lang="en-US" altLang="zh-CN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services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键后，屏幕将出现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右图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栏，输入您的</a:t>
            </a:r>
            <a:r>
              <a:rPr lang="en-US" altLang="zh-CN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ID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个人识别码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栏中输入</a:t>
            </a:r>
            <a:r>
              <a:rPr lang="en-US" altLang="zh-CN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12345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然后按提交，完成登录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Tips: IP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电话机采用九宫格输入法，如果您想</a:t>
            </a:r>
            <a:r>
              <a:rPr lang="zh-CN" altLang="zh-CN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连续快速按两次</a:t>
            </a:r>
            <a:r>
              <a:rPr lang="en-US" altLang="zh-CN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；如果想</a:t>
            </a:r>
            <a:r>
              <a:rPr lang="zh-CN" altLang="zh-CN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连续快速按三次</a:t>
            </a:r>
            <a:r>
              <a:rPr lang="en-US" altLang="zh-CN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如果想输入数字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连续快速按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如果输入错误，可以按</a:t>
            </a:r>
            <a:r>
              <a:rPr lang="zh-CN" altLang="zh-CN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键旁边的</a:t>
            </a:r>
            <a:r>
              <a:rPr lang="en-US" altLang="zh-CN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zh-CN" altLang="zh-CN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键删除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错误的字母。</a:t>
            </a: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登录成功成功后，将花费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1 -2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2667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4843" y="1097280"/>
            <a:ext cx="548640" cy="54864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166" y="1728034"/>
            <a:ext cx="1958734" cy="1212310"/>
          </a:xfrm>
          <a:prstGeom prst="rect">
            <a:avLst/>
          </a:prstGeom>
        </p:spPr>
      </p:pic>
      <p:pic>
        <p:nvPicPr>
          <p:cNvPr id="29" name="Picture 28" descr="cid:image003.jpg@01D354B6.9F2046B0"/>
          <p:cNvPicPr>
            <a:picLocks noChangeAspect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166" y="3318249"/>
            <a:ext cx="1920240" cy="166676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TextBox 29"/>
          <p:cNvSpPr txBox="1"/>
          <p:nvPr/>
        </p:nvSpPr>
        <p:spPr>
          <a:xfrm>
            <a:off x="3973377" y="1280160"/>
            <a:ext cx="1920240" cy="3974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ts val="1900"/>
              </a:lnSpc>
            </a:pPr>
            <a:r>
              <a:rPr lang="en-US" altLang="zh-CN" sz="1600" dirty="0">
                <a:latin typeface="Effra"/>
                <a:cs typeface="Effra"/>
              </a:rPr>
              <a:t>Cisco IP Phone 7942</a:t>
            </a:r>
            <a:endParaRPr lang="zh-CN" altLang="en-US" sz="1600" dirty="0">
              <a:latin typeface="Effra"/>
              <a:cs typeface="Effr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69660" y="1280160"/>
            <a:ext cx="1920240" cy="3974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ts val="1900"/>
              </a:lnSpc>
            </a:pPr>
            <a:r>
              <a:rPr lang="en-US" altLang="zh-CN" sz="1600" dirty="0">
                <a:latin typeface="Effra"/>
                <a:cs typeface="Effra"/>
              </a:rPr>
              <a:t>Cisco IP Phone 8851</a:t>
            </a:r>
            <a:endParaRPr lang="zh-CN" altLang="en-US" sz="1600" dirty="0">
              <a:latin typeface="Effra"/>
              <a:cs typeface="Effr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375400" y="1280160"/>
            <a:ext cx="4920463" cy="3974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ts val="19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Effra"/>
              </a:rPr>
              <a:t>您可以在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Effra"/>
              </a:rPr>
              <a:t>Outlook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Effra"/>
              </a:rPr>
              <a:t>中的全球地址簿中查找并预定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Effra"/>
              </a:rPr>
              <a:t>MTC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Effra"/>
              </a:rPr>
              <a:t>所有会议室。以下例举了所有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Effra"/>
              </a:rPr>
              <a:t>MTC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Effra"/>
              </a:rPr>
              <a:t>会议室</a:t>
            </a:r>
          </a:p>
        </p:txBody>
      </p:sp>
    </p:spTree>
    <p:extLst>
      <p:ext uri="{BB962C8B-B14F-4D97-AF65-F5344CB8AC3E}">
        <p14:creationId xmlns:p14="http://schemas.microsoft.com/office/powerpoint/2010/main" val="3365319172"/>
      </p:ext>
    </p:extLst>
  </p:cSld>
  <p:clrMapOvr>
    <a:masterClrMapping/>
  </p:clrMapOvr>
</p:sld>
</file>

<file path=ppt/theme/theme1.xml><?xml version="1.0" encoding="utf-8"?>
<a:theme xmlns:a="http://schemas.openxmlformats.org/drawingml/2006/main" name="mdt_lt_wde_150520_v3">
  <a:themeElements>
    <a:clrScheme name="Medtronic Dark">
      <a:dk1>
        <a:srgbClr val="001E46"/>
      </a:dk1>
      <a:lt1>
        <a:srgbClr val="FFFFFF"/>
      </a:lt1>
      <a:dk2>
        <a:srgbClr val="004B87"/>
      </a:dk2>
      <a:lt2>
        <a:srgbClr val="71C5E8"/>
      </a:lt2>
      <a:accent1>
        <a:srgbClr val="0085CA"/>
      </a:accent1>
      <a:accent2>
        <a:srgbClr val="00A9E0"/>
      </a:accent2>
      <a:accent3>
        <a:srgbClr val="B9D9EB"/>
      </a:accent3>
      <a:accent4>
        <a:srgbClr val="5B7F95"/>
      </a:accent4>
      <a:accent5>
        <a:srgbClr val="888B8D"/>
      </a:accent5>
      <a:accent6>
        <a:srgbClr val="B1B3B3"/>
      </a:accent6>
      <a:hlink>
        <a:srgbClr val="77BC1F"/>
      </a:hlink>
      <a:folHlink>
        <a:srgbClr val="00C4B3"/>
      </a:folHlink>
    </a:clrScheme>
    <a:fontScheme name="Medtronic Font Theme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t" anchorCtr="0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noAutofit/>
      </a:bodyPr>
      <a:lstStyle>
        <a:defPPr marL="115888" indent="-115888">
          <a:lnSpc>
            <a:spcPts val="1900"/>
          </a:lnSpc>
          <a:buFont typeface="Wingdings" charset="2"/>
          <a:buChar char="§"/>
          <a:defRPr sz="1600" dirty="0" smtClean="0">
            <a:latin typeface="Effra"/>
            <a:cs typeface="Effr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le Divider Lt Wde">
  <a:themeElements>
    <a:clrScheme name="Medtronic Dark">
      <a:dk1>
        <a:srgbClr val="001E46"/>
      </a:dk1>
      <a:lt1>
        <a:srgbClr val="FFFFFF"/>
      </a:lt1>
      <a:dk2>
        <a:srgbClr val="004B87"/>
      </a:dk2>
      <a:lt2>
        <a:srgbClr val="71C5E8"/>
      </a:lt2>
      <a:accent1>
        <a:srgbClr val="0085CA"/>
      </a:accent1>
      <a:accent2>
        <a:srgbClr val="00A9E0"/>
      </a:accent2>
      <a:accent3>
        <a:srgbClr val="B9D9EB"/>
      </a:accent3>
      <a:accent4>
        <a:srgbClr val="5B7F95"/>
      </a:accent4>
      <a:accent5>
        <a:srgbClr val="888B8D"/>
      </a:accent5>
      <a:accent6>
        <a:srgbClr val="B1B3B3"/>
      </a:accent6>
      <a:hlink>
        <a:srgbClr val="77BC1F"/>
      </a:hlink>
      <a:folHlink>
        <a:srgbClr val="00C4B3"/>
      </a:folHlink>
    </a:clrScheme>
    <a:fontScheme name="Medtronic Font Theme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t" anchorCtr="0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prstDash val="soli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noAutofit/>
      </a:bodyPr>
      <a:lstStyle>
        <a:defPPr marL="115888" indent="-115888">
          <a:lnSpc>
            <a:spcPts val="1900"/>
          </a:lnSpc>
          <a:buFont typeface="Wingdings" charset="2"/>
          <a:buChar char="§"/>
          <a:defRPr sz="1600" dirty="0" smtClean="0">
            <a:latin typeface="Effra"/>
            <a:cs typeface="Effr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Design Lt Wde">
  <a:themeElements>
    <a:clrScheme name="Medtronic Dark">
      <a:dk1>
        <a:srgbClr val="001E46"/>
      </a:dk1>
      <a:lt1>
        <a:srgbClr val="FFFFFF"/>
      </a:lt1>
      <a:dk2>
        <a:srgbClr val="004B87"/>
      </a:dk2>
      <a:lt2>
        <a:srgbClr val="71C5E8"/>
      </a:lt2>
      <a:accent1>
        <a:srgbClr val="0085CA"/>
      </a:accent1>
      <a:accent2>
        <a:srgbClr val="00A9E0"/>
      </a:accent2>
      <a:accent3>
        <a:srgbClr val="B9D9EB"/>
      </a:accent3>
      <a:accent4>
        <a:srgbClr val="5B7F95"/>
      </a:accent4>
      <a:accent5>
        <a:srgbClr val="888B8D"/>
      </a:accent5>
      <a:accent6>
        <a:srgbClr val="B1B3B3"/>
      </a:accent6>
      <a:hlink>
        <a:srgbClr val="77BC1F"/>
      </a:hlink>
      <a:folHlink>
        <a:srgbClr val="00C4B3"/>
      </a:folHlink>
    </a:clrScheme>
    <a:fontScheme name="Medtronic Font Theme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t" anchorCtr="0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prstDash val="soli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noAutofit/>
      </a:bodyPr>
      <a:lstStyle>
        <a:defPPr marL="115888" indent="-115888">
          <a:lnSpc>
            <a:spcPts val="1900"/>
          </a:lnSpc>
          <a:buFont typeface="Wingdings" charset="2"/>
          <a:buChar char="§"/>
          <a:defRPr sz="1600" dirty="0" smtClean="0">
            <a:latin typeface="Effra"/>
            <a:cs typeface="Effr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template_powerpoint_light_16x9_ppt</Template>
  <TotalTime>4154</TotalTime>
  <Words>939</Words>
  <Application>Microsoft Office PowerPoint</Application>
  <PresentationFormat>自定义</PresentationFormat>
  <Paragraphs>194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宋体</vt:lpstr>
      <vt:lpstr>Times New Roman</vt:lpstr>
      <vt:lpstr>微软雅黑</vt:lpstr>
      <vt:lpstr>Effra</vt:lpstr>
      <vt:lpstr>Wingdings</vt:lpstr>
      <vt:lpstr>Effra Light</vt:lpstr>
      <vt:lpstr>Arial</vt:lpstr>
      <vt:lpstr>Lucida Grande</vt:lpstr>
      <vt:lpstr>mdt_lt_wde_150520_v3</vt:lpstr>
      <vt:lpstr>Title Divider Lt Wde</vt:lpstr>
      <vt:lpstr>Design Lt Wde</vt:lpstr>
      <vt:lpstr>Global it</vt:lpstr>
      <vt:lpstr>Global IT</vt:lpstr>
    </vt:vector>
  </TitlesOfParts>
  <Company>Medtronic,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Gustavo</dc:creator>
  <cp:lastModifiedBy>Yang, Jiayue</cp:lastModifiedBy>
  <cp:revision>31</cp:revision>
  <cp:lastPrinted>2017-11-06T03:44:19Z</cp:lastPrinted>
  <dcterms:created xsi:type="dcterms:W3CDTF">2017-10-31T02:13:05Z</dcterms:created>
  <dcterms:modified xsi:type="dcterms:W3CDTF">2017-11-08T06:44:50Z</dcterms:modified>
</cp:coreProperties>
</file>