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1"/>
    <p:restoredTop sz="95976"/>
  </p:normalViewPr>
  <p:slideViewPr>
    <p:cSldViewPr snapToGrid="0" snapToObjects="1">
      <p:cViewPr varScale="1">
        <p:scale>
          <a:sx n="111" d="100"/>
          <a:sy n="111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0C5C-B5B6-844C-A640-F34B1B108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36BC-ED19-2B4E-89EA-29F71714B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key findings</a:t>
            </a:r>
          </a:p>
        </p:txBody>
      </p:sp>
    </p:spTree>
    <p:extLst>
      <p:ext uri="{BB962C8B-B14F-4D97-AF65-F5344CB8AC3E}">
        <p14:creationId xmlns:p14="http://schemas.microsoft.com/office/powerpoint/2010/main" val="31818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DA5F-C145-F648-85F0-C261DEFF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58612"/>
            <a:ext cx="7729728" cy="1188720"/>
          </a:xfrm>
        </p:spPr>
        <p:txBody>
          <a:bodyPr/>
          <a:lstStyle/>
          <a:p>
            <a:r>
              <a:rPr lang="en-US" dirty="0"/>
              <a:t>High ranking in facility offerings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02E3FA-8598-AD48-AB8B-021C9AAA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03" y="4495227"/>
            <a:ext cx="3568722" cy="196103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DDFAA7-D7F5-194D-828E-ADE7D43B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503" y="2317254"/>
            <a:ext cx="3568722" cy="196103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6C75A8-EE06-E249-995F-1DC1D66C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1" y="2311618"/>
            <a:ext cx="3529089" cy="192024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E9262A-C8C7-E24F-9EAE-E23197248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920" y="2288271"/>
            <a:ext cx="3566160" cy="194358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6C22B9-6497-EE46-844B-3A56B4596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37" y="4493089"/>
            <a:ext cx="3566160" cy="195962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1B908-6193-AE4B-8576-47A0CCE77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920" y="4493090"/>
            <a:ext cx="3566160" cy="19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6DFC-FD3A-C640-AAA0-F8D8A288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Under Valued in Pricing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0B8B6B-561F-6049-ACC5-4C83C8754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086863"/>
            <a:ext cx="7729728" cy="4247524"/>
          </a:xfrm>
        </p:spPr>
      </p:pic>
    </p:spTree>
    <p:extLst>
      <p:ext uri="{BB962C8B-B14F-4D97-AF65-F5344CB8AC3E}">
        <p14:creationId xmlns:p14="http://schemas.microsoft.com/office/powerpoint/2010/main" val="40691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B383-57B1-F046-A7BD-5751B10C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00125"/>
            <a:ext cx="7729728" cy="1188720"/>
          </a:xfrm>
        </p:spPr>
        <p:txBody>
          <a:bodyPr/>
          <a:lstStyle/>
          <a:p>
            <a:r>
              <a:rPr lang="en-US" dirty="0"/>
              <a:t>Pricing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A4D8-F08B-2046-8AE6-F2DCEB73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adult weekend ticket price: $81.00</a:t>
            </a:r>
          </a:p>
          <a:p>
            <a:r>
              <a:rPr lang="en-US" sz="2400" dirty="0"/>
              <a:t>Modelled price: $94.22</a:t>
            </a:r>
          </a:p>
          <a:p>
            <a:r>
              <a:rPr lang="en-US" sz="2400" dirty="0"/>
              <a:t>Expected mean absolute error: $10.39</a:t>
            </a:r>
          </a:p>
          <a:p>
            <a:r>
              <a:rPr lang="en-US" sz="2400" dirty="0"/>
              <a:t>Recommended price range : $83.83 - $104.61</a:t>
            </a:r>
          </a:p>
        </p:txBody>
      </p:sp>
    </p:spTree>
    <p:extLst>
      <p:ext uri="{BB962C8B-B14F-4D97-AF65-F5344CB8AC3E}">
        <p14:creationId xmlns:p14="http://schemas.microsoft.com/office/powerpoint/2010/main" val="191365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2BB78E-3E11-2C47-BED1-ACB49911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429183"/>
            <a:ext cx="4270248" cy="704087"/>
          </a:xfrm>
        </p:spPr>
        <p:txBody>
          <a:bodyPr>
            <a:normAutofit/>
          </a:bodyPr>
          <a:lstStyle/>
          <a:p>
            <a:r>
              <a:rPr lang="en-US" sz="2800" dirty="0"/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1DA0-DB86-E949-982C-8E7D9A13A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259000"/>
            <a:ext cx="4270248" cy="2596776"/>
          </a:xfrm>
        </p:spPr>
        <p:txBody>
          <a:bodyPr/>
          <a:lstStyle/>
          <a:p>
            <a:pPr lvl="1"/>
            <a:r>
              <a:rPr lang="en-US" sz="2200" dirty="0"/>
              <a:t>Decrease operation costs</a:t>
            </a:r>
          </a:p>
          <a:p>
            <a:pPr lvl="1"/>
            <a:r>
              <a:rPr lang="en-US" sz="2200" dirty="0"/>
              <a:t>Keep same revenue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D67D7-4EC9-CD4C-B436-02750B79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259000"/>
            <a:ext cx="4253484" cy="2596776"/>
          </a:xfrm>
        </p:spPr>
        <p:txBody>
          <a:bodyPr/>
          <a:lstStyle/>
          <a:p>
            <a:pPr lvl="1"/>
            <a:r>
              <a:rPr lang="en-US" sz="2200" dirty="0"/>
              <a:t>Increase operation costs</a:t>
            </a:r>
          </a:p>
          <a:p>
            <a:pPr lvl="1"/>
            <a:r>
              <a:rPr lang="en-US" sz="2200" dirty="0"/>
              <a:t>Increase revenue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99780-9F1D-FF4A-8D5B-71C4D96BB0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429183"/>
            <a:ext cx="4270248" cy="704087"/>
          </a:xfrm>
        </p:spPr>
        <p:txBody>
          <a:bodyPr>
            <a:normAutofit/>
          </a:bodyPr>
          <a:lstStyle/>
          <a:p>
            <a:r>
              <a:rPr lang="en-US" sz="2800" dirty="0"/>
              <a:t>Scenario 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BB9AF8-DCF9-304E-9C33-D74962EE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Profit Margins</a:t>
            </a:r>
          </a:p>
        </p:txBody>
      </p:sp>
    </p:spTree>
    <p:extLst>
      <p:ext uri="{BB962C8B-B14F-4D97-AF65-F5344CB8AC3E}">
        <p14:creationId xmlns:p14="http://schemas.microsoft.com/office/powerpoint/2010/main" val="111114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4355-0506-6E4B-81A5-89300151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Scenario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97B641-71A2-4832-B1F0-40C3DE73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Close one run without impacting revenue</a:t>
            </a:r>
          </a:p>
          <a:p>
            <a:r>
              <a:rPr lang="en-US" dirty="0"/>
              <a:t>Close 3 runs same revenue drop as closing 4 or 5 runs</a:t>
            </a:r>
          </a:p>
          <a:p>
            <a:r>
              <a:rPr lang="en-US" dirty="0"/>
              <a:t>Large drop in revenue if close 6 or more runs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432481B-27EA-CA42-A6AD-EA188F50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771423"/>
            <a:ext cx="6227064" cy="33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57D-7690-3048-8738-2554CD6F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F27D-7D27-2147-B041-FD3DEA1E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a run, increase the vertical drop by 150 feet, and install an additional chair lift</a:t>
            </a:r>
          </a:p>
          <a:p>
            <a:r>
              <a:rPr lang="en-US" sz="2400" dirty="0"/>
              <a:t>Increases support for ticket price by $1.99</a:t>
            </a:r>
          </a:p>
          <a:p>
            <a:r>
              <a:rPr lang="en-US" sz="2400" dirty="0"/>
              <a:t>Expected $3,474,638 in additional revenue over the season!</a:t>
            </a:r>
          </a:p>
        </p:txBody>
      </p:sp>
    </p:spTree>
    <p:extLst>
      <p:ext uri="{BB962C8B-B14F-4D97-AF65-F5344CB8AC3E}">
        <p14:creationId xmlns:p14="http://schemas.microsoft.com/office/powerpoint/2010/main" val="173090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91551-A856-9241-BDA0-F265F714E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4" r="21786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1F15B-490B-8245-9D8D-F5665BBB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32CC-1C49-A14C-9111-33F434D9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Big Mountain Resort’s facilities rank high</a:t>
            </a:r>
          </a:p>
          <a:p>
            <a:r>
              <a:rPr lang="en-US" dirty="0">
                <a:solidFill>
                  <a:schemeClr val="bg1"/>
                </a:solidFill>
              </a:rPr>
              <a:t>Current ticket prices are below model suggestions</a:t>
            </a:r>
          </a:p>
          <a:p>
            <a:r>
              <a:rPr lang="en-US" dirty="0">
                <a:solidFill>
                  <a:schemeClr val="bg1"/>
                </a:solidFill>
              </a:rPr>
              <a:t>Recommended ticket prices between $83.83 – 104.61</a:t>
            </a:r>
          </a:p>
          <a:p>
            <a:r>
              <a:rPr lang="en-US" dirty="0">
                <a:solidFill>
                  <a:schemeClr val="bg1"/>
                </a:solidFill>
              </a:rPr>
              <a:t>Two scenarios for increasing profit margins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Scenario 1: decrease operation costs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Scenario 2: increase operation costs,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9380653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BIG MOUNTAIN RESORT</vt:lpstr>
      <vt:lpstr>High ranking in facility offerings</vt:lpstr>
      <vt:lpstr>Under Valued in Pricing</vt:lpstr>
      <vt:lpstr>Pricing Suggestions</vt:lpstr>
      <vt:lpstr>Increase Profit Margins</vt:lpstr>
      <vt:lpstr>Scenario 1</vt:lpstr>
      <vt:lpstr>Scenario 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Hartz, Nichole</dc:creator>
  <cp:lastModifiedBy>Hartz, Nichole</cp:lastModifiedBy>
  <cp:revision>1</cp:revision>
  <dcterms:created xsi:type="dcterms:W3CDTF">2020-08-15T17:26:19Z</dcterms:created>
  <dcterms:modified xsi:type="dcterms:W3CDTF">2020-08-15T17:32:45Z</dcterms:modified>
</cp:coreProperties>
</file>