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ebmd.com/digestive-disorders/digestive-diseases-nausea-vomiting" TargetMode="External"/><Relationship Id="rId3" Type="http://schemas.openxmlformats.org/officeDocument/2006/relationships/hyperlink" Target="https://www.webmd.com/children/ss/nausea-vomiting-remedies-treatment" TargetMode="External"/><Relationship Id="rId4" Type="http://schemas.openxmlformats.org/officeDocument/2006/relationships/hyperlink" Target="https://www.webmd.com/digestive-disorders/digestive-diseases-diarrhea" TargetMode="External"/><Relationship Id="rId5" Type="http://schemas.openxmlformats.org/officeDocument/2006/relationships/hyperlink" Target="https://www.webmd.com/digestive-disorders/blood-in-stool" TargetMode="External"/><Relationship Id="rId6" Type="http://schemas.openxmlformats.org/officeDocument/2006/relationships/hyperlink" Target="https://www.webmd.com/digestive-disorders/blood-in-urine-causes" TargetMode="External"/><Relationship Id="rId7" Type="http://schemas.openxmlformats.org/officeDocument/2006/relationships/hyperlink" Target="https://www.webmd.com/first-aid/fevers-causes-symptoms-treatment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Patient enters ER complaining about typical heart attack symptoms: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tightness or pain in the chest, neck, back, or arms, as well as fatigue, lightheadedness, abnormal heartbeat, and anxiety.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Um rush them to ER and treat as if having a heart attack!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67bf3eb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67bf3eb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Patients with fixed type thalassemia, blocked major blood vessels, or high maximum heart rates are at increased risk for heart attacks.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 asking questions and using simple testing procedures (if needed) we can increase our ability to assess patient heart attack risk.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67bf3eb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67bf3eb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But what if a patient isn’t complaining about any symptoms.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 we use routine questions and simple testing to assess a patient’s risk?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67bf3eb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67bf3eb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Lets first ask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you have Thalassemia?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no, risk diminishes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yes,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you know if it’s fixed or reversible?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fixed approximately three times as likely to have a heart attack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67bf3eb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67bf3eb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many of your major blood vessels are blocked? Kidding.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 ask questions to assess the likelihood clots are present.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you have a history of blood clots?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 you have any of the following symptoms?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Swelling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Change in color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Pain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Trouble breathing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Pain in chest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Feel dizzy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Unusual sweating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Leg cramps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Problem with vision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2"/>
              </a:rPr>
              <a:t>Nausea</a:t>
            </a:r>
            <a:r>
              <a:rPr lang="en" sz="1200">
                <a:highlight>
                  <a:srgbClr val="FFFFFF"/>
                </a:highlight>
              </a:rPr>
              <a:t> or </a:t>
            </a: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3"/>
              </a:rPr>
              <a:t>vomiting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Severe pain in your belly, which may be worse after you eat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4"/>
              </a:rPr>
              <a:t>Diarrhea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5"/>
              </a:rPr>
              <a:t>Bloody stools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A sensation that feels like you're bloated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</a:rPr>
              <a:t>Pain in the side of your belly, legs, or thighs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6"/>
              </a:rPr>
              <a:t>Blood in your urine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uFill>
                  <a:noFill/>
                </a:uFill>
                <a:hlinkClick r:id="rId7"/>
              </a:rPr>
              <a:t>Fever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67bf3e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67bf3e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Do you have exercise induced angina?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Angina is a symptom of coronary artery disease and is a type of chest pain caused by reduced blood flow to the heart.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Feels like squeezing, pressure, heaviness, tightness or pain in the chest. Can be sudden or recur over time.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 NOT having exercise induced angina means your twice as likely to have a heart attack? Why?</a:t>
            </a:r>
            <a:endParaRPr sz="11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67bf3eb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67bf3eb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Patients who suffer from exercise induced angina tend to have lower maximum heart rates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67bf3eb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67bf3eb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higher maximum heart rates are associated with heart attacks.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67bf3eb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67bf3eb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Patients with typical angina tend to tend to have slightly lower maximum heart rates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67bf3eb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67bf3eb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can we use this information?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moral of the story.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patient has a high maximum heart rate treat them for a heart attack.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Case Study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2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are most important in determining the </a:t>
            </a:r>
            <a:r>
              <a:rPr lang="en"/>
              <a:t>likelihood</a:t>
            </a:r>
            <a:r>
              <a:rPr lang="en"/>
              <a:t> of a heart attack?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33250" y="629550"/>
            <a:ext cx="4045200" cy="38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Routine questions can help distinguish heart attack risk</a:t>
            </a:r>
            <a:endParaRPr sz="4800"/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Fixed Type Thalassemia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Blocked major blood vessels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High maximum heart rate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229150"/>
            <a:ext cx="82221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How can a hospital staff member quickly identify a patient’s risk of heart attack?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504550" y="3254850"/>
            <a:ext cx="41349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301 Patients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Half had heart attacks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Various features show patient risk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7089775" y="1989563"/>
            <a:ext cx="17064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Type Thalassemia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risk of heart attack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0" y="627675"/>
            <a:ext cx="6583681" cy="409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45400" y="859550"/>
            <a:ext cx="2571750" cy="38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775675" y="859550"/>
            <a:ext cx="2053400" cy="38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7062550" y="1620000"/>
            <a:ext cx="19035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blood vessels blocked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risk of heart attack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75" y="526113"/>
            <a:ext cx="6583681" cy="409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50" y="624850"/>
            <a:ext cx="6583681" cy="38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860775" y="839350"/>
            <a:ext cx="3034250" cy="3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121375" y="1799375"/>
            <a:ext cx="17019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exercise induced angina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risk of heart attack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989050" y="1441950"/>
            <a:ext cx="2042700" cy="22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Exercise induced angina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=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Lower maximum heart rate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00" y="681288"/>
            <a:ext cx="6583681" cy="378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25" y="690100"/>
            <a:ext cx="6583681" cy="389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7177550" y="1734275"/>
            <a:ext cx="16854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maximum heart rate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risk of heart attack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75" y="584188"/>
            <a:ext cx="6583681" cy="409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233725" y="1871875"/>
            <a:ext cx="16413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 Angina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Lower maximum heart rate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80750" y="953925"/>
            <a:ext cx="83088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High maximum </a:t>
            </a:r>
            <a:endParaRPr b="1"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heart rate</a:t>
            </a:r>
            <a:r>
              <a:rPr b="1" lang="en"/>
              <a:t> </a:t>
            </a:r>
            <a:endParaRPr b="1"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480750" y="31165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CCCCCC"/>
                </a:solidFill>
              </a:rPr>
              <a:t>Treat patient for heart attack</a:t>
            </a:r>
            <a:endParaRPr sz="4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