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7FA"/>
    <a:srgbClr val="AD92ED"/>
    <a:srgbClr val="4FC1E9"/>
    <a:srgbClr val="C4C7CE"/>
    <a:srgbClr val="CDD0DA"/>
    <a:srgbClr val="FA8150"/>
    <a:srgbClr val="E37553"/>
    <a:srgbClr val="E0653F"/>
    <a:srgbClr val="959697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3" autoAdjust="0"/>
    <p:restoredTop sz="94674" autoAdjust="0"/>
  </p:normalViewPr>
  <p:slideViewPr>
    <p:cSldViewPr>
      <p:cViewPr>
        <p:scale>
          <a:sx n="96" d="100"/>
          <a:sy n="96" d="100"/>
        </p:scale>
        <p:origin x="7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Modern Cit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67494"/>
            <a:ext cx="8229600" cy="85725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Business Meeting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3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5" y="915566"/>
            <a:ext cx="8208912" cy="452437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PowerPoint template</a:t>
            </a:r>
            <a:endParaRPr lang="en-US" dirty="0"/>
          </a:p>
        </p:txBody>
      </p:sp>
      <p:grpSp>
        <p:nvGrpSpPr>
          <p:cNvPr id="198" name="Group 197"/>
          <p:cNvGrpSpPr/>
          <p:nvPr userDrawn="1"/>
        </p:nvGrpSpPr>
        <p:grpSpPr>
          <a:xfrm>
            <a:off x="4152901" y="1515645"/>
            <a:ext cx="838200" cy="839788"/>
            <a:chOff x="4152901" y="1330325"/>
            <a:chExt cx="838200" cy="839788"/>
          </a:xfrm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4152901" y="1330325"/>
              <a:ext cx="838200" cy="839788"/>
            </a:xfrm>
            <a:custGeom>
              <a:avLst/>
              <a:gdLst>
                <a:gd name="T0" fmla="*/ 1056 w 1056"/>
                <a:gd name="T1" fmla="*/ 556 h 1057"/>
                <a:gd name="T2" fmla="*/ 1045 w 1056"/>
                <a:gd name="T3" fmla="*/ 635 h 1057"/>
                <a:gd name="T4" fmla="*/ 1025 w 1056"/>
                <a:gd name="T5" fmla="*/ 710 h 1057"/>
                <a:gd name="T6" fmla="*/ 992 w 1056"/>
                <a:gd name="T7" fmla="*/ 781 h 1057"/>
                <a:gd name="T8" fmla="*/ 951 w 1056"/>
                <a:gd name="T9" fmla="*/ 845 h 1057"/>
                <a:gd name="T10" fmla="*/ 901 w 1056"/>
                <a:gd name="T11" fmla="*/ 903 h 1057"/>
                <a:gd name="T12" fmla="*/ 844 w 1056"/>
                <a:gd name="T13" fmla="*/ 952 h 1057"/>
                <a:gd name="T14" fmla="*/ 780 w 1056"/>
                <a:gd name="T15" fmla="*/ 994 h 1057"/>
                <a:gd name="T16" fmla="*/ 710 w 1056"/>
                <a:gd name="T17" fmla="*/ 1025 h 1057"/>
                <a:gd name="T18" fmla="*/ 634 w 1056"/>
                <a:gd name="T19" fmla="*/ 1047 h 1057"/>
                <a:gd name="T20" fmla="*/ 556 w 1056"/>
                <a:gd name="T21" fmla="*/ 1057 h 1057"/>
                <a:gd name="T22" fmla="*/ 500 w 1056"/>
                <a:gd name="T23" fmla="*/ 1057 h 1057"/>
                <a:gd name="T24" fmla="*/ 422 w 1056"/>
                <a:gd name="T25" fmla="*/ 1047 h 1057"/>
                <a:gd name="T26" fmla="*/ 346 w 1056"/>
                <a:gd name="T27" fmla="*/ 1025 h 1057"/>
                <a:gd name="T28" fmla="*/ 276 w 1056"/>
                <a:gd name="T29" fmla="*/ 994 h 1057"/>
                <a:gd name="T30" fmla="*/ 212 w 1056"/>
                <a:gd name="T31" fmla="*/ 952 h 1057"/>
                <a:gd name="T32" fmla="*/ 155 w 1056"/>
                <a:gd name="T33" fmla="*/ 903 h 1057"/>
                <a:gd name="T34" fmla="*/ 105 w 1056"/>
                <a:gd name="T35" fmla="*/ 845 h 1057"/>
                <a:gd name="T36" fmla="*/ 64 w 1056"/>
                <a:gd name="T37" fmla="*/ 781 h 1057"/>
                <a:gd name="T38" fmla="*/ 31 w 1056"/>
                <a:gd name="T39" fmla="*/ 710 h 1057"/>
                <a:gd name="T40" fmla="*/ 11 w 1056"/>
                <a:gd name="T41" fmla="*/ 635 h 1057"/>
                <a:gd name="T42" fmla="*/ 0 w 1056"/>
                <a:gd name="T43" fmla="*/ 556 h 1057"/>
                <a:gd name="T44" fmla="*/ 0 w 1056"/>
                <a:gd name="T45" fmla="*/ 502 h 1057"/>
                <a:gd name="T46" fmla="*/ 11 w 1056"/>
                <a:gd name="T47" fmla="*/ 422 h 1057"/>
                <a:gd name="T48" fmla="*/ 31 w 1056"/>
                <a:gd name="T49" fmla="*/ 347 h 1057"/>
                <a:gd name="T50" fmla="*/ 64 w 1056"/>
                <a:gd name="T51" fmla="*/ 277 h 1057"/>
                <a:gd name="T52" fmla="*/ 105 w 1056"/>
                <a:gd name="T53" fmla="*/ 214 h 1057"/>
                <a:gd name="T54" fmla="*/ 155 w 1056"/>
                <a:gd name="T55" fmla="*/ 156 h 1057"/>
                <a:gd name="T56" fmla="*/ 212 w 1056"/>
                <a:gd name="T57" fmla="*/ 106 h 1057"/>
                <a:gd name="T58" fmla="*/ 276 w 1056"/>
                <a:gd name="T59" fmla="*/ 65 h 1057"/>
                <a:gd name="T60" fmla="*/ 346 w 1056"/>
                <a:gd name="T61" fmla="*/ 33 h 1057"/>
                <a:gd name="T62" fmla="*/ 422 w 1056"/>
                <a:gd name="T63" fmla="*/ 12 h 1057"/>
                <a:gd name="T64" fmla="*/ 500 w 1056"/>
                <a:gd name="T65" fmla="*/ 2 h 1057"/>
                <a:gd name="T66" fmla="*/ 556 w 1056"/>
                <a:gd name="T67" fmla="*/ 2 h 1057"/>
                <a:gd name="T68" fmla="*/ 634 w 1056"/>
                <a:gd name="T69" fmla="*/ 12 h 1057"/>
                <a:gd name="T70" fmla="*/ 710 w 1056"/>
                <a:gd name="T71" fmla="*/ 33 h 1057"/>
                <a:gd name="T72" fmla="*/ 780 w 1056"/>
                <a:gd name="T73" fmla="*/ 65 h 1057"/>
                <a:gd name="T74" fmla="*/ 844 w 1056"/>
                <a:gd name="T75" fmla="*/ 106 h 1057"/>
                <a:gd name="T76" fmla="*/ 901 w 1056"/>
                <a:gd name="T77" fmla="*/ 156 h 1057"/>
                <a:gd name="T78" fmla="*/ 951 w 1056"/>
                <a:gd name="T79" fmla="*/ 214 h 1057"/>
                <a:gd name="T80" fmla="*/ 992 w 1056"/>
                <a:gd name="T81" fmla="*/ 277 h 1057"/>
                <a:gd name="T82" fmla="*/ 1025 w 1056"/>
                <a:gd name="T83" fmla="*/ 347 h 1057"/>
                <a:gd name="T84" fmla="*/ 1045 w 1056"/>
                <a:gd name="T85" fmla="*/ 422 h 1057"/>
                <a:gd name="T86" fmla="*/ 1056 w 1056"/>
                <a:gd name="T87" fmla="*/ 502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56" h="1057">
                  <a:moveTo>
                    <a:pt x="1056" y="529"/>
                  </a:moveTo>
                  <a:lnTo>
                    <a:pt x="1056" y="529"/>
                  </a:lnTo>
                  <a:lnTo>
                    <a:pt x="1056" y="556"/>
                  </a:lnTo>
                  <a:lnTo>
                    <a:pt x="1053" y="583"/>
                  </a:lnTo>
                  <a:lnTo>
                    <a:pt x="1050" y="610"/>
                  </a:lnTo>
                  <a:lnTo>
                    <a:pt x="1045" y="635"/>
                  </a:lnTo>
                  <a:lnTo>
                    <a:pt x="1039" y="661"/>
                  </a:lnTo>
                  <a:lnTo>
                    <a:pt x="1033" y="686"/>
                  </a:lnTo>
                  <a:lnTo>
                    <a:pt x="1025" y="710"/>
                  </a:lnTo>
                  <a:lnTo>
                    <a:pt x="1014" y="734"/>
                  </a:lnTo>
                  <a:lnTo>
                    <a:pt x="1004" y="759"/>
                  </a:lnTo>
                  <a:lnTo>
                    <a:pt x="992" y="781"/>
                  </a:lnTo>
                  <a:lnTo>
                    <a:pt x="980" y="804"/>
                  </a:lnTo>
                  <a:lnTo>
                    <a:pt x="966" y="824"/>
                  </a:lnTo>
                  <a:lnTo>
                    <a:pt x="951" y="845"/>
                  </a:lnTo>
                  <a:lnTo>
                    <a:pt x="936" y="865"/>
                  </a:lnTo>
                  <a:lnTo>
                    <a:pt x="919" y="884"/>
                  </a:lnTo>
                  <a:lnTo>
                    <a:pt x="901" y="903"/>
                  </a:lnTo>
                  <a:lnTo>
                    <a:pt x="883" y="920"/>
                  </a:lnTo>
                  <a:lnTo>
                    <a:pt x="864" y="937"/>
                  </a:lnTo>
                  <a:lnTo>
                    <a:pt x="844" y="952"/>
                  </a:lnTo>
                  <a:lnTo>
                    <a:pt x="823" y="967"/>
                  </a:lnTo>
                  <a:lnTo>
                    <a:pt x="802" y="981"/>
                  </a:lnTo>
                  <a:lnTo>
                    <a:pt x="780" y="994"/>
                  </a:lnTo>
                  <a:lnTo>
                    <a:pt x="757" y="1005"/>
                  </a:lnTo>
                  <a:lnTo>
                    <a:pt x="733" y="1016"/>
                  </a:lnTo>
                  <a:lnTo>
                    <a:pt x="710" y="1025"/>
                  </a:lnTo>
                  <a:lnTo>
                    <a:pt x="685" y="1034"/>
                  </a:lnTo>
                  <a:lnTo>
                    <a:pt x="660" y="1041"/>
                  </a:lnTo>
                  <a:lnTo>
                    <a:pt x="634" y="1047"/>
                  </a:lnTo>
                  <a:lnTo>
                    <a:pt x="609" y="1051"/>
                  </a:lnTo>
                  <a:lnTo>
                    <a:pt x="582" y="1055"/>
                  </a:lnTo>
                  <a:lnTo>
                    <a:pt x="556" y="1057"/>
                  </a:lnTo>
                  <a:lnTo>
                    <a:pt x="528" y="1057"/>
                  </a:lnTo>
                  <a:lnTo>
                    <a:pt x="528" y="1057"/>
                  </a:lnTo>
                  <a:lnTo>
                    <a:pt x="500" y="1057"/>
                  </a:lnTo>
                  <a:lnTo>
                    <a:pt x="474" y="1055"/>
                  </a:lnTo>
                  <a:lnTo>
                    <a:pt x="447" y="1051"/>
                  </a:lnTo>
                  <a:lnTo>
                    <a:pt x="422" y="1047"/>
                  </a:lnTo>
                  <a:lnTo>
                    <a:pt x="396" y="1041"/>
                  </a:lnTo>
                  <a:lnTo>
                    <a:pt x="371" y="1034"/>
                  </a:lnTo>
                  <a:lnTo>
                    <a:pt x="346" y="1025"/>
                  </a:lnTo>
                  <a:lnTo>
                    <a:pt x="323" y="1016"/>
                  </a:lnTo>
                  <a:lnTo>
                    <a:pt x="299" y="1005"/>
                  </a:lnTo>
                  <a:lnTo>
                    <a:pt x="276" y="994"/>
                  </a:lnTo>
                  <a:lnTo>
                    <a:pt x="254" y="981"/>
                  </a:lnTo>
                  <a:lnTo>
                    <a:pt x="233" y="967"/>
                  </a:lnTo>
                  <a:lnTo>
                    <a:pt x="212" y="952"/>
                  </a:lnTo>
                  <a:lnTo>
                    <a:pt x="192" y="937"/>
                  </a:lnTo>
                  <a:lnTo>
                    <a:pt x="173" y="920"/>
                  </a:lnTo>
                  <a:lnTo>
                    <a:pt x="155" y="903"/>
                  </a:lnTo>
                  <a:lnTo>
                    <a:pt x="137" y="884"/>
                  </a:lnTo>
                  <a:lnTo>
                    <a:pt x="120" y="865"/>
                  </a:lnTo>
                  <a:lnTo>
                    <a:pt x="105" y="845"/>
                  </a:lnTo>
                  <a:lnTo>
                    <a:pt x="90" y="824"/>
                  </a:lnTo>
                  <a:lnTo>
                    <a:pt x="76" y="804"/>
                  </a:lnTo>
                  <a:lnTo>
                    <a:pt x="64" y="781"/>
                  </a:lnTo>
                  <a:lnTo>
                    <a:pt x="52" y="759"/>
                  </a:lnTo>
                  <a:lnTo>
                    <a:pt x="42" y="734"/>
                  </a:lnTo>
                  <a:lnTo>
                    <a:pt x="31" y="710"/>
                  </a:lnTo>
                  <a:lnTo>
                    <a:pt x="23" y="686"/>
                  </a:lnTo>
                  <a:lnTo>
                    <a:pt x="17" y="661"/>
                  </a:lnTo>
                  <a:lnTo>
                    <a:pt x="11" y="635"/>
                  </a:lnTo>
                  <a:lnTo>
                    <a:pt x="6" y="610"/>
                  </a:lnTo>
                  <a:lnTo>
                    <a:pt x="3" y="583"/>
                  </a:lnTo>
                  <a:lnTo>
                    <a:pt x="0" y="556"/>
                  </a:lnTo>
                  <a:lnTo>
                    <a:pt x="0" y="529"/>
                  </a:lnTo>
                  <a:lnTo>
                    <a:pt x="0" y="529"/>
                  </a:lnTo>
                  <a:lnTo>
                    <a:pt x="0" y="502"/>
                  </a:lnTo>
                  <a:lnTo>
                    <a:pt x="3" y="475"/>
                  </a:lnTo>
                  <a:lnTo>
                    <a:pt x="6" y="449"/>
                  </a:lnTo>
                  <a:lnTo>
                    <a:pt x="11" y="422"/>
                  </a:lnTo>
                  <a:lnTo>
                    <a:pt x="17" y="397"/>
                  </a:lnTo>
                  <a:lnTo>
                    <a:pt x="23" y="373"/>
                  </a:lnTo>
                  <a:lnTo>
                    <a:pt x="31" y="347"/>
                  </a:lnTo>
                  <a:lnTo>
                    <a:pt x="42" y="323"/>
                  </a:lnTo>
                  <a:lnTo>
                    <a:pt x="52" y="300"/>
                  </a:lnTo>
                  <a:lnTo>
                    <a:pt x="64" y="277"/>
                  </a:lnTo>
                  <a:lnTo>
                    <a:pt x="76" y="255"/>
                  </a:lnTo>
                  <a:lnTo>
                    <a:pt x="90" y="234"/>
                  </a:lnTo>
                  <a:lnTo>
                    <a:pt x="105" y="214"/>
                  </a:lnTo>
                  <a:lnTo>
                    <a:pt x="120" y="193"/>
                  </a:lnTo>
                  <a:lnTo>
                    <a:pt x="137" y="174"/>
                  </a:lnTo>
                  <a:lnTo>
                    <a:pt x="155" y="156"/>
                  </a:lnTo>
                  <a:lnTo>
                    <a:pt x="173" y="139"/>
                  </a:lnTo>
                  <a:lnTo>
                    <a:pt x="192" y="121"/>
                  </a:lnTo>
                  <a:lnTo>
                    <a:pt x="212" y="106"/>
                  </a:lnTo>
                  <a:lnTo>
                    <a:pt x="233" y="91"/>
                  </a:lnTo>
                  <a:lnTo>
                    <a:pt x="254" y="78"/>
                  </a:lnTo>
                  <a:lnTo>
                    <a:pt x="276" y="65"/>
                  </a:lnTo>
                  <a:lnTo>
                    <a:pt x="299" y="53"/>
                  </a:lnTo>
                  <a:lnTo>
                    <a:pt x="323" y="42"/>
                  </a:lnTo>
                  <a:lnTo>
                    <a:pt x="346" y="33"/>
                  </a:lnTo>
                  <a:lnTo>
                    <a:pt x="371" y="25"/>
                  </a:lnTo>
                  <a:lnTo>
                    <a:pt x="396" y="18"/>
                  </a:lnTo>
                  <a:lnTo>
                    <a:pt x="422" y="12"/>
                  </a:lnTo>
                  <a:lnTo>
                    <a:pt x="447" y="7"/>
                  </a:lnTo>
                  <a:lnTo>
                    <a:pt x="474" y="4"/>
                  </a:lnTo>
                  <a:lnTo>
                    <a:pt x="500" y="2"/>
                  </a:lnTo>
                  <a:lnTo>
                    <a:pt x="528" y="0"/>
                  </a:lnTo>
                  <a:lnTo>
                    <a:pt x="528" y="0"/>
                  </a:lnTo>
                  <a:lnTo>
                    <a:pt x="556" y="2"/>
                  </a:lnTo>
                  <a:lnTo>
                    <a:pt x="582" y="4"/>
                  </a:lnTo>
                  <a:lnTo>
                    <a:pt x="609" y="7"/>
                  </a:lnTo>
                  <a:lnTo>
                    <a:pt x="634" y="12"/>
                  </a:lnTo>
                  <a:lnTo>
                    <a:pt x="660" y="18"/>
                  </a:lnTo>
                  <a:lnTo>
                    <a:pt x="685" y="25"/>
                  </a:lnTo>
                  <a:lnTo>
                    <a:pt x="710" y="33"/>
                  </a:lnTo>
                  <a:lnTo>
                    <a:pt x="733" y="42"/>
                  </a:lnTo>
                  <a:lnTo>
                    <a:pt x="757" y="53"/>
                  </a:lnTo>
                  <a:lnTo>
                    <a:pt x="780" y="65"/>
                  </a:lnTo>
                  <a:lnTo>
                    <a:pt x="802" y="78"/>
                  </a:lnTo>
                  <a:lnTo>
                    <a:pt x="823" y="91"/>
                  </a:lnTo>
                  <a:lnTo>
                    <a:pt x="844" y="106"/>
                  </a:lnTo>
                  <a:lnTo>
                    <a:pt x="864" y="121"/>
                  </a:lnTo>
                  <a:lnTo>
                    <a:pt x="883" y="139"/>
                  </a:lnTo>
                  <a:lnTo>
                    <a:pt x="901" y="156"/>
                  </a:lnTo>
                  <a:lnTo>
                    <a:pt x="919" y="174"/>
                  </a:lnTo>
                  <a:lnTo>
                    <a:pt x="936" y="193"/>
                  </a:lnTo>
                  <a:lnTo>
                    <a:pt x="951" y="214"/>
                  </a:lnTo>
                  <a:lnTo>
                    <a:pt x="966" y="234"/>
                  </a:lnTo>
                  <a:lnTo>
                    <a:pt x="980" y="255"/>
                  </a:lnTo>
                  <a:lnTo>
                    <a:pt x="992" y="277"/>
                  </a:lnTo>
                  <a:lnTo>
                    <a:pt x="1004" y="300"/>
                  </a:lnTo>
                  <a:lnTo>
                    <a:pt x="1014" y="323"/>
                  </a:lnTo>
                  <a:lnTo>
                    <a:pt x="1025" y="347"/>
                  </a:lnTo>
                  <a:lnTo>
                    <a:pt x="1033" y="373"/>
                  </a:lnTo>
                  <a:lnTo>
                    <a:pt x="1039" y="397"/>
                  </a:lnTo>
                  <a:lnTo>
                    <a:pt x="1045" y="422"/>
                  </a:lnTo>
                  <a:lnTo>
                    <a:pt x="1050" y="449"/>
                  </a:lnTo>
                  <a:lnTo>
                    <a:pt x="1053" y="475"/>
                  </a:lnTo>
                  <a:lnTo>
                    <a:pt x="1056" y="502"/>
                  </a:lnTo>
                  <a:lnTo>
                    <a:pt x="1056" y="529"/>
                  </a:lnTo>
                  <a:lnTo>
                    <a:pt x="1056" y="529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4178301" y="1355725"/>
              <a:ext cx="787400" cy="788988"/>
            </a:xfrm>
            <a:custGeom>
              <a:avLst/>
              <a:gdLst>
                <a:gd name="T0" fmla="*/ 992 w 994"/>
                <a:gd name="T1" fmla="*/ 522 h 993"/>
                <a:gd name="T2" fmla="*/ 983 w 994"/>
                <a:gd name="T3" fmla="*/ 597 h 993"/>
                <a:gd name="T4" fmla="*/ 964 w 994"/>
                <a:gd name="T5" fmla="*/ 667 h 993"/>
                <a:gd name="T6" fmla="*/ 934 w 994"/>
                <a:gd name="T7" fmla="*/ 733 h 993"/>
                <a:gd name="T8" fmla="*/ 894 w 994"/>
                <a:gd name="T9" fmla="*/ 794 h 993"/>
                <a:gd name="T10" fmla="*/ 848 w 994"/>
                <a:gd name="T11" fmla="*/ 848 h 993"/>
                <a:gd name="T12" fmla="*/ 794 w 994"/>
                <a:gd name="T13" fmla="*/ 894 h 993"/>
                <a:gd name="T14" fmla="*/ 733 w 994"/>
                <a:gd name="T15" fmla="*/ 933 h 993"/>
                <a:gd name="T16" fmla="*/ 667 w 994"/>
                <a:gd name="T17" fmla="*/ 963 h 993"/>
                <a:gd name="T18" fmla="*/ 597 w 994"/>
                <a:gd name="T19" fmla="*/ 983 h 993"/>
                <a:gd name="T20" fmla="*/ 522 w 994"/>
                <a:gd name="T21" fmla="*/ 992 h 993"/>
                <a:gd name="T22" fmla="*/ 472 w 994"/>
                <a:gd name="T23" fmla="*/ 992 h 993"/>
                <a:gd name="T24" fmla="*/ 397 w 994"/>
                <a:gd name="T25" fmla="*/ 983 h 993"/>
                <a:gd name="T26" fmla="*/ 327 w 994"/>
                <a:gd name="T27" fmla="*/ 963 h 993"/>
                <a:gd name="T28" fmla="*/ 261 w 994"/>
                <a:gd name="T29" fmla="*/ 933 h 993"/>
                <a:gd name="T30" fmla="*/ 200 w 994"/>
                <a:gd name="T31" fmla="*/ 894 h 993"/>
                <a:gd name="T32" fmla="*/ 146 w 994"/>
                <a:gd name="T33" fmla="*/ 848 h 993"/>
                <a:gd name="T34" fmla="*/ 100 w 994"/>
                <a:gd name="T35" fmla="*/ 794 h 993"/>
                <a:gd name="T36" fmla="*/ 60 w 994"/>
                <a:gd name="T37" fmla="*/ 733 h 993"/>
                <a:gd name="T38" fmla="*/ 30 w 994"/>
                <a:gd name="T39" fmla="*/ 667 h 993"/>
                <a:gd name="T40" fmla="*/ 11 w 994"/>
                <a:gd name="T41" fmla="*/ 597 h 993"/>
                <a:gd name="T42" fmla="*/ 2 w 994"/>
                <a:gd name="T43" fmla="*/ 522 h 993"/>
                <a:gd name="T44" fmla="*/ 2 w 994"/>
                <a:gd name="T45" fmla="*/ 471 h 993"/>
                <a:gd name="T46" fmla="*/ 11 w 994"/>
                <a:gd name="T47" fmla="*/ 396 h 993"/>
                <a:gd name="T48" fmla="*/ 30 w 994"/>
                <a:gd name="T49" fmla="*/ 326 h 993"/>
                <a:gd name="T50" fmla="*/ 60 w 994"/>
                <a:gd name="T51" fmla="*/ 260 h 993"/>
                <a:gd name="T52" fmla="*/ 100 w 994"/>
                <a:gd name="T53" fmla="*/ 199 h 993"/>
                <a:gd name="T54" fmla="*/ 146 w 994"/>
                <a:gd name="T55" fmla="*/ 145 h 993"/>
                <a:gd name="T56" fmla="*/ 200 w 994"/>
                <a:gd name="T57" fmla="*/ 99 h 993"/>
                <a:gd name="T58" fmla="*/ 261 w 994"/>
                <a:gd name="T59" fmla="*/ 60 h 993"/>
                <a:gd name="T60" fmla="*/ 327 w 994"/>
                <a:gd name="T61" fmla="*/ 30 h 993"/>
                <a:gd name="T62" fmla="*/ 397 w 994"/>
                <a:gd name="T63" fmla="*/ 10 h 993"/>
                <a:gd name="T64" fmla="*/ 472 w 994"/>
                <a:gd name="T65" fmla="*/ 1 h 993"/>
                <a:gd name="T66" fmla="*/ 522 w 994"/>
                <a:gd name="T67" fmla="*/ 1 h 993"/>
                <a:gd name="T68" fmla="*/ 597 w 994"/>
                <a:gd name="T69" fmla="*/ 10 h 993"/>
                <a:gd name="T70" fmla="*/ 667 w 994"/>
                <a:gd name="T71" fmla="*/ 30 h 993"/>
                <a:gd name="T72" fmla="*/ 733 w 994"/>
                <a:gd name="T73" fmla="*/ 60 h 993"/>
                <a:gd name="T74" fmla="*/ 794 w 994"/>
                <a:gd name="T75" fmla="*/ 99 h 993"/>
                <a:gd name="T76" fmla="*/ 848 w 994"/>
                <a:gd name="T77" fmla="*/ 145 h 993"/>
                <a:gd name="T78" fmla="*/ 894 w 994"/>
                <a:gd name="T79" fmla="*/ 199 h 993"/>
                <a:gd name="T80" fmla="*/ 934 w 994"/>
                <a:gd name="T81" fmla="*/ 260 h 993"/>
                <a:gd name="T82" fmla="*/ 964 w 994"/>
                <a:gd name="T83" fmla="*/ 326 h 993"/>
                <a:gd name="T84" fmla="*/ 983 w 994"/>
                <a:gd name="T85" fmla="*/ 396 h 993"/>
                <a:gd name="T86" fmla="*/ 992 w 994"/>
                <a:gd name="T87" fmla="*/ 471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94" h="993">
                  <a:moveTo>
                    <a:pt x="994" y="496"/>
                  </a:moveTo>
                  <a:lnTo>
                    <a:pt x="994" y="496"/>
                  </a:lnTo>
                  <a:lnTo>
                    <a:pt x="992" y="522"/>
                  </a:lnTo>
                  <a:lnTo>
                    <a:pt x="991" y="547"/>
                  </a:lnTo>
                  <a:lnTo>
                    <a:pt x="988" y="572"/>
                  </a:lnTo>
                  <a:lnTo>
                    <a:pt x="983" y="597"/>
                  </a:lnTo>
                  <a:lnTo>
                    <a:pt x="977" y="621"/>
                  </a:lnTo>
                  <a:lnTo>
                    <a:pt x="972" y="644"/>
                  </a:lnTo>
                  <a:lnTo>
                    <a:pt x="964" y="667"/>
                  </a:lnTo>
                  <a:lnTo>
                    <a:pt x="954" y="690"/>
                  </a:lnTo>
                  <a:lnTo>
                    <a:pt x="945" y="712"/>
                  </a:lnTo>
                  <a:lnTo>
                    <a:pt x="934" y="733"/>
                  </a:lnTo>
                  <a:lnTo>
                    <a:pt x="922" y="753"/>
                  </a:lnTo>
                  <a:lnTo>
                    <a:pt x="908" y="774"/>
                  </a:lnTo>
                  <a:lnTo>
                    <a:pt x="894" y="794"/>
                  </a:lnTo>
                  <a:lnTo>
                    <a:pt x="881" y="812"/>
                  </a:lnTo>
                  <a:lnTo>
                    <a:pt x="864" y="830"/>
                  </a:lnTo>
                  <a:lnTo>
                    <a:pt x="848" y="848"/>
                  </a:lnTo>
                  <a:lnTo>
                    <a:pt x="831" y="864"/>
                  </a:lnTo>
                  <a:lnTo>
                    <a:pt x="813" y="880"/>
                  </a:lnTo>
                  <a:lnTo>
                    <a:pt x="794" y="894"/>
                  </a:lnTo>
                  <a:lnTo>
                    <a:pt x="775" y="908"/>
                  </a:lnTo>
                  <a:lnTo>
                    <a:pt x="754" y="921"/>
                  </a:lnTo>
                  <a:lnTo>
                    <a:pt x="733" y="933"/>
                  </a:lnTo>
                  <a:lnTo>
                    <a:pt x="712" y="943"/>
                  </a:lnTo>
                  <a:lnTo>
                    <a:pt x="691" y="954"/>
                  </a:lnTo>
                  <a:lnTo>
                    <a:pt x="667" y="963"/>
                  </a:lnTo>
                  <a:lnTo>
                    <a:pt x="644" y="971"/>
                  </a:lnTo>
                  <a:lnTo>
                    <a:pt x="621" y="977"/>
                  </a:lnTo>
                  <a:lnTo>
                    <a:pt x="597" y="983"/>
                  </a:lnTo>
                  <a:lnTo>
                    <a:pt x="573" y="987"/>
                  </a:lnTo>
                  <a:lnTo>
                    <a:pt x="548" y="991"/>
                  </a:lnTo>
                  <a:lnTo>
                    <a:pt x="522" y="992"/>
                  </a:lnTo>
                  <a:lnTo>
                    <a:pt x="497" y="993"/>
                  </a:lnTo>
                  <a:lnTo>
                    <a:pt x="497" y="993"/>
                  </a:lnTo>
                  <a:lnTo>
                    <a:pt x="472" y="992"/>
                  </a:lnTo>
                  <a:lnTo>
                    <a:pt x="446" y="991"/>
                  </a:lnTo>
                  <a:lnTo>
                    <a:pt x="421" y="987"/>
                  </a:lnTo>
                  <a:lnTo>
                    <a:pt x="397" y="983"/>
                  </a:lnTo>
                  <a:lnTo>
                    <a:pt x="373" y="977"/>
                  </a:lnTo>
                  <a:lnTo>
                    <a:pt x="350" y="971"/>
                  </a:lnTo>
                  <a:lnTo>
                    <a:pt x="327" y="963"/>
                  </a:lnTo>
                  <a:lnTo>
                    <a:pt x="303" y="954"/>
                  </a:lnTo>
                  <a:lnTo>
                    <a:pt x="282" y="943"/>
                  </a:lnTo>
                  <a:lnTo>
                    <a:pt x="261" y="933"/>
                  </a:lnTo>
                  <a:lnTo>
                    <a:pt x="240" y="921"/>
                  </a:lnTo>
                  <a:lnTo>
                    <a:pt x="219" y="908"/>
                  </a:lnTo>
                  <a:lnTo>
                    <a:pt x="200" y="894"/>
                  </a:lnTo>
                  <a:lnTo>
                    <a:pt x="181" y="880"/>
                  </a:lnTo>
                  <a:lnTo>
                    <a:pt x="163" y="864"/>
                  </a:lnTo>
                  <a:lnTo>
                    <a:pt x="146" y="848"/>
                  </a:lnTo>
                  <a:lnTo>
                    <a:pt x="130" y="830"/>
                  </a:lnTo>
                  <a:lnTo>
                    <a:pt x="113" y="812"/>
                  </a:lnTo>
                  <a:lnTo>
                    <a:pt x="100" y="794"/>
                  </a:lnTo>
                  <a:lnTo>
                    <a:pt x="86" y="774"/>
                  </a:lnTo>
                  <a:lnTo>
                    <a:pt x="72" y="753"/>
                  </a:lnTo>
                  <a:lnTo>
                    <a:pt x="60" y="733"/>
                  </a:lnTo>
                  <a:lnTo>
                    <a:pt x="49" y="712"/>
                  </a:lnTo>
                  <a:lnTo>
                    <a:pt x="40" y="690"/>
                  </a:lnTo>
                  <a:lnTo>
                    <a:pt x="30" y="667"/>
                  </a:lnTo>
                  <a:lnTo>
                    <a:pt x="22" y="644"/>
                  </a:lnTo>
                  <a:lnTo>
                    <a:pt x="17" y="621"/>
                  </a:lnTo>
                  <a:lnTo>
                    <a:pt x="11" y="597"/>
                  </a:lnTo>
                  <a:lnTo>
                    <a:pt x="6" y="572"/>
                  </a:lnTo>
                  <a:lnTo>
                    <a:pt x="3" y="547"/>
                  </a:lnTo>
                  <a:lnTo>
                    <a:pt x="2" y="522"/>
                  </a:lnTo>
                  <a:lnTo>
                    <a:pt x="0" y="496"/>
                  </a:lnTo>
                  <a:lnTo>
                    <a:pt x="0" y="496"/>
                  </a:lnTo>
                  <a:lnTo>
                    <a:pt x="2" y="471"/>
                  </a:lnTo>
                  <a:lnTo>
                    <a:pt x="3" y="446"/>
                  </a:lnTo>
                  <a:lnTo>
                    <a:pt x="6" y="420"/>
                  </a:lnTo>
                  <a:lnTo>
                    <a:pt x="11" y="396"/>
                  </a:lnTo>
                  <a:lnTo>
                    <a:pt x="17" y="372"/>
                  </a:lnTo>
                  <a:lnTo>
                    <a:pt x="22" y="349"/>
                  </a:lnTo>
                  <a:lnTo>
                    <a:pt x="30" y="326"/>
                  </a:lnTo>
                  <a:lnTo>
                    <a:pt x="40" y="303"/>
                  </a:lnTo>
                  <a:lnTo>
                    <a:pt x="49" y="281"/>
                  </a:lnTo>
                  <a:lnTo>
                    <a:pt x="60" y="260"/>
                  </a:lnTo>
                  <a:lnTo>
                    <a:pt x="72" y="238"/>
                  </a:lnTo>
                  <a:lnTo>
                    <a:pt x="86" y="219"/>
                  </a:lnTo>
                  <a:lnTo>
                    <a:pt x="100" y="199"/>
                  </a:lnTo>
                  <a:lnTo>
                    <a:pt x="113" y="181"/>
                  </a:lnTo>
                  <a:lnTo>
                    <a:pt x="130" y="162"/>
                  </a:lnTo>
                  <a:lnTo>
                    <a:pt x="146" y="145"/>
                  </a:lnTo>
                  <a:lnTo>
                    <a:pt x="163" y="129"/>
                  </a:lnTo>
                  <a:lnTo>
                    <a:pt x="181" y="113"/>
                  </a:lnTo>
                  <a:lnTo>
                    <a:pt x="200" y="99"/>
                  </a:lnTo>
                  <a:lnTo>
                    <a:pt x="219" y="85"/>
                  </a:lnTo>
                  <a:lnTo>
                    <a:pt x="240" y="71"/>
                  </a:lnTo>
                  <a:lnTo>
                    <a:pt x="261" y="60"/>
                  </a:lnTo>
                  <a:lnTo>
                    <a:pt x="282" y="48"/>
                  </a:lnTo>
                  <a:lnTo>
                    <a:pt x="303" y="39"/>
                  </a:lnTo>
                  <a:lnTo>
                    <a:pt x="327" y="30"/>
                  </a:lnTo>
                  <a:lnTo>
                    <a:pt x="350" y="22"/>
                  </a:lnTo>
                  <a:lnTo>
                    <a:pt x="373" y="16"/>
                  </a:lnTo>
                  <a:lnTo>
                    <a:pt x="397" y="10"/>
                  </a:lnTo>
                  <a:lnTo>
                    <a:pt x="421" y="5"/>
                  </a:lnTo>
                  <a:lnTo>
                    <a:pt x="446" y="2"/>
                  </a:lnTo>
                  <a:lnTo>
                    <a:pt x="472" y="1"/>
                  </a:lnTo>
                  <a:lnTo>
                    <a:pt x="497" y="0"/>
                  </a:lnTo>
                  <a:lnTo>
                    <a:pt x="497" y="0"/>
                  </a:lnTo>
                  <a:lnTo>
                    <a:pt x="522" y="1"/>
                  </a:lnTo>
                  <a:lnTo>
                    <a:pt x="548" y="2"/>
                  </a:lnTo>
                  <a:lnTo>
                    <a:pt x="573" y="5"/>
                  </a:lnTo>
                  <a:lnTo>
                    <a:pt x="597" y="10"/>
                  </a:lnTo>
                  <a:lnTo>
                    <a:pt x="621" y="16"/>
                  </a:lnTo>
                  <a:lnTo>
                    <a:pt x="644" y="22"/>
                  </a:lnTo>
                  <a:lnTo>
                    <a:pt x="667" y="30"/>
                  </a:lnTo>
                  <a:lnTo>
                    <a:pt x="691" y="39"/>
                  </a:lnTo>
                  <a:lnTo>
                    <a:pt x="712" y="48"/>
                  </a:lnTo>
                  <a:lnTo>
                    <a:pt x="733" y="60"/>
                  </a:lnTo>
                  <a:lnTo>
                    <a:pt x="754" y="71"/>
                  </a:lnTo>
                  <a:lnTo>
                    <a:pt x="775" y="85"/>
                  </a:lnTo>
                  <a:lnTo>
                    <a:pt x="794" y="99"/>
                  </a:lnTo>
                  <a:lnTo>
                    <a:pt x="813" y="113"/>
                  </a:lnTo>
                  <a:lnTo>
                    <a:pt x="831" y="129"/>
                  </a:lnTo>
                  <a:lnTo>
                    <a:pt x="848" y="145"/>
                  </a:lnTo>
                  <a:lnTo>
                    <a:pt x="864" y="162"/>
                  </a:lnTo>
                  <a:lnTo>
                    <a:pt x="881" y="181"/>
                  </a:lnTo>
                  <a:lnTo>
                    <a:pt x="894" y="199"/>
                  </a:lnTo>
                  <a:lnTo>
                    <a:pt x="908" y="219"/>
                  </a:lnTo>
                  <a:lnTo>
                    <a:pt x="922" y="238"/>
                  </a:lnTo>
                  <a:lnTo>
                    <a:pt x="934" y="260"/>
                  </a:lnTo>
                  <a:lnTo>
                    <a:pt x="945" y="281"/>
                  </a:lnTo>
                  <a:lnTo>
                    <a:pt x="954" y="303"/>
                  </a:lnTo>
                  <a:lnTo>
                    <a:pt x="964" y="326"/>
                  </a:lnTo>
                  <a:lnTo>
                    <a:pt x="972" y="349"/>
                  </a:lnTo>
                  <a:lnTo>
                    <a:pt x="977" y="372"/>
                  </a:lnTo>
                  <a:lnTo>
                    <a:pt x="983" y="396"/>
                  </a:lnTo>
                  <a:lnTo>
                    <a:pt x="988" y="420"/>
                  </a:lnTo>
                  <a:lnTo>
                    <a:pt x="991" y="446"/>
                  </a:lnTo>
                  <a:lnTo>
                    <a:pt x="992" y="471"/>
                  </a:lnTo>
                  <a:lnTo>
                    <a:pt x="994" y="496"/>
                  </a:lnTo>
                  <a:lnTo>
                    <a:pt x="994" y="4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4522788" y="1389063"/>
              <a:ext cx="39688" cy="63500"/>
            </a:xfrm>
            <a:custGeom>
              <a:avLst/>
              <a:gdLst>
                <a:gd name="T0" fmla="*/ 9 w 50"/>
                <a:gd name="T1" fmla="*/ 30 h 82"/>
                <a:gd name="T2" fmla="*/ 9 w 50"/>
                <a:gd name="T3" fmla="*/ 30 h 82"/>
                <a:gd name="T4" fmla="*/ 12 w 50"/>
                <a:gd name="T5" fmla="*/ 29 h 82"/>
                <a:gd name="T6" fmla="*/ 16 w 50"/>
                <a:gd name="T7" fmla="*/ 27 h 82"/>
                <a:gd name="T8" fmla="*/ 16 w 50"/>
                <a:gd name="T9" fmla="*/ 59 h 82"/>
                <a:gd name="T10" fmla="*/ 11 w 50"/>
                <a:gd name="T11" fmla="*/ 59 h 82"/>
                <a:gd name="T12" fmla="*/ 11 w 50"/>
                <a:gd name="T13" fmla="*/ 59 h 82"/>
                <a:gd name="T14" fmla="*/ 8 w 50"/>
                <a:gd name="T15" fmla="*/ 60 h 82"/>
                <a:gd name="T16" fmla="*/ 4 w 50"/>
                <a:gd name="T17" fmla="*/ 62 h 82"/>
                <a:gd name="T18" fmla="*/ 3 w 50"/>
                <a:gd name="T19" fmla="*/ 66 h 82"/>
                <a:gd name="T20" fmla="*/ 2 w 50"/>
                <a:gd name="T21" fmla="*/ 70 h 82"/>
                <a:gd name="T22" fmla="*/ 2 w 50"/>
                <a:gd name="T23" fmla="*/ 70 h 82"/>
                <a:gd name="T24" fmla="*/ 3 w 50"/>
                <a:gd name="T25" fmla="*/ 75 h 82"/>
                <a:gd name="T26" fmla="*/ 4 w 50"/>
                <a:gd name="T27" fmla="*/ 78 h 82"/>
                <a:gd name="T28" fmla="*/ 8 w 50"/>
                <a:gd name="T29" fmla="*/ 81 h 82"/>
                <a:gd name="T30" fmla="*/ 11 w 50"/>
                <a:gd name="T31" fmla="*/ 82 h 82"/>
                <a:gd name="T32" fmla="*/ 41 w 50"/>
                <a:gd name="T33" fmla="*/ 82 h 82"/>
                <a:gd name="T34" fmla="*/ 41 w 50"/>
                <a:gd name="T35" fmla="*/ 82 h 82"/>
                <a:gd name="T36" fmla="*/ 45 w 50"/>
                <a:gd name="T37" fmla="*/ 81 h 82"/>
                <a:gd name="T38" fmla="*/ 48 w 50"/>
                <a:gd name="T39" fmla="*/ 78 h 82"/>
                <a:gd name="T40" fmla="*/ 50 w 50"/>
                <a:gd name="T41" fmla="*/ 75 h 82"/>
                <a:gd name="T42" fmla="*/ 50 w 50"/>
                <a:gd name="T43" fmla="*/ 70 h 82"/>
                <a:gd name="T44" fmla="*/ 50 w 50"/>
                <a:gd name="T45" fmla="*/ 70 h 82"/>
                <a:gd name="T46" fmla="*/ 50 w 50"/>
                <a:gd name="T47" fmla="*/ 66 h 82"/>
                <a:gd name="T48" fmla="*/ 48 w 50"/>
                <a:gd name="T49" fmla="*/ 62 h 82"/>
                <a:gd name="T50" fmla="*/ 46 w 50"/>
                <a:gd name="T51" fmla="*/ 60 h 82"/>
                <a:gd name="T52" fmla="*/ 41 w 50"/>
                <a:gd name="T53" fmla="*/ 59 h 82"/>
                <a:gd name="T54" fmla="*/ 39 w 50"/>
                <a:gd name="T55" fmla="*/ 59 h 82"/>
                <a:gd name="T56" fmla="*/ 39 w 50"/>
                <a:gd name="T57" fmla="*/ 9 h 82"/>
                <a:gd name="T58" fmla="*/ 39 w 50"/>
                <a:gd name="T59" fmla="*/ 9 h 82"/>
                <a:gd name="T60" fmla="*/ 39 w 50"/>
                <a:gd name="T61" fmla="*/ 5 h 82"/>
                <a:gd name="T62" fmla="*/ 38 w 50"/>
                <a:gd name="T63" fmla="*/ 2 h 82"/>
                <a:gd name="T64" fmla="*/ 36 w 50"/>
                <a:gd name="T65" fmla="*/ 1 h 82"/>
                <a:gd name="T66" fmla="*/ 33 w 50"/>
                <a:gd name="T67" fmla="*/ 0 h 82"/>
                <a:gd name="T68" fmla="*/ 24 w 50"/>
                <a:gd name="T69" fmla="*/ 0 h 82"/>
                <a:gd name="T70" fmla="*/ 24 w 50"/>
                <a:gd name="T71" fmla="*/ 0 h 82"/>
                <a:gd name="T72" fmla="*/ 21 w 50"/>
                <a:gd name="T73" fmla="*/ 1 h 82"/>
                <a:gd name="T74" fmla="*/ 17 w 50"/>
                <a:gd name="T75" fmla="*/ 2 h 82"/>
                <a:gd name="T76" fmla="*/ 3 w 50"/>
                <a:gd name="T77" fmla="*/ 12 h 82"/>
                <a:gd name="T78" fmla="*/ 3 w 50"/>
                <a:gd name="T79" fmla="*/ 12 h 82"/>
                <a:gd name="T80" fmla="*/ 1 w 50"/>
                <a:gd name="T81" fmla="*/ 14 h 82"/>
                <a:gd name="T82" fmla="*/ 0 w 50"/>
                <a:gd name="T83" fmla="*/ 17 h 82"/>
                <a:gd name="T84" fmla="*/ 0 w 50"/>
                <a:gd name="T85" fmla="*/ 17 h 82"/>
                <a:gd name="T86" fmla="*/ 1 w 50"/>
                <a:gd name="T87" fmla="*/ 21 h 82"/>
                <a:gd name="T88" fmla="*/ 3 w 50"/>
                <a:gd name="T89" fmla="*/ 25 h 82"/>
                <a:gd name="T90" fmla="*/ 6 w 50"/>
                <a:gd name="T91" fmla="*/ 28 h 82"/>
                <a:gd name="T92" fmla="*/ 8 w 50"/>
                <a:gd name="T93" fmla="*/ 29 h 82"/>
                <a:gd name="T94" fmla="*/ 9 w 50"/>
                <a:gd name="T95" fmla="*/ 30 h 82"/>
                <a:gd name="T96" fmla="*/ 9 w 50"/>
                <a:gd name="T97" fmla="*/ 3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" h="82">
                  <a:moveTo>
                    <a:pt x="9" y="30"/>
                  </a:moveTo>
                  <a:lnTo>
                    <a:pt x="9" y="30"/>
                  </a:lnTo>
                  <a:lnTo>
                    <a:pt x="12" y="29"/>
                  </a:lnTo>
                  <a:lnTo>
                    <a:pt x="16" y="27"/>
                  </a:lnTo>
                  <a:lnTo>
                    <a:pt x="16" y="59"/>
                  </a:lnTo>
                  <a:lnTo>
                    <a:pt x="11" y="59"/>
                  </a:lnTo>
                  <a:lnTo>
                    <a:pt x="11" y="59"/>
                  </a:lnTo>
                  <a:lnTo>
                    <a:pt x="8" y="60"/>
                  </a:lnTo>
                  <a:lnTo>
                    <a:pt x="4" y="62"/>
                  </a:lnTo>
                  <a:lnTo>
                    <a:pt x="3" y="66"/>
                  </a:lnTo>
                  <a:lnTo>
                    <a:pt x="2" y="70"/>
                  </a:lnTo>
                  <a:lnTo>
                    <a:pt x="2" y="70"/>
                  </a:lnTo>
                  <a:lnTo>
                    <a:pt x="3" y="75"/>
                  </a:lnTo>
                  <a:lnTo>
                    <a:pt x="4" y="78"/>
                  </a:lnTo>
                  <a:lnTo>
                    <a:pt x="8" y="81"/>
                  </a:lnTo>
                  <a:lnTo>
                    <a:pt x="11" y="82"/>
                  </a:lnTo>
                  <a:lnTo>
                    <a:pt x="41" y="82"/>
                  </a:lnTo>
                  <a:lnTo>
                    <a:pt x="41" y="82"/>
                  </a:lnTo>
                  <a:lnTo>
                    <a:pt x="45" y="81"/>
                  </a:lnTo>
                  <a:lnTo>
                    <a:pt x="48" y="78"/>
                  </a:lnTo>
                  <a:lnTo>
                    <a:pt x="50" y="75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50" y="66"/>
                  </a:lnTo>
                  <a:lnTo>
                    <a:pt x="48" y="62"/>
                  </a:lnTo>
                  <a:lnTo>
                    <a:pt x="46" y="60"/>
                  </a:lnTo>
                  <a:lnTo>
                    <a:pt x="41" y="59"/>
                  </a:lnTo>
                  <a:lnTo>
                    <a:pt x="39" y="59"/>
                  </a:lnTo>
                  <a:lnTo>
                    <a:pt x="39" y="9"/>
                  </a:lnTo>
                  <a:lnTo>
                    <a:pt x="39" y="9"/>
                  </a:lnTo>
                  <a:lnTo>
                    <a:pt x="39" y="5"/>
                  </a:lnTo>
                  <a:lnTo>
                    <a:pt x="38" y="2"/>
                  </a:lnTo>
                  <a:lnTo>
                    <a:pt x="36" y="1"/>
                  </a:lnTo>
                  <a:lnTo>
                    <a:pt x="33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1" y="1"/>
                  </a:lnTo>
                  <a:lnTo>
                    <a:pt x="17" y="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" y="14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3" y="25"/>
                  </a:lnTo>
                  <a:lnTo>
                    <a:pt x="6" y="28"/>
                  </a:lnTo>
                  <a:lnTo>
                    <a:pt x="8" y="29"/>
                  </a:lnTo>
                  <a:lnTo>
                    <a:pt x="9" y="30"/>
                  </a:lnTo>
                  <a:lnTo>
                    <a:pt x="9" y="3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4568826" y="1387475"/>
              <a:ext cx="52388" cy="65088"/>
            </a:xfrm>
            <a:custGeom>
              <a:avLst/>
              <a:gdLst>
                <a:gd name="T0" fmla="*/ 56 w 66"/>
                <a:gd name="T1" fmla="*/ 49 h 83"/>
                <a:gd name="T2" fmla="*/ 48 w 66"/>
                <a:gd name="T3" fmla="*/ 52 h 83"/>
                <a:gd name="T4" fmla="*/ 44 w 66"/>
                <a:gd name="T5" fmla="*/ 59 h 83"/>
                <a:gd name="T6" fmla="*/ 23 w 66"/>
                <a:gd name="T7" fmla="*/ 62 h 83"/>
                <a:gd name="T8" fmla="*/ 25 w 66"/>
                <a:gd name="T9" fmla="*/ 59 h 83"/>
                <a:gd name="T10" fmla="*/ 31 w 66"/>
                <a:gd name="T11" fmla="*/ 52 h 83"/>
                <a:gd name="T12" fmla="*/ 38 w 66"/>
                <a:gd name="T13" fmla="*/ 49 h 83"/>
                <a:gd name="T14" fmla="*/ 57 w 66"/>
                <a:gd name="T15" fmla="*/ 41 h 83"/>
                <a:gd name="T16" fmla="*/ 64 w 66"/>
                <a:gd name="T17" fmla="*/ 36 h 83"/>
                <a:gd name="T18" fmla="*/ 66 w 66"/>
                <a:gd name="T19" fmla="*/ 29 h 83"/>
                <a:gd name="T20" fmla="*/ 66 w 66"/>
                <a:gd name="T21" fmla="*/ 24 h 83"/>
                <a:gd name="T22" fmla="*/ 64 w 66"/>
                <a:gd name="T23" fmla="*/ 13 h 83"/>
                <a:gd name="T24" fmla="*/ 57 w 66"/>
                <a:gd name="T25" fmla="*/ 6 h 83"/>
                <a:gd name="T26" fmla="*/ 45 w 66"/>
                <a:gd name="T27" fmla="*/ 1 h 83"/>
                <a:gd name="T28" fmla="*/ 31 w 66"/>
                <a:gd name="T29" fmla="*/ 0 h 83"/>
                <a:gd name="T30" fmla="*/ 22 w 66"/>
                <a:gd name="T31" fmla="*/ 1 h 83"/>
                <a:gd name="T32" fmla="*/ 8 w 66"/>
                <a:gd name="T33" fmla="*/ 5 h 83"/>
                <a:gd name="T34" fmla="*/ 4 w 66"/>
                <a:gd name="T35" fmla="*/ 11 h 83"/>
                <a:gd name="T36" fmla="*/ 3 w 66"/>
                <a:gd name="T37" fmla="*/ 15 h 83"/>
                <a:gd name="T38" fmla="*/ 5 w 66"/>
                <a:gd name="T39" fmla="*/ 23 h 83"/>
                <a:gd name="T40" fmla="*/ 13 w 66"/>
                <a:gd name="T41" fmla="*/ 26 h 83"/>
                <a:gd name="T42" fmla="*/ 18 w 66"/>
                <a:gd name="T43" fmla="*/ 25 h 83"/>
                <a:gd name="T44" fmla="*/ 27 w 66"/>
                <a:gd name="T45" fmla="*/ 22 h 83"/>
                <a:gd name="T46" fmla="*/ 34 w 66"/>
                <a:gd name="T47" fmla="*/ 21 h 83"/>
                <a:gd name="T48" fmla="*/ 41 w 66"/>
                <a:gd name="T49" fmla="*/ 22 h 83"/>
                <a:gd name="T50" fmla="*/ 43 w 66"/>
                <a:gd name="T51" fmla="*/ 25 h 83"/>
                <a:gd name="T52" fmla="*/ 42 w 66"/>
                <a:gd name="T53" fmla="*/ 29 h 83"/>
                <a:gd name="T54" fmla="*/ 33 w 66"/>
                <a:gd name="T55" fmla="*/ 33 h 83"/>
                <a:gd name="T56" fmla="*/ 23 w 66"/>
                <a:gd name="T57" fmla="*/ 37 h 83"/>
                <a:gd name="T58" fmla="*/ 11 w 66"/>
                <a:gd name="T59" fmla="*/ 43 h 83"/>
                <a:gd name="T60" fmla="*/ 4 w 66"/>
                <a:gd name="T61" fmla="*/ 52 h 83"/>
                <a:gd name="T62" fmla="*/ 0 w 66"/>
                <a:gd name="T63" fmla="*/ 63 h 83"/>
                <a:gd name="T64" fmla="*/ 0 w 66"/>
                <a:gd name="T65" fmla="*/ 75 h 83"/>
                <a:gd name="T66" fmla="*/ 0 w 66"/>
                <a:gd name="T67" fmla="*/ 77 h 83"/>
                <a:gd name="T68" fmla="*/ 5 w 66"/>
                <a:gd name="T69" fmla="*/ 82 h 83"/>
                <a:gd name="T70" fmla="*/ 56 w 66"/>
                <a:gd name="T71" fmla="*/ 83 h 83"/>
                <a:gd name="T72" fmla="*/ 60 w 66"/>
                <a:gd name="T73" fmla="*/ 82 h 83"/>
                <a:gd name="T74" fmla="*/ 66 w 66"/>
                <a:gd name="T75" fmla="*/ 77 h 83"/>
                <a:gd name="T76" fmla="*/ 66 w 66"/>
                <a:gd name="T77" fmla="*/ 59 h 83"/>
                <a:gd name="T78" fmla="*/ 66 w 66"/>
                <a:gd name="T79" fmla="*/ 55 h 83"/>
                <a:gd name="T80" fmla="*/ 60 w 66"/>
                <a:gd name="T81" fmla="*/ 51 h 83"/>
                <a:gd name="T82" fmla="*/ 56 w 66"/>
                <a:gd name="T83" fmla="*/ 4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83">
                  <a:moveTo>
                    <a:pt x="56" y="49"/>
                  </a:moveTo>
                  <a:lnTo>
                    <a:pt x="56" y="49"/>
                  </a:lnTo>
                  <a:lnTo>
                    <a:pt x="51" y="51"/>
                  </a:lnTo>
                  <a:lnTo>
                    <a:pt x="48" y="52"/>
                  </a:lnTo>
                  <a:lnTo>
                    <a:pt x="45" y="55"/>
                  </a:lnTo>
                  <a:lnTo>
                    <a:pt x="44" y="59"/>
                  </a:lnTo>
                  <a:lnTo>
                    <a:pt x="44" y="62"/>
                  </a:lnTo>
                  <a:lnTo>
                    <a:pt x="23" y="62"/>
                  </a:lnTo>
                  <a:lnTo>
                    <a:pt x="23" y="62"/>
                  </a:lnTo>
                  <a:lnTo>
                    <a:pt x="25" y="59"/>
                  </a:lnTo>
                  <a:lnTo>
                    <a:pt x="27" y="55"/>
                  </a:lnTo>
                  <a:lnTo>
                    <a:pt x="31" y="52"/>
                  </a:lnTo>
                  <a:lnTo>
                    <a:pt x="38" y="49"/>
                  </a:lnTo>
                  <a:lnTo>
                    <a:pt x="38" y="49"/>
                  </a:lnTo>
                  <a:lnTo>
                    <a:pt x="52" y="44"/>
                  </a:lnTo>
                  <a:lnTo>
                    <a:pt x="57" y="41"/>
                  </a:lnTo>
                  <a:lnTo>
                    <a:pt x="60" y="39"/>
                  </a:lnTo>
                  <a:lnTo>
                    <a:pt x="64" y="36"/>
                  </a:lnTo>
                  <a:lnTo>
                    <a:pt x="65" y="32"/>
                  </a:lnTo>
                  <a:lnTo>
                    <a:pt x="66" y="29"/>
                  </a:lnTo>
                  <a:lnTo>
                    <a:pt x="66" y="24"/>
                  </a:lnTo>
                  <a:lnTo>
                    <a:pt x="66" y="24"/>
                  </a:lnTo>
                  <a:lnTo>
                    <a:pt x="65" y="18"/>
                  </a:lnTo>
                  <a:lnTo>
                    <a:pt x="64" y="13"/>
                  </a:lnTo>
                  <a:lnTo>
                    <a:pt x="60" y="9"/>
                  </a:lnTo>
                  <a:lnTo>
                    <a:pt x="57" y="6"/>
                  </a:lnTo>
                  <a:lnTo>
                    <a:pt x="51" y="3"/>
                  </a:lnTo>
                  <a:lnTo>
                    <a:pt x="45" y="1"/>
                  </a:lnTo>
                  <a:lnTo>
                    <a:pt x="38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2" y="1"/>
                  </a:lnTo>
                  <a:lnTo>
                    <a:pt x="13" y="3"/>
                  </a:lnTo>
                  <a:lnTo>
                    <a:pt x="8" y="5"/>
                  </a:lnTo>
                  <a:lnTo>
                    <a:pt x="6" y="8"/>
                  </a:lnTo>
                  <a:lnTo>
                    <a:pt x="4" y="11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4" y="19"/>
                  </a:lnTo>
                  <a:lnTo>
                    <a:pt x="5" y="23"/>
                  </a:lnTo>
                  <a:lnTo>
                    <a:pt x="8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8" y="25"/>
                  </a:lnTo>
                  <a:lnTo>
                    <a:pt x="22" y="23"/>
                  </a:lnTo>
                  <a:lnTo>
                    <a:pt x="27" y="22"/>
                  </a:lnTo>
                  <a:lnTo>
                    <a:pt x="34" y="21"/>
                  </a:lnTo>
                  <a:lnTo>
                    <a:pt x="34" y="21"/>
                  </a:lnTo>
                  <a:lnTo>
                    <a:pt x="38" y="21"/>
                  </a:lnTo>
                  <a:lnTo>
                    <a:pt x="41" y="22"/>
                  </a:lnTo>
                  <a:lnTo>
                    <a:pt x="42" y="23"/>
                  </a:lnTo>
                  <a:lnTo>
                    <a:pt x="43" y="25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1" y="30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23" y="37"/>
                  </a:lnTo>
                  <a:lnTo>
                    <a:pt x="17" y="39"/>
                  </a:lnTo>
                  <a:lnTo>
                    <a:pt x="11" y="43"/>
                  </a:lnTo>
                  <a:lnTo>
                    <a:pt x="7" y="47"/>
                  </a:lnTo>
                  <a:lnTo>
                    <a:pt x="4" y="52"/>
                  </a:lnTo>
                  <a:lnTo>
                    <a:pt x="2" y="56"/>
                  </a:lnTo>
                  <a:lnTo>
                    <a:pt x="0" y="63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0" y="77"/>
                  </a:lnTo>
                  <a:lnTo>
                    <a:pt x="3" y="81"/>
                  </a:lnTo>
                  <a:lnTo>
                    <a:pt x="5" y="82"/>
                  </a:lnTo>
                  <a:lnTo>
                    <a:pt x="8" y="83"/>
                  </a:lnTo>
                  <a:lnTo>
                    <a:pt x="56" y="83"/>
                  </a:lnTo>
                  <a:lnTo>
                    <a:pt x="56" y="83"/>
                  </a:lnTo>
                  <a:lnTo>
                    <a:pt x="60" y="82"/>
                  </a:lnTo>
                  <a:lnTo>
                    <a:pt x="64" y="81"/>
                  </a:lnTo>
                  <a:lnTo>
                    <a:pt x="66" y="77"/>
                  </a:lnTo>
                  <a:lnTo>
                    <a:pt x="66" y="72"/>
                  </a:lnTo>
                  <a:lnTo>
                    <a:pt x="66" y="59"/>
                  </a:lnTo>
                  <a:lnTo>
                    <a:pt x="66" y="59"/>
                  </a:lnTo>
                  <a:lnTo>
                    <a:pt x="66" y="55"/>
                  </a:lnTo>
                  <a:lnTo>
                    <a:pt x="64" y="52"/>
                  </a:lnTo>
                  <a:lnTo>
                    <a:pt x="60" y="51"/>
                  </a:lnTo>
                  <a:lnTo>
                    <a:pt x="56" y="49"/>
                  </a:lnTo>
                  <a:lnTo>
                    <a:pt x="56" y="49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auto">
            <a:xfrm>
              <a:off x="4546601" y="2046288"/>
              <a:ext cx="52388" cy="66675"/>
            </a:xfrm>
            <a:custGeom>
              <a:avLst/>
              <a:gdLst>
                <a:gd name="T0" fmla="*/ 40 w 67"/>
                <a:gd name="T1" fmla="*/ 30 h 84"/>
                <a:gd name="T2" fmla="*/ 30 w 67"/>
                <a:gd name="T3" fmla="*/ 32 h 84"/>
                <a:gd name="T4" fmla="*/ 22 w 67"/>
                <a:gd name="T5" fmla="*/ 35 h 84"/>
                <a:gd name="T6" fmla="*/ 22 w 67"/>
                <a:gd name="T7" fmla="*/ 32 h 84"/>
                <a:gd name="T8" fmla="*/ 25 w 67"/>
                <a:gd name="T9" fmla="*/ 26 h 84"/>
                <a:gd name="T10" fmla="*/ 33 w 67"/>
                <a:gd name="T11" fmla="*/ 23 h 84"/>
                <a:gd name="T12" fmla="*/ 39 w 67"/>
                <a:gd name="T13" fmla="*/ 22 h 84"/>
                <a:gd name="T14" fmla="*/ 45 w 67"/>
                <a:gd name="T15" fmla="*/ 22 h 84"/>
                <a:gd name="T16" fmla="*/ 53 w 67"/>
                <a:gd name="T17" fmla="*/ 19 h 84"/>
                <a:gd name="T18" fmla="*/ 55 w 67"/>
                <a:gd name="T19" fmla="*/ 11 h 84"/>
                <a:gd name="T20" fmla="*/ 54 w 67"/>
                <a:gd name="T21" fmla="*/ 5 h 84"/>
                <a:gd name="T22" fmla="*/ 46 w 67"/>
                <a:gd name="T23" fmla="*/ 0 h 84"/>
                <a:gd name="T24" fmla="*/ 41 w 67"/>
                <a:gd name="T25" fmla="*/ 0 h 84"/>
                <a:gd name="T26" fmla="*/ 22 w 67"/>
                <a:gd name="T27" fmla="*/ 3 h 84"/>
                <a:gd name="T28" fmla="*/ 8 w 67"/>
                <a:gd name="T29" fmla="*/ 16 h 84"/>
                <a:gd name="T30" fmla="*/ 3 w 67"/>
                <a:gd name="T31" fmla="*/ 23 h 84"/>
                <a:gd name="T32" fmla="*/ 0 w 67"/>
                <a:gd name="T33" fmla="*/ 38 h 84"/>
                <a:gd name="T34" fmla="*/ 0 w 67"/>
                <a:gd name="T35" fmla="*/ 43 h 84"/>
                <a:gd name="T36" fmla="*/ 2 w 67"/>
                <a:gd name="T37" fmla="*/ 62 h 84"/>
                <a:gd name="T38" fmla="*/ 9 w 67"/>
                <a:gd name="T39" fmla="*/ 73 h 84"/>
                <a:gd name="T40" fmla="*/ 20 w 67"/>
                <a:gd name="T41" fmla="*/ 81 h 84"/>
                <a:gd name="T42" fmla="*/ 34 w 67"/>
                <a:gd name="T43" fmla="*/ 84 h 84"/>
                <a:gd name="T44" fmla="*/ 41 w 67"/>
                <a:gd name="T45" fmla="*/ 83 h 84"/>
                <a:gd name="T46" fmla="*/ 53 w 67"/>
                <a:gd name="T47" fmla="*/ 79 h 84"/>
                <a:gd name="T48" fmla="*/ 62 w 67"/>
                <a:gd name="T49" fmla="*/ 72 h 84"/>
                <a:gd name="T50" fmla="*/ 65 w 67"/>
                <a:gd name="T51" fmla="*/ 62 h 84"/>
                <a:gd name="T52" fmla="*/ 67 w 67"/>
                <a:gd name="T53" fmla="*/ 56 h 84"/>
                <a:gd name="T54" fmla="*/ 64 w 67"/>
                <a:gd name="T55" fmla="*/ 45 h 84"/>
                <a:gd name="T56" fmla="*/ 58 w 67"/>
                <a:gd name="T57" fmla="*/ 37 h 84"/>
                <a:gd name="T58" fmla="*/ 50 w 67"/>
                <a:gd name="T59" fmla="*/ 32 h 84"/>
                <a:gd name="T60" fmla="*/ 40 w 67"/>
                <a:gd name="T61" fmla="*/ 30 h 84"/>
                <a:gd name="T62" fmla="*/ 35 w 67"/>
                <a:gd name="T63" fmla="*/ 63 h 84"/>
                <a:gd name="T64" fmla="*/ 30 w 67"/>
                <a:gd name="T65" fmla="*/ 62 h 84"/>
                <a:gd name="T66" fmla="*/ 23 w 67"/>
                <a:gd name="T67" fmla="*/ 56 h 84"/>
                <a:gd name="T68" fmla="*/ 22 w 67"/>
                <a:gd name="T69" fmla="*/ 49 h 84"/>
                <a:gd name="T70" fmla="*/ 33 w 67"/>
                <a:gd name="T71" fmla="*/ 46 h 84"/>
                <a:gd name="T72" fmla="*/ 38 w 67"/>
                <a:gd name="T73" fmla="*/ 47 h 84"/>
                <a:gd name="T74" fmla="*/ 44 w 67"/>
                <a:gd name="T75" fmla="*/ 51 h 84"/>
                <a:gd name="T76" fmla="*/ 45 w 67"/>
                <a:gd name="T77" fmla="*/ 55 h 84"/>
                <a:gd name="T78" fmla="*/ 42 w 67"/>
                <a:gd name="T79" fmla="*/ 61 h 84"/>
                <a:gd name="T80" fmla="*/ 35 w 67"/>
                <a:gd name="T81" fmla="*/ 6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" h="84">
                  <a:moveTo>
                    <a:pt x="40" y="30"/>
                  </a:moveTo>
                  <a:lnTo>
                    <a:pt x="40" y="30"/>
                  </a:lnTo>
                  <a:lnTo>
                    <a:pt x="34" y="31"/>
                  </a:lnTo>
                  <a:lnTo>
                    <a:pt x="30" y="32"/>
                  </a:lnTo>
                  <a:lnTo>
                    <a:pt x="25" y="33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2"/>
                  </a:lnTo>
                  <a:lnTo>
                    <a:pt x="23" y="28"/>
                  </a:lnTo>
                  <a:lnTo>
                    <a:pt x="25" y="26"/>
                  </a:lnTo>
                  <a:lnTo>
                    <a:pt x="27" y="25"/>
                  </a:lnTo>
                  <a:lnTo>
                    <a:pt x="33" y="23"/>
                  </a:lnTo>
                  <a:lnTo>
                    <a:pt x="39" y="22"/>
                  </a:lnTo>
                  <a:lnTo>
                    <a:pt x="39" y="22"/>
                  </a:lnTo>
                  <a:lnTo>
                    <a:pt x="45" y="22"/>
                  </a:lnTo>
                  <a:lnTo>
                    <a:pt x="45" y="22"/>
                  </a:lnTo>
                  <a:lnTo>
                    <a:pt x="49" y="22"/>
                  </a:lnTo>
                  <a:lnTo>
                    <a:pt x="53" y="19"/>
                  </a:lnTo>
                  <a:lnTo>
                    <a:pt x="55" y="16"/>
                  </a:lnTo>
                  <a:lnTo>
                    <a:pt x="55" y="11"/>
                  </a:lnTo>
                  <a:lnTo>
                    <a:pt x="55" y="11"/>
                  </a:lnTo>
                  <a:lnTo>
                    <a:pt x="54" y="5"/>
                  </a:lnTo>
                  <a:lnTo>
                    <a:pt x="50" y="2"/>
                  </a:lnTo>
                  <a:lnTo>
                    <a:pt x="46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31" y="1"/>
                  </a:lnTo>
                  <a:lnTo>
                    <a:pt x="22" y="3"/>
                  </a:lnTo>
                  <a:lnTo>
                    <a:pt x="14" y="9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3" y="23"/>
                  </a:lnTo>
                  <a:lnTo>
                    <a:pt x="1" y="30"/>
                  </a:lnTo>
                  <a:lnTo>
                    <a:pt x="0" y="38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54"/>
                  </a:lnTo>
                  <a:lnTo>
                    <a:pt x="2" y="62"/>
                  </a:lnTo>
                  <a:lnTo>
                    <a:pt x="6" y="68"/>
                  </a:lnTo>
                  <a:lnTo>
                    <a:pt x="9" y="73"/>
                  </a:lnTo>
                  <a:lnTo>
                    <a:pt x="14" y="78"/>
                  </a:lnTo>
                  <a:lnTo>
                    <a:pt x="20" y="81"/>
                  </a:lnTo>
                  <a:lnTo>
                    <a:pt x="26" y="83"/>
                  </a:lnTo>
                  <a:lnTo>
                    <a:pt x="34" y="84"/>
                  </a:lnTo>
                  <a:lnTo>
                    <a:pt x="34" y="84"/>
                  </a:lnTo>
                  <a:lnTo>
                    <a:pt x="41" y="83"/>
                  </a:lnTo>
                  <a:lnTo>
                    <a:pt x="47" y="81"/>
                  </a:lnTo>
                  <a:lnTo>
                    <a:pt x="53" y="79"/>
                  </a:lnTo>
                  <a:lnTo>
                    <a:pt x="57" y="77"/>
                  </a:lnTo>
                  <a:lnTo>
                    <a:pt x="62" y="72"/>
                  </a:lnTo>
                  <a:lnTo>
                    <a:pt x="64" y="68"/>
                  </a:lnTo>
                  <a:lnTo>
                    <a:pt x="65" y="62"/>
                  </a:lnTo>
                  <a:lnTo>
                    <a:pt x="67" y="56"/>
                  </a:lnTo>
                  <a:lnTo>
                    <a:pt x="67" y="56"/>
                  </a:lnTo>
                  <a:lnTo>
                    <a:pt x="67" y="49"/>
                  </a:lnTo>
                  <a:lnTo>
                    <a:pt x="64" y="45"/>
                  </a:lnTo>
                  <a:lnTo>
                    <a:pt x="62" y="40"/>
                  </a:lnTo>
                  <a:lnTo>
                    <a:pt x="58" y="37"/>
                  </a:lnTo>
                  <a:lnTo>
                    <a:pt x="55" y="34"/>
                  </a:lnTo>
                  <a:lnTo>
                    <a:pt x="50" y="32"/>
                  </a:lnTo>
                  <a:lnTo>
                    <a:pt x="46" y="31"/>
                  </a:lnTo>
                  <a:lnTo>
                    <a:pt x="40" y="30"/>
                  </a:lnTo>
                  <a:lnTo>
                    <a:pt x="40" y="30"/>
                  </a:lnTo>
                  <a:close/>
                  <a:moveTo>
                    <a:pt x="35" y="63"/>
                  </a:moveTo>
                  <a:lnTo>
                    <a:pt x="35" y="63"/>
                  </a:lnTo>
                  <a:lnTo>
                    <a:pt x="30" y="62"/>
                  </a:lnTo>
                  <a:lnTo>
                    <a:pt x="26" y="60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6" y="47"/>
                  </a:lnTo>
                  <a:lnTo>
                    <a:pt x="33" y="46"/>
                  </a:lnTo>
                  <a:lnTo>
                    <a:pt x="33" y="46"/>
                  </a:lnTo>
                  <a:lnTo>
                    <a:pt x="38" y="47"/>
                  </a:lnTo>
                  <a:lnTo>
                    <a:pt x="41" y="48"/>
                  </a:lnTo>
                  <a:lnTo>
                    <a:pt x="44" y="51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4" y="58"/>
                  </a:lnTo>
                  <a:lnTo>
                    <a:pt x="42" y="61"/>
                  </a:lnTo>
                  <a:lnTo>
                    <a:pt x="39" y="63"/>
                  </a:lnTo>
                  <a:lnTo>
                    <a:pt x="35" y="63"/>
                  </a:lnTo>
                  <a:lnTo>
                    <a:pt x="35" y="63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4879976" y="1717675"/>
              <a:ext cx="50800" cy="65088"/>
            </a:xfrm>
            <a:custGeom>
              <a:avLst/>
              <a:gdLst>
                <a:gd name="T0" fmla="*/ 31 w 65"/>
                <a:gd name="T1" fmla="*/ 61 h 82"/>
                <a:gd name="T2" fmla="*/ 20 w 65"/>
                <a:gd name="T3" fmla="*/ 59 h 82"/>
                <a:gd name="T4" fmla="*/ 9 w 65"/>
                <a:gd name="T5" fmla="*/ 56 h 82"/>
                <a:gd name="T6" fmla="*/ 6 w 65"/>
                <a:gd name="T7" fmla="*/ 58 h 82"/>
                <a:gd name="T8" fmla="*/ 0 w 65"/>
                <a:gd name="T9" fmla="*/ 62 h 82"/>
                <a:gd name="T10" fmla="*/ 0 w 65"/>
                <a:gd name="T11" fmla="*/ 67 h 82"/>
                <a:gd name="T12" fmla="*/ 3 w 65"/>
                <a:gd name="T13" fmla="*/ 74 h 82"/>
                <a:gd name="T14" fmla="*/ 8 w 65"/>
                <a:gd name="T15" fmla="*/ 78 h 82"/>
                <a:gd name="T16" fmla="*/ 18 w 65"/>
                <a:gd name="T17" fmla="*/ 81 h 82"/>
                <a:gd name="T18" fmla="*/ 29 w 65"/>
                <a:gd name="T19" fmla="*/ 82 h 82"/>
                <a:gd name="T20" fmla="*/ 45 w 65"/>
                <a:gd name="T21" fmla="*/ 79 h 82"/>
                <a:gd name="T22" fmla="*/ 57 w 65"/>
                <a:gd name="T23" fmla="*/ 75 h 82"/>
                <a:gd name="T24" fmla="*/ 64 w 65"/>
                <a:gd name="T25" fmla="*/ 66 h 82"/>
                <a:gd name="T26" fmla="*/ 65 w 65"/>
                <a:gd name="T27" fmla="*/ 55 h 82"/>
                <a:gd name="T28" fmla="*/ 64 w 65"/>
                <a:gd name="T29" fmla="*/ 47 h 82"/>
                <a:gd name="T30" fmla="*/ 61 w 65"/>
                <a:gd name="T31" fmla="*/ 41 h 82"/>
                <a:gd name="T32" fmla="*/ 56 w 65"/>
                <a:gd name="T33" fmla="*/ 37 h 82"/>
                <a:gd name="T34" fmla="*/ 46 w 65"/>
                <a:gd name="T35" fmla="*/ 35 h 82"/>
                <a:gd name="T36" fmla="*/ 58 w 65"/>
                <a:gd name="T37" fmla="*/ 24 h 82"/>
                <a:gd name="T38" fmla="*/ 61 w 65"/>
                <a:gd name="T39" fmla="*/ 20 h 82"/>
                <a:gd name="T40" fmla="*/ 62 w 65"/>
                <a:gd name="T41" fmla="*/ 12 h 82"/>
                <a:gd name="T42" fmla="*/ 60 w 65"/>
                <a:gd name="T43" fmla="*/ 2 h 82"/>
                <a:gd name="T44" fmla="*/ 53 w 65"/>
                <a:gd name="T45" fmla="*/ 0 h 82"/>
                <a:gd name="T46" fmla="*/ 12 w 65"/>
                <a:gd name="T47" fmla="*/ 0 h 82"/>
                <a:gd name="T48" fmla="*/ 4 w 65"/>
                <a:gd name="T49" fmla="*/ 2 h 82"/>
                <a:gd name="T50" fmla="*/ 0 w 65"/>
                <a:gd name="T51" fmla="*/ 9 h 82"/>
                <a:gd name="T52" fmla="*/ 0 w 65"/>
                <a:gd name="T53" fmla="*/ 21 h 82"/>
                <a:gd name="T54" fmla="*/ 4 w 65"/>
                <a:gd name="T55" fmla="*/ 28 h 82"/>
                <a:gd name="T56" fmla="*/ 12 w 65"/>
                <a:gd name="T57" fmla="*/ 30 h 82"/>
                <a:gd name="T58" fmla="*/ 16 w 65"/>
                <a:gd name="T59" fmla="*/ 30 h 82"/>
                <a:gd name="T60" fmla="*/ 22 w 65"/>
                <a:gd name="T61" fmla="*/ 25 h 82"/>
                <a:gd name="T62" fmla="*/ 23 w 65"/>
                <a:gd name="T63" fmla="*/ 18 h 82"/>
                <a:gd name="T64" fmla="*/ 21 w 65"/>
                <a:gd name="T65" fmla="*/ 33 h 82"/>
                <a:gd name="T66" fmla="*/ 20 w 65"/>
                <a:gd name="T67" fmla="*/ 36 h 82"/>
                <a:gd name="T68" fmla="*/ 19 w 65"/>
                <a:gd name="T69" fmla="*/ 39 h 82"/>
                <a:gd name="T70" fmla="*/ 21 w 65"/>
                <a:gd name="T71" fmla="*/ 45 h 82"/>
                <a:gd name="T72" fmla="*/ 27 w 65"/>
                <a:gd name="T73" fmla="*/ 48 h 82"/>
                <a:gd name="T74" fmla="*/ 30 w 65"/>
                <a:gd name="T75" fmla="*/ 48 h 82"/>
                <a:gd name="T76" fmla="*/ 35 w 65"/>
                <a:gd name="T77" fmla="*/ 47 h 82"/>
                <a:gd name="T78" fmla="*/ 41 w 65"/>
                <a:gd name="T79" fmla="*/ 48 h 82"/>
                <a:gd name="T80" fmla="*/ 43 w 65"/>
                <a:gd name="T81" fmla="*/ 54 h 82"/>
                <a:gd name="T82" fmla="*/ 42 w 65"/>
                <a:gd name="T83" fmla="*/ 56 h 82"/>
                <a:gd name="T84" fmla="*/ 37 w 65"/>
                <a:gd name="T85" fmla="*/ 60 h 82"/>
                <a:gd name="T86" fmla="*/ 31 w 65"/>
                <a:gd name="T87" fmla="*/ 6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" h="82">
                  <a:moveTo>
                    <a:pt x="31" y="61"/>
                  </a:moveTo>
                  <a:lnTo>
                    <a:pt x="31" y="61"/>
                  </a:lnTo>
                  <a:lnTo>
                    <a:pt x="24" y="60"/>
                  </a:lnTo>
                  <a:lnTo>
                    <a:pt x="20" y="59"/>
                  </a:lnTo>
                  <a:lnTo>
                    <a:pt x="15" y="58"/>
                  </a:lnTo>
                  <a:lnTo>
                    <a:pt x="9" y="56"/>
                  </a:lnTo>
                  <a:lnTo>
                    <a:pt x="9" y="56"/>
                  </a:lnTo>
                  <a:lnTo>
                    <a:pt x="6" y="58"/>
                  </a:lnTo>
                  <a:lnTo>
                    <a:pt x="3" y="59"/>
                  </a:lnTo>
                  <a:lnTo>
                    <a:pt x="0" y="62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3" y="74"/>
                  </a:lnTo>
                  <a:lnTo>
                    <a:pt x="5" y="76"/>
                  </a:lnTo>
                  <a:lnTo>
                    <a:pt x="8" y="78"/>
                  </a:lnTo>
                  <a:lnTo>
                    <a:pt x="13" y="79"/>
                  </a:lnTo>
                  <a:lnTo>
                    <a:pt x="18" y="81"/>
                  </a:lnTo>
                  <a:lnTo>
                    <a:pt x="29" y="82"/>
                  </a:lnTo>
                  <a:lnTo>
                    <a:pt x="29" y="82"/>
                  </a:lnTo>
                  <a:lnTo>
                    <a:pt x="38" y="82"/>
                  </a:lnTo>
                  <a:lnTo>
                    <a:pt x="45" y="79"/>
                  </a:lnTo>
                  <a:lnTo>
                    <a:pt x="52" y="77"/>
                  </a:lnTo>
                  <a:lnTo>
                    <a:pt x="57" y="75"/>
                  </a:lnTo>
                  <a:lnTo>
                    <a:pt x="60" y="70"/>
                  </a:lnTo>
                  <a:lnTo>
                    <a:pt x="64" y="66"/>
                  </a:lnTo>
                  <a:lnTo>
                    <a:pt x="65" y="61"/>
                  </a:lnTo>
                  <a:lnTo>
                    <a:pt x="65" y="55"/>
                  </a:lnTo>
                  <a:lnTo>
                    <a:pt x="65" y="55"/>
                  </a:lnTo>
                  <a:lnTo>
                    <a:pt x="64" y="47"/>
                  </a:lnTo>
                  <a:lnTo>
                    <a:pt x="62" y="44"/>
                  </a:lnTo>
                  <a:lnTo>
                    <a:pt x="61" y="41"/>
                  </a:lnTo>
                  <a:lnTo>
                    <a:pt x="58" y="38"/>
                  </a:lnTo>
                  <a:lnTo>
                    <a:pt x="56" y="37"/>
                  </a:lnTo>
                  <a:lnTo>
                    <a:pt x="51" y="36"/>
                  </a:lnTo>
                  <a:lnTo>
                    <a:pt x="46" y="35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0" y="22"/>
                  </a:lnTo>
                  <a:lnTo>
                    <a:pt x="61" y="2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1" y="6"/>
                  </a:lnTo>
                  <a:lnTo>
                    <a:pt x="60" y="2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" y="25"/>
                  </a:lnTo>
                  <a:lnTo>
                    <a:pt x="4" y="28"/>
                  </a:lnTo>
                  <a:lnTo>
                    <a:pt x="7" y="30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6" y="30"/>
                  </a:lnTo>
                  <a:lnTo>
                    <a:pt x="20" y="28"/>
                  </a:lnTo>
                  <a:lnTo>
                    <a:pt x="22" y="25"/>
                  </a:lnTo>
                  <a:lnTo>
                    <a:pt x="23" y="21"/>
                  </a:lnTo>
                  <a:lnTo>
                    <a:pt x="23" y="18"/>
                  </a:lnTo>
                  <a:lnTo>
                    <a:pt x="38" y="18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20" y="36"/>
                  </a:lnTo>
                  <a:lnTo>
                    <a:pt x="19" y="39"/>
                  </a:lnTo>
                  <a:lnTo>
                    <a:pt x="19" y="39"/>
                  </a:lnTo>
                  <a:lnTo>
                    <a:pt x="20" y="41"/>
                  </a:lnTo>
                  <a:lnTo>
                    <a:pt x="21" y="45"/>
                  </a:lnTo>
                  <a:lnTo>
                    <a:pt x="23" y="47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30" y="48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7" y="47"/>
                  </a:lnTo>
                  <a:lnTo>
                    <a:pt x="41" y="48"/>
                  </a:lnTo>
                  <a:lnTo>
                    <a:pt x="42" y="51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37" y="60"/>
                  </a:lnTo>
                  <a:lnTo>
                    <a:pt x="31" y="61"/>
                  </a:lnTo>
                  <a:lnTo>
                    <a:pt x="31" y="61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4214813" y="1716088"/>
              <a:ext cx="52388" cy="66675"/>
            </a:xfrm>
            <a:custGeom>
              <a:avLst/>
              <a:gdLst>
                <a:gd name="T0" fmla="*/ 32 w 66"/>
                <a:gd name="T1" fmla="*/ 0 h 84"/>
                <a:gd name="T2" fmla="*/ 18 w 66"/>
                <a:gd name="T3" fmla="*/ 2 h 84"/>
                <a:gd name="T4" fmla="*/ 8 w 66"/>
                <a:gd name="T5" fmla="*/ 7 h 84"/>
                <a:gd name="T6" fmla="*/ 2 w 66"/>
                <a:gd name="T7" fmla="*/ 16 h 84"/>
                <a:gd name="T8" fmla="*/ 0 w 66"/>
                <a:gd name="T9" fmla="*/ 27 h 84"/>
                <a:gd name="T10" fmla="*/ 0 w 66"/>
                <a:gd name="T11" fmla="*/ 33 h 84"/>
                <a:gd name="T12" fmla="*/ 3 w 66"/>
                <a:gd name="T13" fmla="*/ 43 h 84"/>
                <a:gd name="T14" fmla="*/ 11 w 66"/>
                <a:gd name="T15" fmla="*/ 49 h 84"/>
                <a:gd name="T16" fmla="*/ 20 w 66"/>
                <a:gd name="T17" fmla="*/ 53 h 84"/>
                <a:gd name="T18" fmla="*/ 26 w 66"/>
                <a:gd name="T19" fmla="*/ 53 h 84"/>
                <a:gd name="T20" fmla="*/ 36 w 66"/>
                <a:gd name="T21" fmla="*/ 52 h 84"/>
                <a:gd name="T22" fmla="*/ 44 w 66"/>
                <a:gd name="T23" fmla="*/ 48 h 84"/>
                <a:gd name="T24" fmla="*/ 44 w 66"/>
                <a:gd name="T25" fmla="*/ 52 h 84"/>
                <a:gd name="T26" fmla="*/ 41 w 66"/>
                <a:gd name="T27" fmla="*/ 57 h 84"/>
                <a:gd name="T28" fmla="*/ 33 w 66"/>
                <a:gd name="T29" fmla="*/ 61 h 84"/>
                <a:gd name="T30" fmla="*/ 27 w 66"/>
                <a:gd name="T31" fmla="*/ 62 h 84"/>
                <a:gd name="T32" fmla="*/ 21 w 66"/>
                <a:gd name="T33" fmla="*/ 62 h 84"/>
                <a:gd name="T34" fmla="*/ 13 w 66"/>
                <a:gd name="T35" fmla="*/ 64 h 84"/>
                <a:gd name="T36" fmla="*/ 10 w 66"/>
                <a:gd name="T37" fmla="*/ 72 h 84"/>
                <a:gd name="T38" fmla="*/ 11 w 66"/>
                <a:gd name="T39" fmla="*/ 77 h 84"/>
                <a:gd name="T40" fmla="*/ 19 w 66"/>
                <a:gd name="T41" fmla="*/ 84 h 84"/>
                <a:gd name="T42" fmla="*/ 25 w 66"/>
                <a:gd name="T43" fmla="*/ 84 h 84"/>
                <a:gd name="T44" fmla="*/ 44 w 66"/>
                <a:gd name="T45" fmla="*/ 80 h 84"/>
                <a:gd name="T46" fmla="*/ 58 w 66"/>
                <a:gd name="T47" fmla="*/ 68 h 84"/>
                <a:gd name="T48" fmla="*/ 62 w 66"/>
                <a:gd name="T49" fmla="*/ 61 h 84"/>
                <a:gd name="T50" fmla="*/ 66 w 66"/>
                <a:gd name="T51" fmla="*/ 46 h 84"/>
                <a:gd name="T52" fmla="*/ 66 w 66"/>
                <a:gd name="T53" fmla="*/ 39 h 84"/>
                <a:gd name="T54" fmla="*/ 64 w 66"/>
                <a:gd name="T55" fmla="*/ 22 h 84"/>
                <a:gd name="T56" fmla="*/ 57 w 66"/>
                <a:gd name="T57" fmla="*/ 10 h 84"/>
                <a:gd name="T58" fmla="*/ 46 w 66"/>
                <a:gd name="T59" fmla="*/ 2 h 84"/>
                <a:gd name="T60" fmla="*/ 32 w 66"/>
                <a:gd name="T61" fmla="*/ 0 h 84"/>
                <a:gd name="T62" fmla="*/ 33 w 66"/>
                <a:gd name="T63" fmla="*/ 38 h 84"/>
                <a:gd name="T64" fmla="*/ 27 w 66"/>
                <a:gd name="T65" fmla="*/ 37 h 84"/>
                <a:gd name="T66" fmla="*/ 23 w 66"/>
                <a:gd name="T67" fmla="*/ 32 h 84"/>
                <a:gd name="T68" fmla="*/ 21 w 66"/>
                <a:gd name="T69" fmla="*/ 28 h 84"/>
                <a:gd name="T70" fmla="*/ 24 w 66"/>
                <a:gd name="T71" fmla="*/ 23 h 84"/>
                <a:gd name="T72" fmla="*/ 31 w 66"/>
                <a:gd name="T73" fmla="*/ 20 h 84"/>
                <a:gd name="T74" fmla="*/ 35 w 66"/>
                <a:gd name="T75" fmla="*/ 20 h 84"/>
                <a:gd name="T76" fmla="*/ 42 w 66"/>
                <a:gd name="T77" fmla="*/ 27 h 84"/>
                <a:gd name="T78" fmla="*/ 43 w 66"/>
                <a:gd name="T79" fmla="*/ 34 h 84"/>
                <a:gd name="T80" fmla="*/ 33 w 66"/>
                <a:gd name="T81" fmla="*/ 3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6" h="84">
                  <a:moveTo>
                    <a:pt x="32" y="0"/>
                  </a:moveTo>
                  <a:lnTo>
                    <a:pt x="32" y="0"/>
                  </a:lnTo>
                  <a:lnTo>
                    <a:pt x="25" y="1"/>
                  </a:lnTo>
                  <a:lnTo>
                    <a:pt x="18" y="2"/>
                  </a:lnTo>
                  <a:lnTo>
                    <a:pt x="12" y="4"/>
                  </a:lnTo>
                  <a:lnTo>
                    <a:pt x="8" y="7"/>
                  </a:lnTo>
                  <a:lnTo>
                    <a:pt x="4" y="11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33"/>
                  </a:lnTo>
                  <a:lnTo>
                    <a:pt x="1" y="39"/>
                  </a:lnTo>
                  <a:lnTo>
                    <a:pt x="3" y="43"/>
                  </a:lnTo>
                  <a:lnTo>
                    <a:pt x="6" y="47"/>
                  </a:lnTo>
                  <a:lnTo>
                    <a:pt x="11" y="49"/>
                  </a:lnTo>
                  <a:lnTo>
                    <a:pt x="16" y="52"/>
                  </a:lnTo>
                  <a:lnTo>
                    <a:pt x="20" y="53"/>
                  </a:lnTo>
                  <a:lnTo>
                    <a:pt x="26" y="53"/>
                  </a:lnTo>
                  <a:lnTo>
                    <a:pt x="26" y="53"/>
                  </a:lnTo>
                  <a:lnTo>
                    <a:pt x="31" y="53"/>
                  </a:lnTo>
                  <a:lnTo>
                    <a:pt x="36" y="52"/>
                  </a:lnTo>
                  <a:lnTo>
                    <a:pt x="41" y="50"/>
                  </a:lnTo>
                  <a:lnTo>
                    <a:pt x="44" y="48"/>
                  </a:lnTo>
                  <a:lnTo>
                    <a:pt x="44" y="48"/>
                  </a:lnTo>
                  <a:lnTo>
                    <a:pt x="44" y="52"/>
                  </a:lnTo>
                  <a:lnTo>
                    <a:pt x="43" y="55"/>
                  </a:lnTo>
                  <a:lnTo>
                    <a:pt x="41" y="57"/>
                  </a:lnTo>
                  <a:lnTo>
                    <a:pt x="39" y="58"/>
                  </a:lnTo>
                  <a:lnTo>
                    <a:pt x="33" y="61"/>
                  </a:lnTo>
                  <a:lnTo>
                    <a:pt x="27" y="62"/>
                  </a:lnTo>
                  <a:lnTo>
                    <a:pt x="27" y="62"/>
                  </a:lnTo>
                  <a:lnTo>
                    <a:pt x="21" y="62"/>
                  </a:lnTo>
                  <a:lnTo>
                    <a:pt x="21" y="62"/>
                  </a:lnTo>
                  <a:lnTo>
                    <a:pt x="17" y="62"/>
                  </a:lnTo>
                  <a:lnTo>
                    <a:pt x="13" y="64"/>
                  </a:lnTo>
                  <a:lnTo>
                    <a:pt x="11" y="68"/>
                  </a:lnTo>
                  <a:lnTo>
                    <a:pt x="10" y="72"/>
                  </a:lnTo>
                  <a:lnTo>
                    <a:pt x="10" y="72"/>
                  </a:lnTo>
                  <a:lnTo>
                    <a:pt x="11" y="77"/>
                  </a:lnTo>
                  <a:lnTo>
                    <a:pt x="15" y="81"/>
                  </a:lnTo>
                  <a:lnTo>
                    <a:pt x="19" y="84"/>
                  </a:lnTo>
                  <a:lnTo>
                    <a:pt x="25" y="84"/>
                  </a:lnTo>
                  <a:lnTo>
                    <a:pt x="25" y="84"/>
                  </a:lnTo>
                  <a:lnTo>
                    <a:pt x="35" y="83"/>
                  </a:lnTo>
                  <a:lnTo>
                    <a:pt x="44" y="80"/>
                  </a:lnTo>
                  <a:lnTo>
                    <a:pt x="53" y="75"/>
                  </a:lnTo>
                  <a:lnTo>
                    <a:pt x="58" y="68"/>
                  </a:lnTo>
                  <a:lnTo>
                    <a:pt x="58" y="68"/>
                  </a:lnTo>
                  <a:lnTo>
                    <a:pt x="62" y="61"/>
                  </a:lnTo>
                  <a:lnTo>
                    <a:pt x="64" y="53"/>
                  </a:lnTo>
                  <a:lnTo>
                    <a:pt x="66" y="46"/>
                  </a:lnTo>
                  <a:lnTo>
                    <a:pt x="66" y="39"/>
                  </a:lnTo>
                  <a:lnTo>
                    <a:pt x="66" y="39"/>
                  </a:lnTo>
                  <a:lnTo>
                    <a:pt x="65" y="30"/>
                  </a:lnTo>
                  <a:lnTo>
                    <a:pt x="64" y="22"/>
                  </a:lnTo>
                  <a:lnTo>
                    <a:pt x="61" y="15"/>
                  </a:lnTo>
                  <a:lnTo>
                    <a:pt x="57" y="10"/>
                  </a:lnTo>
                  <a:lnTo>
                    <a:pt x="51" y="5"/>
                  </a:lnTo>
                  <a:lnTo>
                    <a:pt x="46" y="2"/>
                  </a:lnTo>
                  <a:lnTo>
                    <a:pt x="39" y="1"/>
                  </a:lnTo>
                  <a:lnTo>
                    <a:pt x="32" y="0"/>
                  </a:lnTo>
                  <a:lnTo>
                    <a:pt x="32" y="0"/>
                  </a:lnTo>
                  <a:close/>
                  <a:moveTo>
                    <a:pt x="33" y="38"/>
                  </a:moveTo>
                  <a:lnTo>
                    <a:pt x="33" y="38"/>
                  </a:lnTo>
                  <a:lnTo>
                    <a:pt x="27" y="37"/>
                  </a:lnTo>
                  <a:lnTo>
                    <a:pt x="24" y="35"/>
                  </a:lnTo>
                  <a:lnTo>
                    <a:pt x="23" y="32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21" y="25"/>
                  </a:lnTo>
                  <a:lnTo>
                    <a:pt x="24" y="23"/>
                  </a:lnTo>
                  <a:lnTo>
                    <a:pt x="26" y="20"/>
                  </a:lnTo>
                  <a:lnTo>
                    <a:pt x="31" y="20"/>
                  </a:lnTo>
                  <a:lnTo>
                    <a:pt x="31" y="20"/>
                  </a:lnTo>
                  <a:lnTo>
                    <a:pt x="35" y="20"/>
                  </a:lnTo>
                  <a:lnTo>
                    <a:pt x="40" y="23"/>
                  </a:lnTo>
                  <a:lnTo>
                    <a:pt x="42" y="27"/>
                  </a:lnTo>
                  <a:lnTo>
                    <a:pt x="43" y="34"/>
                  </a:lnTo>
                  <a:lnTo>
                    <a:pt x="43" y="34"/>
                  </a:lnTo>
                  <a:lnTo>
                    <a:pt x="39" y="37"/>
                  </a:lnTo>
                  <a:lnTo>
                    <a:pt x="33" y="38"/>
                  </a:lnTo>
                  <a:lnTo>
                    <a:pt x="33" y="38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346576" y="1476375"/>
              <a:ext cx="258763" cy="501650"/>
            </a:xfrm>
            <a:custGeom>
              <a:avLst/>
              <a:gdLst>
                <a:gd name="T0" fmla="*/ 297 w 326"/>
                <a:gd name="T1" fmla="*/ 325 h 631"/>
                <a:gd name="T2" fmla="*/ 297 w 326"/>
                <a:gd name="T3" fmla="*/ 0 h 631"/>
                <a:gd name="T4" fmla="*/ 275 w 326"/>
                <a:gd name="T5" fmla="*/ 0 h 631"/>
                <a:gd name="T6" fmla="*/ 275 w 326"/>
                <a:gd name="T7" fmla="*/ 328 h 631"/>
                <a:gd name="T8" fmla="*/ 28 w 326"/>
                <a:gd name="T9" fmla="*/ 328 h 631"/>
                <a:gd name="T10" fmla="*/ 28 w 326"/>
                <a:gd name="T11" fmla="*/ 362 h 631"/>
                <a:gd name="T12" fmla="*/ 260 w 326"/>
                <a:gd name="T13" fmla="*/ 362 h 631"/>
                <a:gd name="T14" fmla="*/ 0 w 326"/>
                <a:gd name="T15" fmla="*/ 623 h 631"/>
                <a:gd name="T16" fmla="*/ 7 w 326"/>
                <a:gd name="T17" fmla="*/ 631 h 631"/>
                <a:gd name="T18" fmla="*/ 273 w 326"/>
                <a:gd name="T19" fmla="*/ 365 h 631"/>
                <a:gd name="T20" fmla="*/ 273 w 326"/>
                <a:gd name="T21" fmla="*/ 365 h 631"/>
                <a:gd name="T22" fmla="*/ 278 w 326"/>
                <a:gd name="T23" fmla="*/ 367 h 631"/>
                <a:gd name="T24" fmla="*/ 284 w 326"/>
                <a:gd name="T25" fmla="*/ 367 h 631"/>
                <a:gd name="T26" fmla="*/ 284 w 326"/>
                <a:gd name="T27" fmla="*/ 367 h 631"/>
                <a:gd name="T28" fmla="*/ 288 w 326"/>
                <a:gd name="T29" fmla="*/ 367 h 631"/>
                <a:gd name="T30" fmla="*/ 292 w 326"/>
                <a:gd name="T31" fmla="*/ 366 h 631"/>
                <a:gd name="T32" fmla="*/ 296 w 326"/>
                <a:gd name="T33" fmla="*/ 364 h 631"/>
                <a:gd name="T34" fmla="*/ 298 w 326"/>
                <a:gd name="T35" fmla="*/ 362 h 631"/>
                <a:gd name="T36" fmla="*/ 301 w 326"/>
                <a:gd name="T37" fmla="*/ 358 h 631"/>
                <a:gd name="T38" fmla="*/ 303 w 326"/>
                <a:gd name="T39" fmla="*/ 355 h 631"/>
                <a:gd name="T40" fmla="*/ 304 w 326"/>
                <a:gd name="T41" fmla="*/ 351 h 631"/>
                <a:gd name="T42" fmla="*/ 305 w 326"/>
                <a:gd name="T43" fmla="*/ 347 h 631"/>
                <a:gd name="T44" fmla="*/ 305 w 326"/>
                <a:gd name="T45" fmla="*/ 347 h 631"/>
                <a:gd name="T46" fmla="*/ 304 w 326"/>
                <a:gd name="T47" fmla="*/ 342 h 631"/>
                <a:gd name="T48" fmla="*/ 301 w 326"/>
                <a:gd name="T49" fmla="*/ 336 h 631"/>
                <a:gd name="T50" fmla="*/ 326 w 326"/>
                <a:gd name="T51" fmla="*/ 312 h 631"/>
                <a:gd name="T52" fmla="*/ 319 w 326"/>
                <a:gd name="T53" fmla="*/ 304 h 631"/>
                <a:gd name="T54" fmla="*/ 297 w 326"/>
                <a:gd name="T55" fmla="*/ 325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6" h="631">
                  <a:moveTo>
                    <a:pt x="297" y="325"/>
                  </a:moveTo>
                  <a:lnTo>
                    <a:pt x="297" y="0"/>
                  </a:lnTo>
                  <a:lnTo>
                    <a:pt x="275" y="0"/>
                  </a:lnTo>
                  <a:lnTo>
                    <a:pt x="275" y="328"/>
                  </a:lnTo>
                  <a:lnTo>
                    <a:pt x="28" y="328"/>
                  </a:lnTo>
                  <a:lnTo>
                    <a:pt x="28" y="362"/>
                  </a:lnTo>
                  <a:lnTo>
                    <a:pt x="260" y="362"/>
                  </a:lnTo>
                  <a:lnTo>
                    <a:pt x="0" y="623"/>
                  </a:lnTo>
                  <a:lnTo>
                    <a:pt x="7" y="631"/>
                  </a:lnTo>
                  <a:lnTo>
                    <a:pt x="273" y="365"/>
                  </a:lnTo>
                  <a:lnTo>
                    <a:pt x="273" y="365"/>
                  </a:lnTo>
                  <a:lnTo>
                    <a:pt x="278" y="367"/>
                  </a:lnTo>
                  <a:lnTo>
                    <a:pt x="284" y="367"/>
                  </a:lnTo>
                  <a:lnTo>
                    <a:pt x="284" y="367"/>
                  </a:lnTo>
                  <a:lnTo>
                    <a:pt x="288" y="367"/>
                  </a:lnTo>
                  <a:lnTo>
                    <a:pt x="292" y="366"/>
                  </a:lnTo>
                  <a:lnTo>
                    <a:pt x="296" y="364"/>
                  </a:lnTo>
                  <a:lnTo>
                    <a:pt x="298" y="362"/>
                  </a:lnTo>
                  <a:lnTo>
                    <a:pt x="301" y="358"/>
                  </a:lnTo>
                  <a:lnTo>
                    <a:pt x="303" y="355"/>
                  </a:lnTo>
                  <a:lnTo>
                    <a:pt x="304" y="351"/>
                  </a:lnTo>
                  <a:lnTo>
                    <a:pt x="305" y="347"/>
                  </a:lnTo>
                  <a:lnTo>
                    <a:pt x="305" y="347"/>
                  </a:lnTo>
                  <a:lnTo>
                    <a:pt x="304" y="342"/>
                  </a:lnTo>
                  <a:lnTo>
                    <a:pt x="301" y="336"/>
                  </a:lnTo>
                  <a:lnTo>
                    <a:pt x="326" y="312"/>
                  </a:lnTo>
                  <a:lnTo>
                    <a:pt x="319" y="304"/>
                  </a:lnTo>
                  <a:lnTo>
                    <a:pt x="297" y="325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Freeform 14"/>
          <p:cNvSpPr>
            <a:spLocks/>
          </p:cNvSpPr>
          <p:nvPr userDrawn="1"/>
        </p:nvSpPr>
        <p:spPr bwMode="auto">
          <a:xfrm>
            <a:off x="6143626" y="1716088"/>
            <a:ext cx="738188" cy="466725"/>
          </a:xfrm>
          <a:custGeom>
            <a:avLst/>
            <a:gdLst>
              <a:gd name="T0" fmla="*/ 198 w 930"/>
              <a:gd name="T1" fmla="*/ 0 h 586"/>
              <a:gd name="T2" fmla="*/ 178 w 930"/>
              <a:gd name="T3" fmla="*/ 1 h 586"/>
              <a:gd name="T4" fmla="*/ 140 w 930"/>
              <a:gd name="T5" fmla="*/ 9 h 586"/>
              <a:gd name="T6" fmla="*/ 104 w 930"/>
              <a:gd name="T7" fmla="*/ 24 h 586"/>
              <a:gd name="T8" fmla="*/ 73 w 930"/>
              <a:gd name="T9" fmla="*/ 45 h 586"/>
              <a:gd name="T10" fmla="*/ 45 w 930"/>
              <a:gd name="T11" fmla="*/ 71 h 586"/>
              <a:gd name="T12" fmla="*/ 24 w 930"/>
              <a:gd name="T13" fmla="*/ 103 h 586"/>
              <a:gd name="T14" fmla="*/ 10 w 930"/>
              <a:gd name="T15" fmla="*/ 138 h 586"/>
              <a:gd name="T16" fmla="*/ 1 w 930"/>
              <a:gd name="T17" fmla="*/ 177 h 586"/>
              <a:gd name="T18" fmla="*/ 0 w 930"/>
              <a:gd name="T19" fmla="*/ 197 h 586"/>
              <a:gd name="T20" fmla="*/ 4 w 930"/>
              <a:gd name="T21" fmla="*/ 232 h 586"/>
              <a:gd name="T22" fmla="*/ 13 w 930"/>
              <a:gd name="T23" fmla="*/ 266 h 586"/>
              <a:gd name="T24" fmla="*/ 27 w 930"/>
              <a:gd name="T25" fmla="*/ 297 h 586"/>
              <a:gd name="T26" fmla="*/ 46 w 930"/>
              <a:gd name="T27" fmla="*/ 325 h 586"/>
              <a:gd name="T28" fmla="*/ 71 w 930"/>
              <a:gd name="T29" fmla="*/ 348 h 586"/>
              <a:gd name="T30" fmla="*/ 98 w 930"/>
              <a:gd name="T31" fmla="*/ 367 h 586"/>
              <a:gd name="T32" fmla="*/ 128 w 930"/>
              <a:gd name="T33" fmla="*/ 382 h 586"/>
              <a:gd name="T34" fmla="*/ 162 w 930"/>
              <a:gd name="T35" fmla="*/ 391 h 586"/>
              <a:gd name="T36" fmla="*/ 180 w 930"/>
              <a:gd name="T37" fmla="*/ 394 h 586"/>
              <a:gd name="T38" fmla="*/ 733 w 930"/>
              <a:gd name="T39" fmla="*/ 395 h 586"/>
              <a:gd name="T40" fmla="*/ 782 w 930"/>
              <a:gd name="T41" fmla="*/ 395 h 586"/>
              <a:gd name="T42" fmla="*/ 819 w 930"/>
              <a:gd name="T43" fmla="*/ 400 h 586"/>
              <a:gd name="T44" fmla="*/ 849 w 930"/>
              <a:gd name="T45" fmla="*/ 412 h 586"/>
              <a:gd name="T46" fmla="*/ 875 w 930"/>
              <a:gd name="T47" fmla="*/ 431 h 586"/>
              <a:gd name="T48" fmla="*/ 895 w 930"/>
              <a:gd name="T49" fmla="*/ 456 h 586"/>
              <a:gd name="T50" fmla="*/ 910 w 930"/>
              <a:gd name="T51" fmla="*/ 485 h 586"/>
              <a:gd name="T52" fmla="*/ 922 w 930"/>
              <a:gd name="T53" fmla="*/ 517 h 586"/>
              <a:gd name="T54" fmla="*/ 928 w 930"/>
              <a:gd name="T55" fmla="*/ 552 h 586"/>
              <a:gd name="T56" fmla="*/ 930 w 930"/>
              <a:gd name="T57" fmla="*/ 586 h 586"/>
              <a:gd name="T58" fmla="*/ 930 w 930"/>
              <a:gd name="T59" fmla="*/ 197 h 586"/>
              <a:gd name="T60" fmla="*/ 930 w 930"/>
              <a:gd name="T61" fmla="*/ 177 h 586"/>
              <a:gd name="T62" fmla="*/ 922 w 930"/>
              <a:gd name="T63" fmla="*/ 138 h 586"/>
              <a:gd name="T64" fmla="*/ 907 w 930"/>
              <a:gd name="T65" fmla="*/ 103 h 586"/>
              <a:gd name="T66" fmla="*/ 885 w 930"/>
              <a:gd name="T67" fmla="*/ 71 h 586"/>
              <a:gd name="T68" fmla="*/ 859 w 930"/>
              <a:gd name="T69" fmla="*/ 45 h 586"/>
              <a:gd name="T70" fmla="*/ 827 w 930"/>
              <a:gd name="T71" fmla="*/ 24 h 586"/>
              <a:gd name="T72" fmla="*/ 792 w 930"/>
              <a:gd name="T73" fmla="*/ 9 h 586"/>
              <a:gd name="T74" fmla="*/ 753 w 930"/>
              <a:gd name="T75" fmla="*/ 1 h 586"/>
              <a:gd name="T76" fmla="*/ 733 w 930"/>
              <a:gd name="T77" fmla="*/ 0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30" h="586">
                <a:moveTo>
                  <a:pt x="733" y="0"/>
                </a:moveTo>
                <a:lnTo>
                  <a:pt x="198" y="0"/>
                </a:lnTo>
                <a:lnTo>
                  <a:pt x="198" y="0"/>
                </a:lnTo>
                <a:lnTo>
                  <a:pt x="178" y="1"/>
                </a:lnTo>
                <a:lnTo>
                  <a:pt x="158" y="3"/>
                </a:lnTo>
                <a:lnTo>
                  <a:pt x="140" y="9"/>
                </a:lnTo>
                <a:lnTo>
                  <a:pt x="121" y="15"/>
                </a:lnTo>
                <a:lnTo>
                  <a:pt x="104" y="24"/>
                </a:lnTo>
                <a:lnTo>
                  <a:pt x="88" y="33"/>
                </a:lnTo>
                <a:lnTo>
                  <a:pt x="73" y="45"/>
                </a:lnTo>
                <a:lnTo>
                  <a:pt x="58" y="57"/>
                </a:lnTo>
                <a:lnTo>
                  <a:pt x="45" y="71"/>
                </a:lnTo>
                <a:lnTo>
                  <a:pt x="34" y="87"/>
                </a:lnTo>
                <a:lnTo>
                  <a:pt x="24" y="103"/>
                </a:lnTo>
                <a:lnTo>
                  <a:pt x="16" y="121"/>
                </a:lnTo>
                <a:lnTo>
                  <a:pt x="10" y="138"/>
                </a:lnTo>
                <a:lnTo>
                  <a:pt x="5" y="158"/>
                </a:lnTo>
                <a:lnTo>
                  <a:pt x="1" y="177"/>
                </a:lnTo>
                <a:lnTo>
                  <a:pt x="0" y="197"/>
                </a:lnTo>
                <a:lnTo>
                  <a:pt x="0" y="197"/>
                </a:lnTo>
                <a:lnTo>
                  <a:pt x="1" y="215"/>
                </a:lnTo>
                <a:lnTo>
                  <a:pt x="4" y="232"/>
                </a:lnTo>
                <a:lnTo>
                  <a:pt x="7" y="250"/>
                </a:lnTo>
                <a:lnTo>
                  <a:pt x="13" y="266"/>
                </a:lnTo>
                <a:lnTo>
                  <a:pt x="20" y="282"/>
                </a:lnTo>
                <a:lnTo>
                  <a:pt x="27" y="297"/>
                </a:lnTo>
                <a:lnTo>
                  <a:pt x="36" y="311"/>
                </a:lnTo>
                <a:lnTo>
                  <a:pt x="46" y="325"/>
                </a:lnTo>
                <a:lnTo>
                  <a:pt x="58" y="336"/>
                </a:lnTo>
                <a:lnTo>
                  <a:pt x="71" y="348"/>
                </a:lnTo>
                <a:lnTo>
                  <a:pt x="83" y="358"/>
                </a:lnTo>
                <a:lnTo>
                  <a:pt x="98" y="367"/>
                </a:lnTo>
                <a:lnTo>
                  <a:pt x="113" y="375"/>
                </a:lnTo>
                <a:lnTo>
                  <a:pt x="128" y="382"/>
                </a:lnTo>
                <a:lnTo>
                  <a:pt x="144" y="388"/>
                </a:lnTo>
                <a:lnTo>
                  <a:pt x="162" y="391"/>
                </a:lnTo>
                <a:lnTo>
                  <a:pt x="162" y="391"/>
                </a:lnTo>
                <a:lnTo>
                  <a:pt x="180" y="394"/>
                </a:lnTo>
                <a:lnTo>
                  <a:pt x="198" y="395"/>
                </a:lnTo>
                <a:lnTo>
                  <a:pt x="733" y="395"/>
                </a:lnTo>
                <a:lnTo>
                  <a:pt x="782" y="395"/>
                </a:lnTo>
                <a:lnTo>
                  <a:pt x="782" y="395"/>
                </a:lnTo>
                <a:lnTo>
                  <a:pt x="802" y="396"/>
                </a:lnTo>
                <a:lnTo>
                  <a:pt x="819" y="400"/>
                </a:lnTo>
                <a:lnTo>
                  <a:pt x="834" y="404"/>
                </a:lnTo>
                <a:lnTo>
                  <a:pt x="849" y="412"/>
                </a:lnTo>
                <a:lnTo>
                  <a:pt x="863" y="420"/>
                </a:lnTo>
                <a:lnTo>
                  <a:pt x="875" y="431"/>
                </a:lnTo>
                <a:lnTo>
                  <a:pt x="885" y="443"/>
                </a:lnTo>
                <a:lnTo>
                  <a:pt x="895" y="456"/>
                </a:lnTo>
                <a:lnTo>
                  <a:pt x="903" y="470"/>
                </a:lnTo>
                <a:lnTo>
                  <a:pt x="910" y="485"/>
                </a:lnTo>
                <a:lnTo>
                  <a:pt x="916" y="501"/>
                </a:lnTo>
                <a:lnTo>
                  <a:pt x="922" y="517"/>
                </a:lnTo>
                <a:lnTo>
                  <a:pt x="925" y="534"/>
                </a:lnTo>
                <a:lnTo>
                  <a:pt x="928" y="552"/>
                </a:lnTo>
                <a:lnTo>
                  <a:pt x="929" y="569"/>
                </a:lnTo>
                <a:lnTo>
                  <a:pt x="930" y="586"/>
                </a:lnTo>
                <a:lnTo>
                  <a:pt x="930" y="586"/>
                </a:lnTo>
                <a:lnTo>
                  <a:pt x="930" y="197"/>
                </a:lnTo>
                <a:lnTo>
                  <a:pt x="930" y="197"/>
                </a:lnTo>
                <a:lnTo>
                  <a:pt x="930" y="177"/>
                </a:lnTo>
                <a:lnTo>
                  <a:pt x="926" y="158"/>
                </a:lnTo>
                <a:lnTo>
                  <a:pt x="922" y="138"/>
                </a:lnTo>
                <a:lnTo>
                  <a:pt x="915" y="121"/>
                </a:lnTo>
                <a:lnTo>
                  <a:pt x="907" y="103"/>
                </a:lnTo>
                <a:lnTo>
                  <a:pt x="897" y="87"/>
                </a:lnTo>
                <a:lnTo>
                  <a:pt x="885" y="71"/>
                </a:lnTo>
                <a:lnTo>
                  <a:pt x="872" y="57"/>
                </a:lnTo>
                <a:lnTo>
                  <a:pt x="859" y="45"/>
                </a:lnTo>
                <a:lnTo>
                  <a:pt x="844" y="33"/>
                </a:lnTo>
                <a:lnTo>
                  <a:pt x="827" y="24"/>
                </a:lnTo>
                <a:lnTo>
                  <a:pt x="810" y="15"/>
                </a:lnTo>
                <a:lnTo>
                  <a:pt x="792" y="9"/>
                </a:lnTo>
                <a:lnTo>
                  <a:pt x="772" y="3"/>
                </a:lnTo>
                <a:lnTo>
                  <a:pt x="753" y="1"/>
                </a:lnTo>
                <a:lnTo>
                  <a:pt x="733" y="0"/>
                </a:lnTo>
                <a:lnTo>
                  <a:pt x="733" y="0"/>
                </a:lnTo>
                <a:close/>
              </a:path>
            </a:pathLst>
          </a:custGeom>
          <a:solidFill>
            <a:srgbClr val="E7E9E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5"/>
          <p:cNvSpPr>
            <a:spLocks/>
          </p:cNvSpPr>
          <p:nvPr userDrawn="1"/>
        </p:nvSpPr>
        <p:spPr bwMode="auto">
          <a:xfrm>
            <a:off x="2366962" y="2028825"/>
            <a:ext cx="608013" cy="384175"/>
          </a:xfrm>
          <a:custGeom>
            <a:avLst/>
            <a:gdLst>
              <a:gd name="T0" fmla="*/ 605 w 768"/>
              <a:gd name="T1" fmla="*/ 0 h 484"/>
              <a:gd name="T2" fmla="*/ 621 w 768"/>
              <a:gd name="T3" fmla="*/ 1 h 484"/>
              <a:gd name="T4" fmla="*/ 654 w 768"/>
              <a:gd name="T5" fmla="*/ 7 h 484"/>
              <a:gd name="T6" fmla="*/ 682 w 768"/>
              <a:gd name="T7" fmla="*/ 19 h 484"/>
              <a:gd name="T8" fmla="*/ 709 w 768"/>
              <a:gd name="T9" fmla="*/ 36 h 484"/>
              <a:gd name="T10" fmla="*/ 731 w 768"/>
              <a:gd name="T11" fmla="*/ 58 h 484"/>
              <a:gd name="T12" fmla="*/ 748 w 768"/>
              <a:gd name="T13" fmla="*/ 85 h 484"/>
              <a:gd name="T14" fmla="*/ 761 w 768"/>
              <a:gd name="T15" fmla="*/ 114 h 484"/>
              <a:gd name="T16" fmla="*/ 768 w 768"/>
              <a:gd name="T17" fmla="*/ 146 h 484"/>
              <a:gd name="T18" fmla="*/ 768 w 768"/>
              <a:gd name="T19" fmla="*/ 163 h 484"/>
              <a:gd name="T20" fmla="*/ 765 w 768"/>
              <a:gd name="T21" fmla="*/ 192 h 484"/>
              <a:gd name="T22" fmla="*/ 757 w 768"/>
              <a:gd name="T23" fmla="*/ 220 h 484"/>
              <a:gd name="T24" fmla="*/ 746 w 768"/>
              <a:gd name="T25" fmla="*/ 245 h 484"/>
              <a:gd name="T26" fmla="*/ 730 w 768"/>
              <a:gd name="T27" fmla="*/ 267 h 484"/>
              <a:gd name="T28" fmla="*/ 710 w 768"/>
              <a:gd name="T29" fmla="*/ 286 h 484"/>
              <a:gd name="T30" fmla="*/ 688 w 768"/>
              <a:gd name="T31" fmla="*/ 303 h 484"/>
              <a:gd name="T32" fmla="*/ 663 w 768"/>
              <a:gd name="T33" fmla="*/ 315 h 484"/>
              <a:gd name="T34" fmla="*/ 635 w 768"/>
              <a:gd name="T35" fmla="*/ 323 h 484"/>
              <a:gd name="T36" fmla="*/ 620 w 768"/>
              <a:gd name="T37" fmla="*/ 325 h 484"/>
              <a:gd name="T38" fmla="*/ 164 w 768"/>
              <a:gd name="T39" fmla="*/ 326 h 484"/>
              <a:gd name="T40" fmla="*/ 122 w 768"/>
              <a:gd name="T41" fmla="*/ 326 h 484"/>
              <a:gd name="T42" fmla="*/ 93 w 768"/>
              <a:gd name="T43" fmla="*/ 329 h 484"/>
              <a:gd name="T44" fmla="*/ 67 w 768"/>
              <a:gd name="T45" fmla="*/ 339 h 484"/>
              <a:gd name="T46" fmla="*/ 46 w 768"/>
              <a:gd name="T47" fmla="*/ 356 h 484"/>
              <a:gd name="T48" fmla="*/ 29 w 768"/>
              <a:gd name="T49" fmla="*/ 376 h 484"/>
              <a:gd name="T50" fmla="*/ 17 w 768"/>
              <a:gd name="T51" fmla="*/ 401 h 484"/>
              <a:gd name="T52" fmla="*/ 8 w 768"/>
              <a:gd name="T53" fmla="*/ 427 h 484"/>
              <a:gd name="T54" fmla="*/ 3 w 768"/>
              <a:gd name="T55" fmla="*/ 455 h 484"/>
              <a:gd name="T56" fmla="*/ 2 w 768"/>
              <a:gd name="T57" fmla="*/ 484 h 484"/>
              <a:gd name="T58" fmla="*/ 0 w 768"/>
              <a:gd name="T59" fmla="*/ 163 h 484"/>
              <a:gd name="T60" fmla="*/ 2 w 768"/>
              <a:gd name="T61" fmla="*/ 146 h 484"/>
              <a:gd name="T62" fmla="*/ 7 w 768"/>
              <a:gd name="T63" fmla="*/ 114 h 484"/>
              <a:gd name="T64" fmla="*/ 20 w 768"/>
              <a:gd name="T65" fmla="*/ 85 h 484"/>
              <a:gd name="T66" fmla="*/ 37 w 768"/>
              <a:gd name="T67" fmla="*/ 58 h 484"/>
              <a:gd name="T68" fmla="*/ 60 w 768"/>
              <a:gd name="T69" fmla="*/ 36 h 484"/>
              <a:gd name="T70" fmla="*/ 86 w 768"/>
              <a:gd name="T71" fmla="*/ 19 h 484"/>
              <a:gd name="T72" fmla="*/ 116 w 768"/>
              <a:gd name="T73" fmla="*/ 7 h 484"/>
              <a:gd name="T74" fmla="*/ 147 w 768"/>
              <a:gd name="T75" fmla="*/ 1 h 484"/>
              <a:gd name="T76" fmla="*/ 164 w 768"/>
              <a:gd name="T77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68" h="484">
                <a:moveTo>
                  <a:pt x="164" y="0"/>
                </a:moveTo>
                <a:lnTo>
                  <a:pt x="605" y="0"/>
                </a:lnTo>
                <a:lnTo>
                  <a:pt x="605" y="0"/>
                </a:lnTo>
                <a:lnTo>
                  <a:pt x="621" y="1"/>
                </a:lnTo>
                <a:lnTo>
                  <a:pt x="637" y="3"/>
                </a:lnTo>
                <a:lnTo>
                  <a:pt x="654" y="7"/>
                </a:lnTo>
                <a:lnTo>
                  <a:pt x="669" y="12"/>
                </a:lnTo>
                <a:lnTo>
                  <a:pt x="682" y="19"/>
                </a:lnTo>
                <a:lnTo>
                  <a:pt x="696" y="27"/>
                </a:lnTo>
                <a:lnTo>
                  <a:pt x="709" y="36"/>
                </a:lnTo>
                <a:lnTo>
                  <a:pt x="720" y="47"/>
                </a:lnTo>
                <a:lnTo>
                  <a:pt x="731" y="58"/>
                </a:lnTo>
                <a:lnTo>
                  <a:pt x="740" y="71"/>
                </a:lnTo>
                <a:lnTo>
                  <a:pt x="748" y="85"/>
                </a:lnTo>
                <a:lnTo>
                  <a:pt x="755" y="99"/>
                </a:lnTo>
                <a:lnTo>
                  <a:pt x="761" y="114"/>
                </a:lnTo>
                <a:lnTo>
                  <a:pt x="764" y="130"/>
                </a:lnTo>
                <a:lnTo>
                  <a:pt x="768" y="146"/>
                </a:lnTo>
                <a:lnTo>
                  <a:pt x="768" y="163"/>
                </a:lnTo>
                <a:lnTo>
                  <a:pt x="768" y="163"/>
                </a:lnTo>
                <a:lnTo>
                  <a:pt x="768" y="177"/>
                </a:lnTo>
                <a:lnTo>
                  <a:pt x="765" y="192"/>
                </a:lnTo>
                <a:lnTo>
                  <a:pt x="762" y="206"/>
                </a:lnTo>
                <a:lnTo>
                  <a:pt x="757" y="220"/>
                </a:lnTo>
                <a:lnTo>
                  <a:pt x="753" y="232"/>
                </a:lnTo>
                <a:lnTo>
                  <a:pt x="746" y="245"/>
                </a:lnTo>
                <a:lnTo>
                  <a:pt x="739" y="257"/>
                </a:lnTo>
                <a:lnTo>
                  <a:pt x="730" y="267"/>
                </a:lnTo>
                <a:lnTo>
                  <a:pt x="720" y="277"/>
                </a:lnTo>
                <a:lnTo>
                  <a:pt x="710" y="286"/>
                </a:lnTo>
                <a:lnTo>
                  <a:pt x="700" y="296"/>
                </a:lnTo>
                <a:lnTo>
                  <a:pt x="688" y="303"/>
                </a:lnTo>
                <a:lnTo>
                  <a:pt x="675" y="310"/>
                </a:lnTo>
                <a:lnTo>
                  <a:pt x="663" y="315"/>
                </a:lnTo>
                <a:lnTo>
                  <a:pt x="649" y="320"/>
                </a:lnTo>
                <a:lnTo>
                  <a:pt x="635" y="323"/>
                </a:lnTo>
                <a:lnTo>
                  <a:pt x="635" y="323"/>
                </a:lnTo>
                <a:lnTo>
                  <a:pt x="620" y="325"/>
                </a:lnTo>
                <a:lnTo>
                  <a:pt x="605" y="326"/>
                </a:lnTo>
                <a:lnTo>
                  <a:pt x="164" y="326"/>
                </a:lnTo>
                <a:lnTo>
                  <a:pt x="122" y="326"/>
                </a:lnTo>
                <a:lnTo>
                  <a:pt x="122" y="326"/>
                </a:lnTo>
                <a:lnTo>
                  <a:pt x="106" y="327"/>
                </a:lnTo>
                <a:lnTo>
                  <a:pt x="93" y="329"/>
                </a:lnTo>
                <a:lnTo>
                  <a:pt x="79" y="334"/>
                </a:lnTo>
                <a:lnTo>
                  <a:pt x="67" y="339"/>
                </a:lnTo>
                <a:lnTo>
                  <a:pt x="57" y="348"/>
                </a:lnTo>
                <a:lnTo>
                  <a:pt x="46" y="356"/>
                </a:lnTo>
                <a:lnTo>
                  <a:pt x="37" y="366"/>
                </a:lnTo>
                <a:lnTo>
                  <a:pt x="29" y="376"/>
                </a:lnTo>
                <a:lnTo>
                  <a:pt x="22" y="388"/>
                </a:lnTo>
                <a:lnTo>
                  <a:pt x="17" y="401"/>
                </a:lnTo>
                <a:lnTo>
                  <a:pt x="12" y="413"/>
                </a:lnTo>
                <a:lnTo>
                  <a:pt x="8" y="427"/>
                </a:lnTo>
                <a:lnTo>
                  <a:pt x="5" y="441"/>
                </a:lnTo>
                <a:lnTo>
                  <a:pt x="3" y="455"/>
                </a:lnTo>
                <a:lnTo>
                  <a:pt x="2" y="470"/>
                </a:lnTo>
                <a:lnTo>
                  <a:pt x="2" y="484"/>
                </a:lnTo>
                <a:lnTo>
                  <a:pt x="0" y="484"/>
                </a:lnTo>
                <a:lnTo>
                  <a:pt x="0" y="163"/>
                </a:lnTo>
                <a:lnTo>
                  <a:pt x="0" y="163"/>
                </a:lnTo>
                <a:lnTo>
                  <a:pt x="2" y="146"/>
                </a:lnTo>
                <a:lnTo>
                  <a:pt x="4" y="130"/>
                </a:lnTo>
                <a:lnTo>
                  <a:pt x="7" y="114"/>
                </a:lnTo>
                <a:lnTo>
                  <a:pt x="13" y="99"/>
                </a:lnTo>
                <a:lnTo>
                  <a:pt x="20" y="85"/>
                </a:lnTo>
                <a:lnTo>
                  <a:pt x="28" y="71"/>
                </a:lnTo>
                <a:lnTo>
                  <a:pt x="37" y="58"/>
                </a:lnTo>
                <a:lnTo>
                  <a:pt x="48" y="47"/>
                </a:lnTo>
                <a:lnTo>
                  <a:pt x="60" y="36"/>
                </a:lnTo>
                <a:lnTo>
                  <a:pt x="72" y="27"/>
                </a:lnTo>
                <a:lnTo>
                  <a:pt x="86" y="19"/>
                </a:lnTo>
                <a:lnTo>
                  <a:pt x="99" y="12"/>
                </a:lnTo>
                <a:lnTo>
                  <a:pt x="116" y="7"/>
                </a:lnTo>
                <a:lnTo>
                  <a:pt x="131" y="3"/>
                </a:lnTo>
                <a:lnTo>
                  <a:pt x="147" y="1"/>
                </a:lnTo>
                <a:lnTo>
                  <a:pt x="164" y="0"/>
                </a:lnTo>
                <a:lnTo>
                  <a:pt x="164" y="0"/>
                </a:lnTo>
                <a:close/>
              </a:path>
            </a:pathLst>
          </a:cu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19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rn C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rgbClr val="FB6E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 smtClean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Ut enim ad minim veniam, quis nostrud exercitation ullamco laboris nisi ut aliquip ex ea commodo consequat.</a:t>
            </a:r>
          </a:p>
          <a:p>
            <a:endParaRPr lang="en-US" dirty="0" smtClean="0"/>
          </a:p>
          <a:p>
            <a:r>
              <a:rPr lang="en-US" dirty="0" smtClean="0"/>
              <a:t>Lorem ipsum dolor sit amet, consectetur adipisicing elit, sed do eiusmod tempor incididunt ut labore et dolore magna aliqua.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996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rn City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>
          <a:xfrm>
            <a:off x="952256" y="1498605"/>
            <a:ext cx="2866370" cy="2866370"/>
          </a:xfrm>
          <a:prstGeom prst="ellipse">
            <a:avLst/>
          </a:prstGeom>
          <a:solidFill>
            <a:srgbClr val="F6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Business Meeting</a:t>
            </a:r>
            <a:endParaRPr lang="en-US" noProof="0" dirty="0"/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6659565" y="2973749"/>
            <a:ext cx="260348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644008" y="1746440"/>
            <a:ext cx="4032448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Insert your text here</a:t>
            </a:r>
            <a:endParaRPr lang="en-US" dirty="0"/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644008" y="2459046"/>
            <a:ext cx="4032448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Lorem ipsum dolor sit amet, consectetur adipisicing elit, sed do eiusmod tempor incididunt ut labore et dolore magna aliqua. 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6" y="2270760"/>
            <a:ext cx="3278224" cy="142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40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rn Cit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rgbClr val="FB6E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Ut enim ad minim veniam, quis nostrud exercitation ullamco laboris nisi ut aliquip ex ea commodo consequat.</a:t>
            </a:r>
          </a:p>
          <a:p>
            <a:r>
              <a:rPr lang="en-US" dirty="0" smtClean="0"/>
              <a:t>Ut enim ad minim veniam, quis nostrud exercitation ullamco laboris nisi ut aliquip ex ea commodo consequat.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9424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arvelapp.com/7f9g5cb/screen/50496658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第一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組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IT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組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8444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798" y="891332"/>
            <a:ext cx="6829002" cy="857250"/>
          </a:xfrm>
        </p:spPr>
        <p:txBody>
          <a:bodyPr/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組員以及工作分配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797896" y="1748582"/>
            <a:ext cx="7526632" cy="2767384"/>
          </a:xfrm>
        </p:spPr>
        <p:txBody>
          <a:bodyPr/>
          <a:lstStyle/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卓宗勳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組長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):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組內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協調、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function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撰寫、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PPT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報告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陳冠志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程式流程的撰寫、執行測試、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P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roject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湯金諺、方思敏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刻板、程式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function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的協助撰寫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李涵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:IOT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設計以及撰寫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劉志良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資料庫的連接以及新增、查詢、修改之功能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熙鈞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:APP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模型架構製作、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UI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製作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2737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精妙健康助理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>
          <a:xfrm>
            <a:off x="4586436" y="1851670"/>
            <a:ext cx="4193232" cy="409442"/>
          </a:xfrm>
        </p:spPr>
        <p:txBody>
          <a:bodyPr/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製作一個健康管理的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</a:p>
          <a:p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工具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藍芽體重計、藍芽血壓計</a:t>
            </a:r>
            <a:endParaRPr lang="en-US" altLang="zh-TW" dirty="0">
              <a:solidFill>
                <a:schemeClr val="tx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Android</a:t>
            </a:r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SQL</a:t>
            </a:r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GitHub</a:t>
            </a:r>
          </a:p>
          <a:p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測試機型號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VivoY51A  (Android 5.0.2)</a:t>
            </a:r>
          </a:p>
        </p:txBody>
      </p:sp>
    </p:spTree>
    <p:extLst>
      <p:ext uri="{BB962C8B-B14F-4D97-AF65-F5344CB8AC3E}">
        <p14:creationId xmlns:p14="http://schemas.microsoft.com/office/powerpoint/2010/main" val="2425098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製作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457200" y="1063228"/>
            <a:ext cx="8208912" cy="3312368"/>
          </a:xfrm>
        </p:spPr>
        <p:txBody>
          <a:bodyPr/>
          <a:lstStyle/>
          <a:p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第一週</a:t>
            </a: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endParaRPr lang="en-US" altLang="zh-TW" sz="24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b="1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系統分析、需求擷取</a:t>
            </a:r>
            <a:r>
              <a:rPr lang="en-US" altLang="zh-TW" sz="2400" b="1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(11/19~11/25)</a:t>
            </a:r>
            <a:endParaRPr lang="en-US" altLang="zh-TW" sz="2400" b="1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第二週</a:t>
            </a: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~</a:t>
            </a: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第四週</a:t>
            </a: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endParaRPr lang="en-US" altLang="zh-TW" sz="24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b="1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程式規劃、程式功能撰寫</a:t>
            </a:r>
            <a:r>
              <a:rPr lang="en-US" altLang="zh-TW" sz="2400" b="1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(11/26~12/10)</a:t>
            </a:r>
          </a:p>
          <a:p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第五週</a:t>
            </a: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~</a:t>
            </a: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第六週</a:t>
            </a: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sz="2400" b="1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系統測試與修改</a:t>
            </a:r>
            <a:r>
              <a:rPr lang="en-US" altLang="zh-TW" sz="2400" b="1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(12/11~12/31)</a:t>
            </a:r>
          </a:p>
          <a:p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第七週</a:t>
            </a: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en-US" altLang="zh-TW" sz="2400" b="1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PPT</a:t>
            </a:r>
            <a:r>
              <a:rPr lang="zh-TW" altLang="en-US" sz="2400" b="1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製作以及展示</a:t>
            </a:r>
            <a:r>
              <a:rPr lang="en-US" altLang="zh-TW" sz="2400" b="1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(1/1~1/7)</a:t>
            </a:r>
            <a:r>
              <a:rPr lang="zh-TW" altLang="en-US" sz="2400" b="1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400" b="1" u="sng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584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419622"/>
            <a:ext cx="8157592" cy="2009378"/>
          </a:xfrm>
        </p:spPr>
        <p:txBody>
          <a:bodyPr>
            <a:normAutofit/>
          </a:bodyPr>
          <a:lstStyle/>
          <a:p>
            <a:r>
              <a:rPr lang="zh-TW" altLang="en-US" sz="6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系統流程圖展示</a:t>
            </a:r>
            <a:endParaRPr lang="zh-TW" altLang="en-US" sz="6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45584" y="53625422"/>
            <a:ext cx="1944923097" cy="137261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06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5486"/>
            <a:ext cx="4530009" cy="451222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8160"/>
            <a:ext cx="7946349" cy="511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69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059582"/>
            <a:ext cx="9036496" cy="335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2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精妙健康助理架構介紹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https://marvelapp.com/7f9g5cb/screen/50496658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4850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zh-TW" altLang="en-US" sz="8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報告結束</a:t>
            </a:r>
            <a:endParaRPr lang="zh-TW" altLang="en-US" sz="8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1471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1985</Template>
  <TotalTime>63</TotalTime>
  <Words>198</Words>
  <Application>Microsoft Office PowerPoint</Application>
  <PresentationFormat>如螢幕大小 (16:9)</PresentationFormat>
  <Paragraphs>31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標楷體</vt:lpstr>
      <vt:lpstr>Arial</vt:lpstr>
      <vt:lpstr>Calibri</vt:lpstr>
      <vt:lpstr>Wingdings</vt:lpstr>
      <vt:lpstr>1985</vt:lpstr>
      <vt:lpstr>第一組</vt:lpstr>
      <vt:lpstr>組員以及工作分配</vt:lpstr>
      <vt:lpstr>精妙健康助理</vt:lpstr>
      <vt:lpstr>製作流程</vt:lpstr>
      <vt:lpstr>系統流程圖展示</vt:lpstr>
      <vt:lpstr>PowerPoint 簡報</vt:lpstr>
      <vt:lpstr>PowerPoint 簡報</vt:lpstr>
      <vt:lpstr>精妙健康助理架構介紹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第一組</dc:title>
  <dc:creator>宗勳 卓</dc:creator>
  <cp:lastModifiedBy>宗勳 卓</cp:lastModifiedBy>
  <cp:revision>8</cp:revision>
  <dcterms:created xsi:type="dcterms:W3CDTF">2018-11-18T18:41:12Z</dcterms:created>
  <dcterms:modified xsi:type="dcterms:W3CDTF">2018-11-18T19:44:17Z</dcterms:modified>
</cp:coreProperties>
</file>