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66B9-C06D-4888-B723-FC663CC72B6C}" type="datetimeFigureOut">
              <a:rPr lang="en-US" smtClean="0"/>
              <a:t>12/24/2015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45B3-8E0D-4757-BA4F-5FF6157E5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3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66B9-C06D-4888-B723-FC663CC72B6C}" type="datetimeFigureOut">
              <a:rPr lang="en-US" smtClean="0"/>
              <a:t>12/24/2015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45B3-8E0D-4757-BA4F-5FF6157E5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4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66B9-C06D-4888-B723-FC663CC72B6C}" type="datetimeFigureOut">
              <a:rPr lang="en-US" smtClean="0"/>
              <a:t>12/24/2015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45B3-8E0D-4757-BA4F-5FF6157E5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5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66B9-C06D-4888-B723-FC663CC72B6C}" type="datetimeFigureOut">
              <a:rPr lang="en-US" smtClean="0"/>
              <a:t>12/24/2015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45B3-8E0D-4757-BA4F-5FF6157E5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2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66B9-C06D-4888-B723-FC663CC72B6C}" type="datetimeFigureOut">
              <a:rPr lang="en-US" smtClean="0"/>
              <a:t>12/24/2015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45B3-8E0D-4757-BA4F-5FF6157E5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5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66B9-C06D-4888-B723-FC663CC72B6C}" type="datetimeFigureOut">
              <a:rPr lang="en-US" smtClean="0"/>
              <a:t>12/24/2015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45B3-8E0D-4757-BA4F-5FF6157E5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8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66B9-C06D-4888-B723-FC663CC72B6C}" type="datetimeFigureOut">
              <a:rPr lang="en-US" smtClean="0"/>
              <a:t>12/24/2015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45B3-8E0D-4757-BA4F-5FF6157E5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8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66B9-C06D-4888-B723-FC663CC72B6C}" type="datetimeFigureOut">
              <a:rPr lang="en-US" smtClean="0"/>
              <a:t>12/24/2015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45B3-8E0D-4757-BA4F-5FF6157E5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48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66B9-C06D-4888-B723-FC663CC72B6C}" type="datetimeFigureOut">
              <a:rPr lang="en-US" smtClean="0"/>
              <a:t>12/24/2015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45B3-8E0D-4757-BA4F-5FF6157E5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5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66B9-C06D-4888-B723-FC663CC72B6C}" type="datetimeFigureOut">
              <a:rPr lang="en-US" smtClean="0"/>
              <a:t>12/24/2015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45B3-8E0D-4757-BA4F-5FF6157E5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2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66B9-C06D-4888-B723-FC663CC72B6C}" type="datetimeFigureOut">
              <a:rPr lang="en-US" smtClean="0"/>
              <a:t>12/24/2015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45B3-8E0D-4757-BA4F-5FF6157E5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3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C66B9-C06D-4888-B723-FC663CC72B6C}" type="datetimeFigureOut">
              <a:rPr lang="en-US" smtClean="0"/>
              <a:t>12/24/2015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145B3-8E0D-4757-BA4F-5FF6157E5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2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6755" y="158868"/>
            <a:ext cx="10515600" cy="810123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Chart</a:t>
            </a:r>
            <a:endParaRPr lang="en-US" dirty="0"/>
          </a:p>
        </p:txBody>
      </p:sp>
      <p:sp>
        <p:nvSpPr>
          <p:cNvPr id="2" name="Hexagon 1"/>
          <p:cNvSpPr/>
          <p:nvPr/>
        </p:nvSpPr>
        <p:spPr>
          <a:xfrm>
            <a:off x="3392037" y="1518313"/>
            <a:ext cx="1883391" cy="81886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9770659" y="1361364"/>
            <a:ext cx="1883391" cy="81886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 directory</a:t>
            </a:r>
            <a:endParaRPr lang="en-US" dirty="0"/>
          </a:p>
        </p:txBody>
      </p:sp>
      <p:sp>
        <p:nvSpPr>
          <p:cNvPr id="7" name="Hexagon 6"/>
          <p:cNvSpPr/>
          <p:nvPr/>
        </p:nvSpPr>
        <p:spPr>
          <a:xfrm>
            <a:off x="6678304" y="1361364"/>
            <a:ext cx="1883391" cy="81886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Staged area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54555" y="56392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75428" y="2527110"/>
            <a:ext cx="1446663" cy="750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141260" y="2707941"/>
            <a:ext cx="1446663" cy="750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270559" y="2585681"/>
            <a:ext cx="1446663" cy="750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392037" y="3734364"/>
            <a:ext cx="1446663" cy="750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285165" y="1681518"/>
            <a:ext cx="1446663" cy="750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862312" y="3779718"/>
            <a:ext cx="1446663" cy="750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diff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9770659" y="2640272"/>
            <a:ext cx="1446663" cy="750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2" idx="5"/>
            <a:endCxn id="3" idx="1"/>
          </p:cNvCxnSpPr>
          <p:nvPr/>
        </p:nvCxnSpPr>
        <p:spPr>
          <a:xfrm flipV="1">
            <a:off x="5070712" y="1021129"/>
            <a:ext cx="383843" cy="497184"/>
          </a:xfrm>
          <a:prstGeom prst="straightConnector1">
            <a:avLst/>
          </a:prstGeom>
          <a:ln w="412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4"/>
          </p:cNvCxnSpPr>
          <p:nvPr/>
        </p:nvCxnSpPr>
        <p:spPr>
          <a:xfrm flipH="1" flipV="1">
            <a:off x="6368955" y="1021130"/>
            <a:ext cx="514066" cy="340234"/>
          </a:xfrm>
          <a:prstGeom prst="straightConnector1">
            <a:avLst/>
          </a:prstGeom>
          <a:ln w="412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129932" y="412188"/>
            <a:ext cx="859090" cy="9843"/>
          </a:xfrm>
          <a:prstGeom prst="straightConnector1">
            <a:avLst/>
          </a:prstGeom>
          <a:ln w="412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258323" y="237365"/>
            <a:ext cx="81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 of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" idx="3"/>
          </p:cNvCxnSpPr>
          <p:nvPr/>
        </p:nvCxnSpPr>
        <p:spPr>
          <a:xfrm flipV="1">
            <a:off x="2731828" y="1927746"/>
            <a:ext cx="660209" cy="129085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129932" y="695511"/>
            <a:ext cx="859090" cy="18241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256684" y="554432"/>
            <a:ext cx="133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Operates on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2" idx="2"/>
          </p:cNvCxnSpPr>
          <p:nvPr/>
        </p:nvCxnSpPr>
        <p:spPr>
          <a:xfrm flipH="1" flipV="1">
            <a:off x="3596754" y="2337179"/>
            <a:ext cx="267837" cy="409433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1"/>
            <a:endCxn id="2" idx="1"/>
          </p:cNvCxnSpPr>
          <p:nvPr/>
        </p:nvCxnSpPr>
        <p:spPr>
          <a:xfrm flipH="1" flipV="1">
            <a:off x="5070712" y="2337179"/>
            <a:ext cx="416575" cy="299858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7"/>
            <a:endCxn id="7" idx="2"/>
          </p:cNvCxnSpPr>
          <p:nvPr/>
        </p:nvCxnSpPr>
        <p:spPr>
          <a:xfrm flipV="1">
            <a:off x="6510232" y="2180230"/>
            <a:ext cx="372789" cy="456807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0"/>
            <a:endCxn id="8" idx="3"/>
          </p:cNvCxnSpPr>
          <p:nvPr/>
        </p:nvCxnSpPr>
        <p:spPr>
          <a:xfrm flipV="1">
            <a:off x="4115369" y="3167810"/>
            <a:ext cx="1371918" cy="566554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4" idx="0"/>
            <a:endCxn id="8" idx="4"/>
          </p:cNvCxnSpPr>
          <p:nvPr/>
        </p:nvCxnSpPr>
        <p:spPr>
          <a:xfrm flipV="1">
            <a:off x="5585644" y="3277737"/>
            <a:ext cx="413116" cy="501981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" idx="0"/>
            <a:endCxn id="7" idx="1"/>
          </p:cNvCxnSpPr>
          <p:nvPr/>
        </p:nvCxnSpPr>
        <p:spPr>
          <a:xfrm flipV="1">
            <a:off x="7993891" y="2180230"/>
            <a:ext cx="363088" cy="405451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1"/>
            <a:endCxn id="7" idx="0"/>
          </p:cNvCxnSpPr>
          <p:nvPr/>
        </p:nvCxnSpPr>
        <p:spPr>
          <a:xfrm flipH="1" flipV="1">
            <a:off x="8561695" y="1770797"/>
            <a:ext cx="1420823" cy="979402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5" idx="0"/>
            <a:endCxn id="5" idx="1"/>
          </p:cNvCxnSpPr>
          <p:nvPr/>
        </p:nvCxnSpPr>
        <p:spPr>
          <a:xfrm flipV="1">
            <a:off x="10493991" y="2180230"/>
            <a:ext cx="955343" cy="460042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5792202" y="4776578"/>
            <a:ext cx="2051463" cy="750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7535963" y="3575732"/>
            <a:ext cx="1446663" cy="750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merge</a:t>
            </a:r>
            <a:endParaRPr lang="en-US" dirty="0"/>
          </a:p>
        </p:txBody>
      </p:sp>
      <p:cxnSp>
        <p:nvCxnSpPr>
          <p:cNvPr id="68" name="Straight Arrow Connector 67"/>
          <p:cNvCxnSpPr>
            <a:stCxn id="64" idx="1"/>
            <a:endCxn id="8" idx="6"/>
          </p:cNvCxnSpPr>
          <p:nvPr/>
        </p:nvCxnSpPr>
        <p:spPr>
          <a:xfrm flipH="1" flipV="1">
            <a:off x="6722091" y="2902424"/>
            <a:ext cx="1025731" cy="783235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2" idx="4"/>
            <a:endCxn id="63" idx="2"/>
          </p:cNvCxnSpPr>
          <p:nvPr/>
        </p:nvCxnSpPr>
        <p:spPr>
          <a:xfrm>
            <a:off x="4115369" y="4484991"/>
            <a:ext cx="1676833" cy="666901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4" idx="4"/>
            <a:endCxn id="63" idx="1"/>
          </p:cNvCxnSpPr>
          <p:nvPr/>
        </p:nvCxnSpPr>
        <p:spPr>
          <a:xfrm>
            <a:off x="5585644" y="4530345"/>
            <a:ext cx="506988" cy="356160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3" idx="7"/>
            <a:endCxn id="8" idx="5"/>
          </p:cNvCxnSpPr>
          <p:nvPr/>
        </p:nvCxnSpPr>
        <p:spPr>
          <a:xfrm flipH="1" flipV="1">
            <a:off x="6510232" y="3167810"/>
            <a:ext cx="1033003" cy="1718695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311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Git Chart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Chart</dc:title>
  <dc:creator>Nicholson Kurian</dc:creator>
  <cp:lastModifiedBy>Nicholson Kurian</cp:lastModifiedBy>
  <cp:revision>6</cp:revision>
  <dcterms:created xsi:type="dcterms:W3CDTF">2015-12-21T21:45:30Z</dcterms:created>
  <dcterms:modified xsi:type="dcterms:W3CDTF">2015-12-24T18:41:32Z</dcterms:modified>
</cp:coreProperties>
</file>