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664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4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7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99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7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6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4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9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6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F718-1AD1-4B6F-A3F8-39D7B8CF334B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0862-1540-4921-B751-5673E7AE4A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6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Autodesk Inventor Professional 2014 - [Kammer.iam (Detailgenauigkeit1)]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44623"/>
            <a:ext cx="7416824" cy="6787863"/>
          </a:xfrm>
        </p:spPr>
      </p:pic>
      <p:cxnSp>
        <p:nvCxnSpPr>
          <p:cNvPr id="8" name="Gerade Verbindung 7"/>
          <p:cNvCxnSpPr/>
          <p:nvPr/>
        </p:nvCxnSpPr>
        <p:spPr>
          <a:xfrm>
            <a:off x="1403648" y="5157192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79712" y="4581128"/>
            <a:ext cx="0" cy="5760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1979712" y="3645024"/>
            <a:ext cx="72008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727684" y="4509120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123728" y="2204864"/>
            <a:ext cx="0" cy="360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203848" y="2370655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123728" y="2370655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203848" y="3609020"/>
            <a:ext cx="0" cy="1404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203848" y="5013176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012160" y="3933056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012160" y="4077072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5148064" y="4869160"/>
            <a:ext cx="12779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070931" y="3590528"/>
            <a:ext cx="0" cy="87223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940152" y="4433044"/>
            <a:ext cx="0" cy="87223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5940152" y="4437649"/>
            <a:ext cx="18002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5148064" y="4005064"/>
            <a:ext cx="0" cy="8722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4529666" y="751963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4558515" y="764704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5220072" y="753533"/>
            <a:ext cx="0" cy="3494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012160" y="723114"/>
            <a:ext cx="0" cy="24898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5220072" y="741926"/>
            <a:ext cx="7920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236296" y="39417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Vak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46499" y="4684494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Vent</a:t>
            </a:r>
            <a:endParaRPr lang="de-DE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5148064" y="2370655"/>
            <a:ext cx="97210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131462" y="2370655"/>
            <a:ext cx="0" cy="58232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6103570" y="2370655"/>
            <a:ext cx="0" cy="1942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5236521" y="1968045"/>
            <a:ext cx="0" cy="41683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3995936" y="2370655"/>
            <a:ext cx="1222742" cy="1422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3995936" y="706169"/>
            <a:ext cx="0" cy="169466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3208287" y="2457742"/>
            <a:ext cx="13502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4516181" y="2060848"/>
            <a:ext cx="13485" cy="442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414605" y="2119919"/>
            <a:ext cx="0" cy="3247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383171" y="700395"/>
            <a:ext cx="611371" cy="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3419872" y="706169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7" y="39621"/>
            <a:ext cx="6929795" cy="68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Bildplatzhalter 4" descr="Autodesk Inventor Professional 2014 - [Kammer.iam (Detailgenauigkeit1)]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24528" y="0"/>
            <a:ext cx="7416824" cy="6787863"/>
          </a:xfrm>
        </p:spPr>
      </p:pic>
      <p:cxnSp>
        <p:nvCxnSpPr>
          <p:cNvPr id="8" name="Gerade Verbindung 7"/>
          <p:cNvCxnSpPr/>
          <p:nvPr/>
        </p:nvCxnSpPr>
        <p:spPr>
          <a:xfrm>
            <a:off x="1403648" y="5157192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79712" y="4581128"/>
            <a:ext cx="0" cy="5760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1979712" y="3645024"/>
            <a:ext cx="72008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727684" y="4509120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123728" y="2204864"/>
            <a:ext cx="0" cy="360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203848" y="2370655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123728" y="2370655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203848" y="3609020"/>
            <a:ext cx="0" cy="1404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203848" y="5013176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012160" y="3933056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012160" y="4077072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6209444" y="764704"/>
            <a:ext cx="2166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5364088" y="3590528"/>
            <a:ext cx="576064" cy="9185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940152" y="4433044"/>
            <a:ext cx="0" cy="87223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6426048" y="764704"/>
            <a:ext cx="162176" cy="41044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5364088" y="732520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4558515" y="764704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576960" y="741926"/>
            <a:ext cx="0" cy="3494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012160" y="723114"/>
            <a:ext cx="0" cy="32099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576960" y="723114"/>
            <a:ext cx="898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236296" y="39417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Vak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46499" y="4684494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Vent</a:t>
            </a:r>
            <a:endParaRPr lang="de-DE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5148064" y="2370655"/>
            <a:ext cx="97210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364088" y="2365642"/>
            <a:ext cx="0" cy="58232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576960" y="1887600"/>
            <a:ext cx="418976" cy="4972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5148064" y="1968045"/>
            <a:ext cx="88458" cy="11669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3995936" y="2370655"/>
            <a:ext cx="1222742" cy="1422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3995936" y="2365642"/>
            <a:ext cx="0" cy="169466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3208287" y="2457742"/>
            <a:ext cx="13502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4475777" y="2057340"/>
            <a:ext cx="13485" cy="442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4211960" y="2444711"/>
            <a:ext cx="0" cy="2171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995936" y="3941766"/>
            <a:ext cx="39970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4395639" y="3590528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6120172" y="764704"/>
            <a:ext cx="36584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6138464" y="2084735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5364088" y="754248"/>
            <a:ext cx="36584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 flipV="1">
            <a:off x="4932040" y="754248"/>
            <a:ext cx="108709" cy="132130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 flipV="1">
            <a:off x="4607307" y="723114"/>
            <a:ext cx="324734" cy="940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4986394" y="2080503"/>
            <a:ext cx="324734" cy="940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7" y="39621"/>
            <a:ext cx="6929795" cy="68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Bildplatzhalter 4" descr="Autodesk Inventor Professional 2014 - [Kammer.iam (Detailgenauigkeit1)]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24528" y="0"/>
            <a:ext cx="7416824" cy="6787863"/>
          </a:xfrm>
        </p:spPr>
      </p:pic>
      <p:cxnSp>
        <p:nvCxnSpPr>
          <p:cNvPr id="8" name="Gerade Verbindung 7"/>
          <p:cNvCxnSpPr/>
          <p:nvPr/>
        </p:nvCxnSpPr>
        <p:spPr>
          <a:xfrm>
            <a:off x="1403648" y="5157192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79712" y="4581128"/>
            <a:ext cx="0" cy="5760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1979712" y="3645024"/>
            <a:ext cx="72008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727684" y="4509120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123728" y="2204864"/>
            <a:ext cx="0" cy="360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203848" y="2370655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123728" y="2370655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203848" y="3609020"/>
            <a:ext cx="0" cy="1404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203848" y="5013176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012160" y="3933056"/>
            <a:ext cx="0" cy="1440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012160" y="4077072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6209444" y="764704"/>
            <a:ext cx="2166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5364088" y="3590528"/>
            <a:ext cx="576064" cy="9185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940152" y="4433044"/>
            <a:ext cx="0" cy="87223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6426048" y="764704"/>
            <a:ext cx="162176" cy="41044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5236522" y="2026390"/>
            <a:ext cx="775638" cy="1775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4558515" y="764704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576960" y="741926"/>
            <a:ext cx="0" cy="3494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012160" y="2203959"/>
            <a:ext cx="0" cy="17290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576960" y="723114"/>
            <a:ext cx="898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236296" y="39417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Vak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46499" y="4684494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Vent</a:t>
            </a:r>
            <a:endParaRPr lang="de-DE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5148064" y="2370655"/>
            <a:ext cx="97210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364088" y="2365642"/>
            <a:ext cx="0" cy="58232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576960" y="1887600"/>
            <a:ext cx="418976" cy="4972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3995936" y="2370655"/>
            <a:ext cx="1222742" cy="1422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3995936" y="2365642"/>
            <a:ext cx="0" cy="169466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3208287" y="2457742"/>
            <a:ext cx="13502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4475777" y="2057340"/>
            <a:ext cx="13485" cy="442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4211960" y="2444711"/>
            <a:ext cx="0" cy="2171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995936" y="3941766"/>
            <a:ext cx="39970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4395639" y="3590528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6120172" y="764704"/>
            <a:ext cx="36584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6138464" y="2084735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5364088" y="754248"/>
            <a:ext cx="36584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 flipV="1">
            <a:off x="4932041" y="754249"/>
            <a:ext cx="432047" cy="104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 flipV="1">
            <a:off x="4489262" y="723115"/>
            <a:ext cx="658802" cy="4158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0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3" y="39621"/>
            <a:ext cx="7985949" cy="703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1403648" y="5157192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79712" y="4581128"/>
            <a:ext cx="0" cy="5760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1979712" y="3645024"/>
            <a:ext cx="72008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727684" y="4509120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123728" y="2204864"/>
            <a:ext cx="0" cy="360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203848" y="2370655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123728" y="2370655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203848" y="3609020"/>
            <a:ext cx="0" cy="1404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203848" y="5013176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6138464" y="916644"/>
            <a:ext cx="270319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5364088" y="3590528"/>
            <a:ext cx="576064" cy="9185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940152" y="4433044"/>
            <a:ext cx="0" cy="87223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 flipV="1">
            <a:off x="6394977" y="887376"/>
            <a:ext cx="1" cy="415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4918471" y="737742"/>
            <a:ext cx="439398" cy="52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4558515" y="764704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576960" y="741926"/>
            <a:ext cx="0" cy="3494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349610" y="741926"/>
            <a:ext cx="0" cy="3494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576960" y="723114"/>
            <a:ext cx="898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236296" y="3503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Vak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7236296" y="872870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Vent</a:t>
            </a:r>
            <a:endParaRPr lang="de-DE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5148064" y="2370655"/>
            <a:ext cx="97210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364088" y="2365642"/>
            <a:ext cx="0" cy="58232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576960" y="1887600"/>
            <a:ext cx="418976" cy="4972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3995936" y="2370655"/>
            <a:ext cx="1222742" cy="1422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3995936" y="2365642"/>
            <a:ext cx="0" cy="169466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3208287" y="2457742"/>
            <a:ext cx="13502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4475777" y="2057340"/>
            <a:ext cx="13485" cy="442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4211960" y="2444711"/>
            <a:ext cx="0" cy="2171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995936" y="3941766"/>
            <a:ext cx="39970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4395639" y="3590528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6138464" y="2084735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5349610" y="559135"/>
            <a:ext cx="590542" cy="16457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 flipV="1">
            <a:off x="5904148" y="548680"/>
            <a:ext cx="432047" cy="104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 flipV="1">
            <a:off x="4489262" y="723116"/>
            <a:ext cx="453720" cy="4158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972885" y="2763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413045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489262" y="318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483275" y="3185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148064" y="1563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284612" y="1766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114381" y="1197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488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" y="0"/>
            <a:ext cx="7237126" cy="679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1288018" y="5445224"/>
            <a:ext cx="576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884365" y="4951547"/>
            <a:ext cx="0" cy="5760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576050" y="3590528"/>
            <a:ext cx="252028" cy="11747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612054" y="4869160"/>
            <a:ext cx="2520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576050" y="2067111"/>
            <a:ext cx="0" cy="3600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2771800" y="2136242"/>
            <a:ext cx="0" cy="355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511636" y="2130920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771800" y="3547391"/>
            <a:ext cx="0" cy="14041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771800" y="4957294"/>
            <a:ext cx="7200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-499344" y="2072413"/>
            <a:ext cx="270319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5940152" y="3590528"/>
            <a:ext cx="0" cy="9185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940152" y="4433044"/>
            <a:ext cx="0" cy="87223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 flipV="1">
            <a:off x="-242831" y="2043145"/>
            <a:ext cx="1" cy="415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-1719337" y="1893511"/>
            <a:ext cx="439398" cy="52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-2079293" y="1920473"/>
            <a:ext cx="0" cy="2662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4194629" y="615767"/>
            <a:ext cx="0" cy="3494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2980997" y="350333"/>
            <a:ext cx="0" cy="6407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2922643" y="350333"/>
            <a:ext cx="30175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7073859" y="18584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Vak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6975243" y="965203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Vent</a:t>
            </a:r>
            <a:endParaRPr lang="de-DE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5148064" y="2370655"/>
            <a:ext cx="79208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934628" y="2305218"/>
            <a:ext cx="5524" cy="29116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282683" y="1945589"/>
            <a:ext cx="0" cy="40956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3131840" y="2370655"/>
            <a:ext cx="2086838" cy="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4489262" y="2355156"/>
            <a:ext cx="54017" cy="151090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2573700" y="2136242"/>
            <a:ext cx="2289531" cy="181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3772963" y="2107745"/>
            <a:ext cx="13485" cy="4429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4863231" y="2136242"/>
            <a:ext cx="0" cy="337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4543279" y="3866063"/>
            <a:ext cx="39970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4861041" y="3547391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8820472" y="2947964"/>
            <a:ext cx="0" cy="3247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3993846" y="1919550"/>
            <a:ext cx="2141564" cy="354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 flipV="1">
            <a:off x="-733660" y="1704449"/>
            <a:ext cx="432047" cy="104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 flipV="1">
            <a:off x="-2148546" y="1878885"/>
            <a:ext cx="453720" cy="4158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ihandform 9"/>
          <p:cNvSpPr/>
          <p:nvPr/>
        </p:nvSpPr>
        <p:spPr>
          <a:xfrm>
            <a:off x="3686628" y="615768"/>
            <a:ext cx="942999" cy="3188504"/>
          </a:xfrm>
          <a:custGeom>
            <a:avLst/>
            <a:gdLst>
              <a:gd name="connsiteX0" fmla="*/ 0 w 1016000"/>
              <a:gd name="connsiteY0" fmla="*/ 2844800 h 3078557"/>
              <a:gd name="connsiteX1" fmla="*/ 14514 w 1016000"/>
              <a:gd name="connsiteY1" fmla="*/ 2917372 h 3078557"/>
              <a:gd name="connsiteX2" fmla="*/ 58057 w 1016000"/>
              <a:gd name="connsiteY2" fmla="*/ 2960915 h 3078557"/>
              <a:gd name="connsiteX3" fmla="*/ 87085 w 1016000"/>
              <a:gd name="connsiteY3" fmla="*/ 3004457 h 3078557"/>
              <a:gd name="connsiteX4" fmla="*/ 101600 w 1016000"/>
              <a:gd name="connsiteY4" fmla="*/ 3048000 h 3078557"/>
              <a:gd name="connsiteX5" fmla="*/ 188685 w 1016000"/>
              <a:gd name="connsiteY5" fmla="*/ 3077029 h 3078557"/>
              <a:gd name="connsiteX6" fmla="*/ 420914 w 1016000"/>
              <a:gd name="connsiteY6" fmla="*/ 3062515 h 3078557"/>
              <a:gd name="connsiteX7" fmla="*/ 449942 w 1016000"/>
              <a:gd name="connsiteY7" fmla="*/ 2975429 h 3078557"/>
              <a:gd name="connsiteX8" fmla="*/ 493485 w 1016000"/>
              <a:gd name="connsiteY8" fmla="*/ 2960915 h 3078557"/>
              <a:gd name="connsiteX9" fmla="*/ 522514 w 1016000"/>
              <a:gd name="connsiteY9" fmla="*/ 2917372 h 3078557"/>
              <a:gd name="connsiteX10" fmla="*/ 551542 w 1016000"/>
              <a:gd name="connsiteY10" fmla="*/ 2815772 h 3078557"/>
              <a:gd name="connsiteX11" fmla="*/ 609600 w 1016000"/>
              <a:gd name="connsiteY11" fmla="*/ 2728686 h 3078557"/>
              <a:gd name="connsiteX12" fmla="*/ 624114 w 1016000"/>
              <a:gd name="connsiteY12" fmla="*/ 2569029 h 3078557"/>
              <a:gd name="connsiteX13" fmla="*/ 609600 w 1016000"/>
              <a:gd name="connsiteY13" fmla="*/ 2249715 h 3078557"/>
              <a:gd name="connsiteX14" fmla="*/ 638628 w 1016000"/>
              <a:gd name="connsiteY14" fmla="*/ 1698172 h 3078557"/>
              <a:gd name="connsiteX15" fmla="*/ 682171 w 1016000"/>
              <a:gd name="connsiteY15" fmla="*/ 1553029 h 3078557"/>
              <a:gd name="connsiteX16" fmla="*/ 740228 w 1016000"/>
              <a:gd name="connsiteY16" fmla="*/ 1465943 h 3078557"/>
              <a:gd name="connsiteX17" fmla="*/ 769257 w 1016000"/>
              <a:gd name="connsiteY17" fmla="*/ 1378857 h 3078557"/>
              <a:gd name="connsiteX18" fmla="*/ 783771 w 1016000"/>
              <a:gd name="connsiteY18" fmla="*/ 1335315 h 3078557"/>
              <a:gd name="connsiteX19" fmla="*/ 870857 w 1016000"/>
              <a:gd name="connsiteY19" fmla="*/ 1190172 h 3078557"/>
              <a:gd name="connsiteX20" fmla="*/ 899885 w 1016000"/>
              <a:gd name="connsiteY20" fmla="*/ 1146629 h 3078557"/>
              <a:gd name="connsiteX21" fmla="*/ 928914 w 1016000"/>
              <a:gd name="connsiteY21" fmla="*/ 1045029 h 3078557"/>
              <a:gd name="connsiteX22" fmla="*/ 943428 w 1016000"/>
              <a:gd name="connsiteY22" fmla="*/ 1001486 h 3078557"/>
              <a:gd name="connsiteX23" fmla="*/ 957942 w 1016000"/>
              <a:gd name="connsiteY23" fmla="*/ 537029 h 3078557"/>
              <a:gd name="connsiteX24" fmla="*/ 986971 w 1016000"/>
              <a:gd name="connsiteY24" fmla="*/ 449943 h 3078557"/>
              <a:gd name="connsiteX25" fmla="*/ 1001485 w 1016000"/>
              <a:gd name="connsiteY25" fmla="*/ 348343 h 3078557"/>
              <a:gd name="connsiteX26" fmla="*/ 1016000 w 1016000"/>
              <a:gd name="connsiteY26" fmla="*/ 290286 h 3078557"/>
              <a:gd name="connsiteX27" fmla="*/ 1001485 w 1016000"/>
              <a:gd name="connsiteY27" fmla="*/ 29029 h 3078557"/>
              <a:gd name="connsiteX28" fmla="*/ 1001485 w 1016000"/>
              <a:gd name="connsiteY28" fmla="*/ 0 h 307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16000" h="3078557">
                <a:moveTo>
                  <a:pt x="0" y="2844800"/>
                </a:moveTo>
                <a:cubicBezTo>
                  <a:pt x="4838" y="2868991"/>
                  <a:pt x="3481" y="2895307"/>
                  <a:pt x="14514" y="2917372"/>
                </a:cubicBezTo>
                <a:cubicBezTo>
                  <a:pt x="23694" y="2935731"/>
                  <a:pt x="44916" y="2945146"/>
                  <a:pt x="58057" y="2960915"/>
                </a:cubicBezTo>
                <a:cubicBezTo>
                  <a:pt x="69224" y="2974316"/>
                  <a:pt x="79284" y="2988855"/>
                  <a:pt x="87085" y="3004457"/>
                </a:cubicBezTo>
                <a:cubicBezTo>
                  <a:pt x="93927" y="3018141"/>
                  <a:pt x="89150" y="3039107"/>
                  <a:pt x="101600" y="3048000"/>
                </a:cubicBezTo>
                <a:cubicBezTo>
                  <a:pt x="126499" y="3065785"/>
                  <a:pt x="188685" y="3077029"/>
                  <a:pt x="188685" y="3077029"/>
                </a:cubicBezTo>
                <a:cubicBezTo>
                  <a:pt x="266095" y="3072191"/>
                  <a:pt x="348627" y="3090627"/>
                  <a:pt x="420914" y="3062515"/>
                </a:cubicBezTo>
                <a:cubicBezTo>
                  <a:pt x="449432" y="3051425"/>
                  <a:pt x="420913" y="2985105"/>
                  <a:pt x="449942" y="2975429"/>
                </a:cubicBezTo>
                <a:lnTo>
                  <a:pt x="493485" y="2960915"/>
                </a:lnTo>
                <a:cubicBezTo>
                  <a:pt x="503161" y="2946401"/>
                  <a:pt x="515642" y="2933406"/>
                  <a:pt x="522514" y="2917372"/>
                </a:cubicBezTo>
                <a:cubicBezTo>
                  <a:pt x="536605" y="2884492"/>
                  <a:pt x="533890" y="2847545"/>
                  <a:pt x="551542" y="2815772"/>
                </a:cubicBezTo>
                <a:cubicBezTo>
                  <a:pt x="568485" y="2785274"/>
                  <a:pt x="609600" y="2728686"/>
                  <a:pt x="609600" y="2728686"/>
                </a:cubicBezTo>
                <a:cubicBezTo>
                  <a:pt x="614438" y="2675467"/>
                  <a:pt x="624114" y="2622467"/>
                  <a:pt x="624114" y="2569029"/>
                </a:cubicBezTo>
                <a:cubicBezTo>
                  <a:pt x="624114" y="2462481"/>
                  <a:pt x="609600" y="2356263"/>
                  <a:pt x="609600" y="2249715"/>
                </a:cubicBezTo>
                <a:cubicBezTo>
                  <a:pt x="609600" y="2086600"/>
                  <a:pt x="606453" y="1875137"/>
                  <a:pt x="638628" y="1698172"/>
                </a:cubicBezTo>
                <a:cubicBezTo>
                  <a:pt x="643699" y="1670280"/>
                  <a:pt x="672702" y="1567232"/>
                  <a:pt x="682171" y="1553029"/>
                </a:cubicBezTo>
                <a:cubicBezTo>
                  <a:pt x="701523" y="1524000"/>
                  <a:pt x="729195" y="1499041"/>
                  <a:pt x="740228" y="1465943"/>
                </a:cubicBezTo>
                <a:lnTo>
                  <a:pt x="769257" y="1378857"/>
                </a:lnTo>
                <a:cubicBezTo>
                  <a:pt x="774095" y="1364343"/>
                  <a:pt x="775285" y="1348045"/>
                  <a:pt x="783771" y="1335315"/>
                </a:cubicBezTo>
                <a:cubicBezTo>
                  <a:pt x="925786" y="1122291"/>
                  <a:pt x="781600" y="1346372"/>
                  <a:pt x="870857" y="1190172"/>
                </a:cubicBezTo>
                <a:cubicBezTo>
                  <a:pt x="879512" y="1175026"/>
                  <a:pt x="892084" y="1162231"/>
                  <a:pt x="899885" y="1146629"/>
                </a:cubicBezTo>
                <a:cubicBezTo>
                  <a:pt x="911488" y="1123424"/>
                  <a:pt x="922711" y="1066738"/>
                  <a:pt x="928914" y="1045029"/>
                </a:cubicBezTo>
                <a:cubicBezTo>
                  <a:pt x="933117" y="1030318"/>
                  <a:pt x="938590" y="1016000"/>
                  <a:pt x="943428" y="1001486"/>
                </a:cubicBezTo>
                <a:cubicBezTo>
                  <a:pt x="948266" y="846667"/>
                  <a:pt x="945751" y="691443"/>
                  <a:pt x="957942" y="537029"/>
                </a:cubicBezTo>
                <a:cubicBezTo>
                  <a:pt x="960350" y="506525"/>
                  <a:pt x="986971" y="449943"/>
                  <a:pt x="986971" y="449943"/>
                </a:cubicBezTo>
                <a:cubicBezTo>
                  <a:pt x="991809" y="416076"/>
                  <a:pt x="995365" y="382002"/>
                  <a:pt x="1001485" y="348343"/>
                </a:cubicBezTo>
                <a:cubicBezTo>
                  <a:pt x="1005053" y="328717"/>
                  <a:pt x="1016000" y="310234"/>
                  <a:pt x="1016000" y="290286"/>
                </a:cubicBezTo>
                <a:cubicBezTo>
                  <a:pt x="1016000" y="203066"/>
                  <a:pt x="1005841" y="116140"/>
                  <a:pt x="1001485" y="29029"/>
                </a:cubicBezTo>
                <a:cubicBezTo>
                  <a:pt x="1001002" y="19365"/>
                  <a:pt x="1001485" y="9676"/>
                  <a:pt x="10014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1526392" y="303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771800" y="3110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792139" y="311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632942" y="2585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096342" y="1349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980997" y="1568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336195" y="1715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</a:p>
        </p:txBody>
      </p:sp>
      <p:cxnSp>
        <p:nvCxnSpPr>
          <p:cNvPr id="68" name="Gerade Verbindung 67"/>
          <p:cNvCxnSpPr/>
          <p:nvPr/>
        </p:nvCxnSpPr>
        <p:spPr>
          <a:xfrm>
            <a:off x="5934628" y="338018"/>
            <a:ext cx="5524" cy="653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5934627" y="991102"/>
            <a:ext cx="4015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942982" y="1878885"/>
            <a:ext cx="27008" cy="49177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715864" y="3029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</a:p>
        </p:txBody>
      </p:sp>
      <p:cxnSp>
        <p:nvCxnSpPr>
          <p:cNvPr id="74" name="Gerade Verbindung 73"/>
          <p:cNvCxnSpPr/>
          <p:nvPr/>
        </p:nvCxnSpPr>
        <p:spPr>
          <a:xfrm>
            <a:off x="1612054" y="1421743"/>
            <a:ext cx="0" cy="7020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956486" y="592095"/>
            <a:ext cx="13504" cy="399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4194629" y="615767"/>
            <a:ext cx="869999" cy="212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13176" y="157857"/>
            <a:ext cx="698023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feld 82"/>
          <p:cNvSpPr txBox="1"/>
          <p:nvPr/>
        </p:nvSpPr>
        <p:spPr>
          <a:xfrm>
            <a:off x="-1430782" y="1673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-2088536" y="234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-4214088" y="965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-4651851" y="1515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-4501008" y="2150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-3060848" y="1302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-3636912" y="2242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59040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Fraunhofer 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Baumgartner</dc:creator>
  <cp:lastModifiedBy>Max Baumgartner</cp:lastModifiedBy>
  <cp:revision>9</cp:revision>
  <cp:lastPrinted>2016-08-19T08:36:57Z</cp:lastPrinted>
  <dcterms:created xsi:type="dcterms:W3CDTF">2016-08-19T08:21:48Z</dcterms:created>
  <dcterms:modified xsi:type="dcterms:W3CDTF">2016-08-19T14:06:16Z</dcterms:modified>
</cp:coreProperties>
</file>