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Lst>
  <p:sldSz cx="21397913" cy="30268863"/>
  <p:notesSz cx="6858000" cy="9144000"/>
  <p:defaultTextStyle>
    <a:defPPr>
      <a:defRPr lang="en-US"/>
    </a:defPPr>
    <a:lvl1pPr marL="0" algn="l" defTabSz="3393521" rtl="0" eaLnBrk="1" latinLnBrk="0" hangingPunct="1">
      <a:defRPr sz="6680" kern="1200">
        <a:solidFill>
          <a:schemeClr val="tx1"/>
        </a:solidFill>
        <a:latin typeface="+mn-lt"/>
        <a:ea typeface="+mn-ea"/>
        <a:cs typeface="+mn-cs"/>
      </a:defRPr>
    </a:lvl1pPr>
    <a:lvl2pPr marL="1696761" algn="l" defTabSz="3393521" rtl="0" eaLnBrk="1" latinLnBrk="0" hangingPunct="1">
      <a:defRPr sz="6680" kern="1200">
        <a:solidFill>
          <a:schemeClr val="tx1"/>
        </a:solidFill>
        <a:latin typeface="+mn-lt"/>
        <a:ea typeface="+mn-ea"/>
        <a:cs typeface="+mn-cs"/>
      </a:defRPr>
    </a:lvl2pPr>
    <a:lvl3pPr marL="3393521" algn="l" defTabSz="3393521" rtl="0" eaLnBrk="1" latinLnBrk="0" hangingPunct="1">
      <a:defRPr sz="6680" kern="1200">
        <a:solidFill>
          <a:schemeClr val="tx1"/>
        </a:solidFill>
        <a:latin typeface="+mn-lt"/>
        <a:ea typeface="+mn-ea"/>
        <a:cs typeface="+mn-cs"/>
      </a:defRPr>
    </a:lvl3pPr>
    <a:lvl4pPr marL="5090282" algn="l" defTabSz="3393521" rtl="0" eaLnBrk="1" latinLnBrk="0" hangingPunct="1">
      <a:defRPr sz="6680" kern="1200">
        <a:solidFill>
          <a:schemeClr val="tx1"/>
        </a:solidFill>
        <a:latin typeface="+mn-lt"/>
        <a:ea typeface="+mn-ea"/>
        <a:cs typeface="+mn-cs"/>
      </a:defRPr>
    </a:lvl4pPr>
    <a:lvl5pPr marL="6787043" algn="l" defTabSz="3393521" rtl="0" eaLnBrk="1" latinLnBrk="0" hangingPunct="1">
      <a:defRPr sz="6680" kern="1200">
        <a:solidFill>
          <a:schemeClr val="tx1"/>
        </a:solidFill>
        <a:latin typeface="+mn-lt"/>
        <a:ea typeface="+mn-ea"/>
        <a:cs typeface="+mn-cs"/>
      </a:defRPr>
    </a:lvl5pPr>
    <a:lvl6pPr marL="8483803" algn="l" defTabSz="3393521" rtl="0" eaLnBrk="1" latinLnBrk="0" hangingPunct="1">
      <a:defRPr sz="6680" kern="1200">
        <a:solidFill>
          <a:schemeClr val="tx1"/>
        </a:solidFill>
        <a:latin typeface="+mn-lt"/>
        <a:ea typeface="+mn-ea"/>
        <a:cs typeface="+mn-cs"/>
      </a:defRPr>
    </a:lvl6pPr>
    <a:lvl7pPr marL="10180564" algn="l" defTabSz="3393521" rtl="0" eaLnBrk="1" latinLnBrk="0" hangingPunct="1">
      <a:defRPr sz="6680" kern="1200">
        <a:solidFill>
          <a:schemeClr val="tx1"/>
        </a:solidFill>
        <a:latin typeface="+mn-lt"/>
        <a:ea typeface="+mn-ea"/>
        <a:cs typeface="+mn-cs"/>
      </a:defRPr>
    </a:lvl7pPr>
    <a:lvl8pPr marL="11877324" algn="l" defTabSz="3393521" rtl="0" eaLnBrk="1" latinLnBrk="0" hangingPunct="1">
      <a:defRPr sz="6680" kern="1200">
        <a:solidFill>
          <a:schemeClr val="tx1"/>
        </a:solidFill>
        <a:latin typeface="+mn-lt"/>
        <a:ea typeface="+mn-ea"/>
        <a:cs typeface="+mn-cs"/>
      </a:defRPr>
    </a:lvl8pPr>
    <a:lvl9pPr marL="13574085" algn="l" defTabSz="3393521" rtl="0" eaLnBrk="1" latinLnBrk="0" hangingPunct="1">
      <a:defRPr sz="66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4" userDrawn="1">
          <p15:clr>
            <a:srgbClr val="A4A3A4"/>
          </p15:clr>
        </p15:guide>
        <p15:guide id="2" pos="67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59" autoAdjust="0"/>
    <p:restoredTop sz="94660"/>
  </p:normalViewPr>
  <p:slideViewPr>
    <p:cSldViewPr snapToGrid="0" showGuides="1">
      <p:cViewPr varScale="1">
        <p:scale>
          <a:sx n="26" d="100"/>
          <a:sy n="26" d="100"/>
        </p:scale>
        <p:origin x="1980" y="144"/>
      </p:cViewPr>
      <p:guideLst>
        <p:guide orient="horz" pos="9534"/>
        <p:guide pos="67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9811" y="-37373"/>
            <a:ext cx="21461835" cy="30343608"/>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645711" y="10612790"/>
            <a:ext cx="13635130" cy="7266213"/>
          </a:xfrm>
        </p:spPr>
        <p:txBody>
          <a:bodyPr anchor="b">
            <a:noAutofit/>
          </a:bodyPr>
          <a:lstStyle>
            <a:lvl1pPr algn="r">
              <a:defRPr sz="12637">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45711" y="17878996"/>
            <a:ext cx="13635130" cy="4841336"/>
          </a:xfrm>
        </p:spPr>
        <p:txBody>
          <a:bodyPr anchor="t"/>
          <a:lstStyle>
            <a:lvl1pPr marL="0" indent="0" algn="r">
              <a:buNone/>
              <a:defRPr>
                <a:solidFill>
                  <a:schemeClr val="tx1">
                    <a:lumMod val="50000"/>
                    <a:lumOff val="50000"/>
                  </a:schemeClr>
                </a:solidFill>
              </a:defRPr>
            </a:lvl1pPr>
            <a:lvl2pPr marL="1069894" indent="0" algn="ctr">
              <a:buNone/>
              <a:defRPr>
                <a:solidFill>
                  <a:schemeClr val="tx1">
                    <a:tint val="75000"/>
                  </a:schemeClr>
                </a:solidFill>
              </a:defRPr>
            </a:lvl2pPr>
            <a:lvl3pPr marL="2139787" indent="0" algn="ctr">
              <a:buNone/>
              <a:defRPr>
                <a:solidFill>
                  <a:schemeClr val="tx1">
                    <a:tint val="75000"/>
                  </a:schemeClr>
                </a:solidFill>
              </a:defRPr>
            </a:lvl3pPr>
            <a:lvl4pPr marL="3209681" indent="0" algn="ctr">
              <a:buNone/>
              <a:defRPr>
                <a:solidFill>
                  <a:schemeClr val="tx1">
                    <a:tint val="75000"/>
                  </a:schemeClr>
                </a:solidFill>
              </a:defRPr>
            </a:lvl4pPr>
            <a:lvl5pPr marL="4279575" indent="0" algn="ctr">
              <a:buNone/>
              <a:defRPr>
                <a:solidFill>
                  <a:schemeClr val="tx1">
                    <a:tint val="75000"/>
                  </a:schemeClr>
                </a:solidFill>
              </a:defRPr>
            </a:lvl5pPr>
            <a:lvl6pPr marL="5349469" indent="0" algn="ctr">
              <a:buNone/>
              <a:defRPr>
                <a:solidFill>
                  <a:schemeClr val="tx1">
                    <a:tint val="75000"/>
                  </a:schemeClr>
                </a:solidFill>
              </a:defRPr>
            </a:lvl6pPr>
            <a:lvl7pPr marL="6419362" indent="0" algn="ctr">
              <a:buNone/>
              <a:defRPr>
                <a:solidFill>
                  <a:schemeClr val="tx1">
                    <a:tint val="75000"/>
                  </a:schemeClr>
                </a:solidFill>
              </a:defRPr>
            </a:lvl7pPr>
            <a:lvl8pPr marL="7489256" indent="0" algn="ctr">
              <a:buNone/>
              <a:defRPr>
                <a:solidFill>
                  <a:schemeClr val="tx1">
                    <a:tint val="75000"/>
                  </a:schemeClr>
                </a:solidFill>
              </a:defRPr>
            </a:lvl8pPr>
            <a:lvl9pPr marL="855915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25699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26528" y="2690565"/>
            <a:ext cx="14854312" cy="15022325"/>
          </a:xfrm>
        </p:spPr>
        <p:txBody>
          <a:bodyPr anchor="ctr">
            <a:normAutofit/>
          </a:bodyPr>
          <a:lstStyle>
            <a:lvl1pPr algn="l">
              <a:defRPr sz="10296"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26528" y="19730814"/>
            <a:ext cx="14854312" cy="6933688"/>
          </a:xfrm>
        </p:spPr>
        <p:txBody>
          <a:bodyPr anchor="ctr">
            <a:normAutofit/>
          </a:bodyPr>
          <a:lstStyle>
            <a:lvl1pPr marL="0" indent="0" algn="l">
              <a:buNone/>
              <a:defRPr sz="4212">
                <a:solidFill>
                  <a:schemeClr val="tx1">
                    <a:lumMod val="75000"/>
                    <a:lumOff val="25000"/>
                  </a:schemeClr>
                </a:solidFill>
              </a:defRPr>
            </a:lvl1pPr>
            <a:lvl2pPr marL="1069894" indent="0">
              <a:buNone/>
              <a:defRPr sz="4212">
                <a:solidFill>
                  <a:schemeClr val="tx1">
                    <a:tint val="75000"/>
                  </a:schemeClr>
                </a:solidFill>
              </a:defRPr>
            </a:lvl2pPr>
            <a:lvl3pPr marL="2139787" indent="0">
              <a:buNone/>
              <a:defRPr sz="3744">
                <a:solidFill>
                  <a:schemeClr val="tx1">
                    <a:tint val="75000"/>
                  </a:schemeClr>
                </a:solidFill>
              </a:defRPr>
            </a:lvl3pPr>
            <a:lvl4pPr marL="3209681" indent="0">
              <a:buNone/>
              <a:defRPr sz="3276">
                <a:solidFill>
                  <a:schemeClr val="tx1">
                    <a:tint val="75000"/>
                  </a:schemeClr>
                </a:solidFill>
              </a:defRPr>
            </a:lvl4pPr>
            <a:lvl5pPr marL="4279575" indent="0">
              <a:buNone/>
              <a:defRPr sz="3276">
                <a:solidFill>
                  <a:schemeClr val="tx1">
                    <a:tint val="75000"/>
                  </a:schemeClr>
                </a:solidFill>
              </a:defRPr>
            </a:lvl5pPr>
            <a:lvl6pPr marL="5349469" indent="0">
              <a:buNone/>
              <a:defRPr sz="3276">
                <a:solidFill>
                  <a:schemeClr val="tx1">
                    <a:tint val="75000"/>
                  </a:schemeClr>
                </a:solidFill>
              </a:defRPr>
            </a:lvl6pPr>
            <a:lvl7pPr marL="6419362" indent="0">
              <a:buNone/>
              <a:defRPr sz="3276">
                <a:solidFill>
                  <a:schemeClr val="tx1">
                    <a:tint val="75000"/>
                  </a:schemeClr>
                </a:solidFill>
              </a:defRPr>
            </a:lvl7pPr>
            <a:lvl8pPr marL="7489256" indent="0">
              <a:buNone/>
              <a:defRPr sz="3276">
                <a:solidFill>
                  <a:schemeClr val="tx1">
                    <a:tint val="75000"/>
                  </a:schemeClr>
                </a:solidFill>
              </a:defRPr>
            </a:lvl8pPr>
            <a:lvl9pPr marL="8559150" indent="0">
              <a:buNone/>
              <a:defRPr sz="327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138266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13312" y="2690566"/>
            <a:ext cx="14209539" cy="13340721"/>
          </a:xfrm>
        </p:spPr>
        <p:txBody>
          <a:bodyPr anchor="ctr">
            <a:normAutofit/>
          </a:bodyPr>
          <a:lstStyle>
            <a:lvl1pPr algn="l">
              <a:defRPr sz="10296"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576628" y="16031286"/>
            <a:ext cx="12682906" cy="1681604"/>
          </a:xfrm>
        </p:spPr>
        <p:txBody>
          <a:bodyPr anchor="ctr">
            <a:noAutofit/>
          </a:bodyPr>
          <a:lstStyle>
            <a:lvl1pPr marL="0" indent="0">
              <a:buFontTx/>
              <a:buNone/>
              <a:defRPr sz="3744">
                <a:solidFill>
                  <a:schemeClr val="tx1">
                    <a:lumMod val="50000"/>
                    <a:lumOff val="50000"/>
                  </a:schemeClr>
                </a:solidFill>
              </a:defRPr>
            </a:lvl1pPr>
            <a:lvl2pPr marL="1069894" indent="0">
              <a:buFontTx/>
              <a:buNone/>
              <a:defRPr/>
            </a:lvl2pPr>
            <a:lvl3pPr marL="2139787" indent="0">
              <a:buFontTx/>
              <a:buNone/>
              <a:defRPr/>
            </a:lvl3pPr>
            <a:lvl4pPr marL="3209681" indent="0">
              <a:buFontTx/>
              <a:buNone/>
              <a:defRPr/>
            </a:lvl4pPr>
            <a:lvl5pPr marL="427957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26524" y="19730814"/>
            <a:ext cx="14854315" cy="6933688"/>
          </a:xfrm>
        </p:spPr>
        <p:txBody>
          <a:bodyPr anchor="ctr">
            <a:normAutofit/>
          </a:bodyPr>
          <a:lstStyle>
            <a:lvl1pPr marL="0" indent="0" algn="l">
              <a:buNone/>
              <a:defRPr sz="4212">
                <a:solidFill>
                  <a:schemeClr val="tx1">
                    <a:lumMod val="75000"/>
                    <a:lumOff val="25000"/>
                  </a:schemeClr>
                </a:solidFill>
              </a:defRPr>
            </a:lvl1pPr>
            <a:lvl2pPr marL="1069894" indent="0">
              <a:buNone/>
              <a:defRPr sz="4212">
                <a:solidFill>
                  <a:schemeClr val="tx1">
                    <a:tint val="75000"/>
                  </a:schemeClr>
                </a:solidFill>
              </a:defRPr>
            </a:lvl2pPr>
            <a:lvl3pPr marL="2139787" indent="0">
              <a:buNone/>
              <a:defRPr sz="3744">
                <a:solidFill>
                  <a:schemeClr val="tx1">
                    <a:tint val="75000"/>
                  </a:schemeClr>
                </a:solidFill>
              </a:defRPr>
            </a:lvl3pPr>
            <a:lvl4pPr marL="3209681" indent="0">
              <a:buNone/>
              <a:defRPr sz="3276">
                <a:solidFill>
                  <a:schemeClr val="tx1">
                    <a:tint val="75000"/>
                  </a:schemeClr>
                </a:solidFill>
              </a:defRPr>
            </a:lvl4pPr>
            <a:lvl5pPr marL="4279575" indent="0">
              <a:buNone/>
              <a:defRPr sz="3276">
                <a:solidFill>
                  <a:schemeClr val="tx1">
                    <a:tint val="75000"/>
                  </a:schemeClr>
                </a:solidFill>
              </a:defRPr>
            </a:lvl5pPr>
            <a:lvl6pPr marL="5349469" indent="0">
              <a:buNone/>
              <a:defRPr sz="3276">
                <a:solidFill>
                  <a:schemeClr val="tx1">
                    <a:tint val="75000"/>
                  </a:schemeClr>
                </a:solidFill>
              </a:defRPr>
            </a:lvl6pPr>
            <a:lvl7pPr marL="6419362" indent="0">
              <a:buNone/>
              <a:defRPr sz="3276">
                <a:solidFill>
                  <a:schemeClr val="tx1">
                    <a:tint val="75000"/>
                  </a:schemeClr>
                </a:solidFill>
              </a:defRPr>
            </a:lvl7pPr>
            <a:lvl8pPr marL="7489256" indent="0">
              <a:buNone/>
              <a:defRPr sz="3276">
                <a:solidFill>
                  <a:schemeClr val="tx1">
                    <a:tint val="75000"/>
                  </a:schemeClr>
                </a:solidFill>
              </a:defRPr>
            </a:lvl8pPr>
            <a:lvl9pPr marL="8559150" indent="0">
              <a:buNone/>
              <a:defRPr sz="327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
        <p:nvSpPr>
          <p:cNvPr id="24" name="TextBox 23"/>
          <p:cNvSpPr txBox="1"/>
          <p:nvPr/>
        </p:nvSpPr>
        <p:spPr>
          <a:xfrm>
            <a:off x="1129595" y="3488458"/>
            <a:ext cx="1070174" cy="2581001"/>
          </a:xfrm>
          <a:prstGeom prst="rect">
            <a:avLst/>
          </a:prstGeom>
        </p:spPr>
        <p:txBody>
          <a:bodyPr vert="horz" lIns="213979" tIns="106990" rIns="213979" bIns="106990" rtlCol="0" anchor="ctr">
            <a:noAutofit/>
          </a:bodyPr>
          <a:lstStyle/>
          <a:p>
            <a:pPr lvl="0"/>
            <a:r>
              <a:rPr lang="en-US" sz="18721"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90320" y="12740269"/>
            <a:ext cx="1070174" cy="2581001"/>
          </a:xfrm>
          <a:prstGeom prst="rect">
            <a:avLst/>
          </a:prstGeom>
        </p:spPr>
        <p:txBody>
          <a:bodyPr vert="horz" lIns="213979" tIns="106990" rIns="213979" bIns="106990" rtlCol="0" anchor="ctr">
            <a:noAutofit/>
          </a:bodyPr>
          <a:lstStyle/>
          <a:p>
            <a:pPr lvl="0"/>
            <a:r>
              <a:rPr lang="en-US" sz="18721"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204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26524" y="8527134"/>
            <a:ext cx="14854315" cy="11455471"/>
          </a:xfrm>
        </p:spPr>
        <p:txBody>
          <a:bodyPr anchor="b">
            <a:normAutofit/>
          </a:bodyPr>
          <a:lstStyle>
            <a:lvl1pPr algn="l">
              <a:defRPr sz="10296"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26524" y="19982605"/>
            <a:ext cx="14854315" cy="6681898"/>
          </a:xfrm>
        </p:spPr>
        <p:txBody>
          <a:bodyPr anchor="t">
            <a:normAutofit/>
          </a:bodyPr>
          <a:lstStyle>
            <a:lvl1pPr marL="0" indent="0" algn="l">
              <a:buNone/>
              <a:defRPr sz="4212">
                <a:solidFill>
                  <a:schemeClr val="tx1">
                    <a:lumMod val="75000"/>
                    <a:lumOff val="25000"/>
                  </a:schemeClr>
                </a:solidFill>
              </a:defRPr>
            </a:lvl1pPr>
            <a:lvl2pPr marL="1069894" indent="0">
              <a:buNone/>
              <a:defRPr sz="4212">
                <a:solidFill>
                  <a:schemeClr val="tx1">
                    <a:tint val="75000"/>
                  </a:schemeClr>
                </a:solidFill>
              </a:defRPr>
            </a:lvl2pPr>
            <a:lvl3pPr marL="2139787" indent="0">
              <a:buNone/>
              <a:defRPr sz="3744">
                <a:solidFill>
                  <a:schemeClr val="tx1">
                    <a:tint val="75000"/>
                  </a:schemeClr>
                </a:solidFill>
              </a:defRPr>
            </a:lvl3pPr>
            <a:lvl4pPr marL="3209681" indent="0">
              <a:buNone/>
              <a:defRPr sz="3276">
                <a:solidFill>
                  <a:schemeClr val="tx1">
                    <a:tint val="75000"/>
                  </a:schemeClr>
                </a:solidFill>
              </a:defRPr>
            </a:lvl4pPr>
            <a:lvl5pPr marL="4279575" indent="0">
              <a:buNone/>
              <a:defRPr sz="3276">
                <a:solidFill>
                  <a:schemeClr val="tx1">
                    <a:tint val="75000"/>
                  </a:schemeClr>
                </a:solidFill>
              </a:defRPr>
            </a:lvl5pPr>
            <a:lvl6pPr marL="5349469" indent="0">
              <a:buNone/>
              <a:defRPr sz="3276">
                <a:solidFill>
                  <a:schemeClr val="tx1">
                    <a:tint val="75000"/>
                  </a:schemeClr>
                </a:solidFill>
              </a:defRPr>
            </a:lvl6pPr>
            <a:lvl7pPr marL="6419362" indent="0">
              <a:buNone/>
              <a:defRPr sz="3276">
                <a:solidFill>
                  <a:schemeClr val="tx1">
                    <a:tint val="75000"/>
                  </a:schemeClr>
                </a:solidFill>
              </a:defRPr>
            </a:lvl7pPr>
            <a:lvl8pPr marL="7489256" indent="0">
              <a:buNone/>
              <a:defRPr sz="3276">
                <a:solidFill>
                  <a:schemeClr val="tx1">
                    <a:tint val="75000"/>
                  </a:schemeClr>
                </a:solidFill>
              </a:defRPr>
            </a:lvl8pPr>
            <a:lvl9pPr marL="8559150" indent="0">
              <a:buNone/>
              <a:defRPr sz="327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591136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13312" y="2690566"/>
            <a:ext cx="14209539" cy="13340721"/>
          </a:xfrm>
        </p:spPr>
        <p:txBody>
          <a:bodyPr anchor="ctr">
            <a:normAutofit/>
          </a:bodyPr>
          <a:lstStyle>
            <a:lvl1pPr algn="l">
              <a:defRPr sz="10296"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426521" y="17712890"/>
            <a:ext cx="14854317" cy="2269715"/>
          </a:xfrm>
        </p:spPr>
        <p:txBody>
          <a:bodyPr anchor="b">
            <a:noAutofit/>
          </a:bodyPr>
          <a:lstStyle>
            <a:lvl1pPr marL="0" indent="0">
              <a:buFontTx/>
              <a:buNone/>
              <a:defRPr sz="5616">
                <a:solidFill>
                  <a:schemeClr val="tx1">
                    <a:lumMod val="75000"/>
                    <a:lumOff val="25000"/>
                  </a:schemeClr>
                </a:solidFill>
              </a:defRPr>
            </a:lvl1pPr>
            <a:lvl2pPr marL="1069894" indent="0">
              <a:buFontTx/>
              <a:buNone/>
              <a:defRPr/>
            </a:lvl2pPr>
            <a:lvl3pPr marL="2139787" indent="0">
              <a:buFontTx/>
              <a:buNone/>
              <a:defRPr/>
            </a:lvl3pPr>
            <a:lvl4pPr marL="3209681" indent="0">
              <a:buFontTx/>
              <a:buNone/>
              <a:defRPr/>
            </a:lvl4pPr>
            <a:lvl5pPr marL="427957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26524" y="19982605"/>
            <a:ext cx="14854315" cy="6681898"/>
          </a:xfrm>
        </p:spPr>
        <p:txBody>
          <a:bodyPr anchor="t">
            <a:normAutofit/>
          </a:bodyPr>
          <a:lstStyle>
            <a:lvl1pPr marL="0" indent="0" algn="l">
              <a:buNone/>
              <a:defRPr sz="4212">
                <a:solidFill>
                  <a:schemeClr val="tx1">
                    <a:lumMod val="50000"/>
                    <a:lumOff val="50000"/>
                  </a:schemeClr>
                </a:solidFill>
              </a:defRPr>
            </a:lvl1pPr>
            <a:lvl2pPr marL="1069894" indent="0">
              <a:buNone/>
              <a:defRPr sz="4212">
                <a:solidFill>
                  <a:schemeClr val="tx1">
                    <a:tint val="75000"/>
                  </a:schemeClr>
                </a:solidFill>
              </a:defRPr>
            </a:lvl2pPr>
            <a:lvl3pPr marL="2139787" indent="0">
              <a:buNone/>
              <a:defRPr sz="3744">
                <a:solidFill>
                  <a:schemeClr val="tx1">
                    <a:tint val="75000"/>
                  </a:schemeClr>
                </a:solidFill>
              </a:defRPr>
            </a:lvl3pPr>
            <a:lvl4pPr marL="3209681" indent="0">
              <a:buNone/>
              <a:defRPr sz="3276">
                <a:solidFill>
                  <a:schemeClr val="tx1">
                    <a:tint val="75000"/>
                  </a:schemeClr>
                </a:solidFill>
              </a:defRPr>
            </a:lvl4pPr>
            <a:lvl5pPr marL="4279575" indent="0">
              <a:buNone/>
              <a:defRPr sz="3276">
                <a:solidFill>
                  <a:schemeClr val="tx1">
                    <a:tint val="75000"/>
                  </a:schemeClr>
                </a:solidFill>
              </a:defRPr>
            </a:lvl5pPr>
            <a:lvl6pPr marL="5349469" indent="0">
              <a:buNone/>
              <a:defRPr sz="3276">
                <a:solidFill>
                  <a:schemeClr val="tx1">
                    <a:tint val="75000"/>
                  </a:schemeClr>
                </a:solidFill>
              </a:defRPr>
            </a:lvl6pPr>
            <a:lvl7pPr marL="6419362" indent="0">
              <a:buNone/>
              <a:defRPr sz="3276">
                <a:solidFill>
                  <a:schemeClr val="tx1">
                    <a:tint val="75000"/>
                  </a:schemeClr>
                </a:solidFill>
              </a:defRPr>
            </a:lvl7pPr>
            <a:lvl8pPr marL="7489256" indent="0">
              <a:buNone/>
              <a:defRPr sz="3276">
                <a:solidFill>
                  <a:schemeClr val="tx1">
                    <a:tint val="75000"/>
                  </a:schemeClr>
                </a:solidFill>
              </a:defRPr>
            </a:lvl8pPr>
            <a:lvl9pPr marL="8559150" indent="0">
              <a:buNone/>
              <a:defRPr sz="327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
        <p:nvSpPr>
          <p:cNvPr id="24" name="TextBox 23"/>
          <p:cNvSpPr txBox="1"/>
          <p:nvPr/>
        </p:nvSpPr>
        <p:spPr>
          <a:xfrm>
            <a:off x="1129595" y="3488458"/>
            <a:ext cx="1070174" cy="2581001"/>
          </a:xfrm>
          <a:prstGeom prst="rect">
            <a:avLst/>
          </a:prstGeom>
        </p:spPr>
        <p:txBody>
          <a:bodyPr vert="horz" lIns="213979" tIns="106990" rIns="213979" bIns="106990" rtlCol="0" anchor="ctr">
            <a:noAutofit/>
          </a:bodyPr>
          <a:lstStyle/>
          <a:p>
            <a:pPr lvl="0"/>
            <a:r>
              <a:rPr lang="en-US" sz="18721"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5790320" y="12740269"/>
            <a:ext cx="1070174" cy="2581001"/>
          </a:xfrm>
          <a:prstGeom prst="rect">
            <a:avLst/>
          </a:prstGeom>
        </p:spPr>
        <p:txBody>
          <a:bodyPr vert="horz" lIns="213979" tIns="106990" rIns="213979" bIns="106990" rtlCol="0" anchor="ctr">
            <a:noAutofit/>
          </a:bodyPr>
          <a:lstStyle/>
          <a:p>
            <a:pPr lvl="0"/>
            <a:r>
              <a:rPr lang="en-US" sz="18721"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69502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41150" y="2690566"/>
            <a:ext cx="14839689" cy="13340721"/>
          </a:xfrm>
        </p:spPr>
        <p:txBody>
          <a:bodyPr anchor="ctr">
            <a:normAutofit/>
          </a:bodyPr>
          <a:lstStyle>
            <a:lvl1pPr algn="l">
              <a:defRPr sz="10296"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426521" y="17712890"/>
            <a:ext cx="14854317" cy="2269715"/>
          </a:xfrm>
        </p:spPr>
        <p:txBody>
          <a:bodyPr anchor="b">
            <a:noAutofit/>
          </a:bodyPr>
          <a:lstStyle>
            <a:lvl1pPr marL="0" indent="0">
              <a:buFontTx/>
              <a:buNone/>
              <a:defRPr sz="5616">
                <a:solidFill>
                  <a:schemeClr val="accent1"/>
                </a:solidFill>
              </a:defRPr>
            </a:lvl1pPr>
            <a:lvl2pPr marL="1069894" indent="0">
              <a:buFontTx/>
              <a:buNone/>
              <a:defRPr/>
            </a:lvl2pPr>
            <a:lvl3pPr marL="2139787" indent="0">
              <a:buFontTx/>
              <a:buNone/>
              <a:defRPr/>
            </a:lvl3pPr>
            <a:lvl4pPr marL="3209681" indent="0">
              <a:buFontTx/>
              <a:buNone/>
              <a:defRPr/>
            </a:lvl4pPr>
            <a:lvl5pPr marL="4279575"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26524" y="19982605"/>
            <a:ext cx="14854315" cy="6681898"/>
          </a:xfrm>
        </p:spPr>
        <p:txBody>
          <a:bodyPr anchor="t">
            <a:normAutofit/>
          </a:bodyPr>
          <a:lstStyle>
            <a:lvl1pPr marL="0" indent="0" algn="l">
              <a:buNone/>
              <a:defRPr sz="4212">
                <a:solidFill>
                  <a:schemeClr val="tx1">
                    <a:lumMod val="50000"/>
                    <a:lumOff val="50000"/>
                  </a:schemeClr>
                </a:solidFill>
              </a:defRPr>
            </a:lvl1pPr>
            <a:lvl2pPr marL="1069894" indent="0">
              <a:buNone/>
              <a:defRPr sz="4212">
                <a:solidFill>
                  <a:schemeClr val="tx1">
                    <a:tint val="75000"/>
                  </a:schemeClr>
                </a:solidFill>
              </a:defRPr>
            </a:lvl2pPr>
            <a:lvl3pPr marL="2139787" indent="0">
              <a:buNone/>
              <a:defRPr sz="3744">
                <a:solidFill>
                  <a:schemeClr val="tx1">
                    <a:tint val="75000"/>
                  </a:schemeClr>
                </a:solidFill>
              </a:defRPr>
            </a:lvl3pPr>
            <a:lvl4pPr marL="3209681" indent="0">
              <a:buNone/>
              <a:defRPr sz="3276">
                <a:solidFill>
                  <a:schemeClr val="tx1">
                    <a:tint val="75000"/>
                  </a:schemeClr>
                </a:solidFill>
              </a:defRPr>
            </a:lvl4pPr>
            <a:lvl5pPr marL="4279575" indent="0">
              <a:buNone/>
              <a:defRPr sz="3276">
                <a:solidFill>
                  <a:schemeClr val="tx1">
                    <a:tint val="75000"/>
                  </a:schemeClr>
                </a:solidFill>
              </a:defRPr>
            </a:lvl5pPr>
            <a:lvl6pPr marL="5349469" indent="0">
              <a:buNone/>
              <a:defRPr sz="3276">
                <a:solidFill>
                  <a:schemeClr val="tx1">
                    <a:tint val="75000"/>
                  </a:schemeClr>
                </a:solidFill>
              </a:defRPr>
            </a:lvl6pPr>
            <a:lvl7pPr marL="6419362" indent="0">
              <a:buNone/>
              <a:defRPr sz="3276">
                <a:solidFill>
                  <a:schemeClr val="tx1">
                    <a:tint val="75000"/>
                  </a:schemeClr>
                </a:solidFill>
              </a:defRPr>
            </a:lvl7pPr>
            <a:lvl8pPr marL="7489256" indent="0">
              <a:buNone/>
              <a:defRPr sz="3276">
                <a:solidFill>
                  <a:schemeClr val="tx1">
                    <a:tint val="75000"/>
                  </a:schemeClr>
                </a:solidFill>
              </a:defRPr>
            </a:lvl8pPr>
            <a:lvl9pPr marL="8559150" indent="0">
              <a:buNone/>
              <a:defRPr sz="327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672496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1445678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87533" y="2690568"/>
            <a:ext cx="2290522" cy="23178106"/>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26525" y="2690568"/>
            <a:ext cx="12156902" cy="231781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139547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8424"/>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950353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6524" y="11920708"/>
            <a:ext cx="14854315" cy="8061903"/>
          </a:xfrm>
        </p:spPr>
        <p:txBody>
          <a:bodyPr anchor="b"/>
          <a:lstStyle>
            <a:lvl1pPr algn="l">
              <a:defRPr sz="936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26524" y="19982605"/>
            <a:ext cx="14854315" cy="3797511"/>
          </a:xfrm>
        </p:spPr>
        <p:txBody>
          <a:bodyPr anchor="t"/>
          <a:lstStyle>
            <a:lvl1pPr marL="0" indent="0" algn="l">
              <a:buNone/>
              <a:defRPr sz="4680">
                <a:solidFill>
                  <a:schemeClr val="tx1">
                    <a:lumMod val="50000"/>
                    <a:lumOff val="50000"/>
                  </a:schemeClr>
                </a:solidFill>
              </a:defRPr>
            </a:lvl1pPr>
            <a:lvl2pPr marL="1069894" indent="0">
              <a:buNone/>
              <a:defRPr sz="4212">
                <a:solidFill>
                  <a:schemeClr val="tx1">
                    <a:tint val="75000"/>
                  </a:schemeClr>
                </a:solidFill>
              </a:defRPr>
            </a:lvl2pPr>
            <a:lvl3pPr marL="2139787" indent="0">
              <a:buNone/>
              <a:defRPr sz="3744">
                <a:solidFill>
                  <a:schemeClr val="tx1">
                    <a:tint val="75000"/>
                  </a:schemeClr>
                </a:solidFill>
              </a:defRPr>
            </a:lvl3pPr>
            <a:lvl4pPr marL="3209681" indent="0">
              <a:buNone/>
              <a:defRPr sz="3276">
                <a:solidFill>
                  <a:schemeClr val="tx1">
                    <a:tint val="75000"/>
                  </a:schemeClr>
                </a:solidFill>
              </a:defRPr>
            </a:lvl4pPr>
            <a:lvl5pPr marL="4279575" indent="0">
              <a:buNone/>
              <a:defRPr sz="3276">
                <a:solidFill>
                  <a:schemeClr val="tx1">
                    <a:tint val="75000"/>
                  </a:schemeClr>
                </a:solidFill>
              </a:defRPr>
            </a:lvl5pPr>
            <a:lvl6pPr marL="5349469" indent="0">
              <a:buNone/>
              <a:defRPr sz="3276">
                <a:solidFill>
                  <a:schemeClr val="tx1">
                    <a:tint val="75000"/>
                  </a:schemeClr>
                </a:solidFill>
              </a:defRPr>
            </a:lvl6pPr>
            <a:lvl7pPr marL="6419362" indent="0">
              <a:buNone/>
              <a:defRPr sz="3276">
                <a:solidFill>
                  <a:schemeClr val="tx1">
                    <a:tint val="75000"/>
                  </a:schemeClr>
                </a:solidFill>
              </a:defRPr>
            </a:lvl7pPr>
            <a:lvl8pPr marL="7489256" indent="0">
              <a:buNone/>
              <a:defRPr sz="3276">
                <a:solidFill>
                  <a:schemeClr val="tx1">
                    <a:tint val="75000"/>
                  </a:schemeClr>
                </a:solidFill>
              </a:defRPr>
            </a:lvl8pPr>
            <a:lvl9pPr marL="8559150" indent="0">
              <a:buNone/>
              <a:defRPr sz="327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5633E5-37A9-46F9-AD17-DA3188047059}" type="datetimeFigureOut">
              <a:rPr lang="en-SG" smtClean="0"/>
              <a:t>28/2/2016</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1750765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26528" y="2690566"/>
            <a:ext cx="14854312" cy="582955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26529" y="9536100"/>
            <a:ext cx="7226497" cy="17128398"/>
          </a:xfrm>
        </p:spPr>
        <p:txBody>
          <a:bodyPr>
            <a:normAutofit/>
          </a:bodyPr>
          <a:lstStyle>
            <a:lvl1pPr>
              <a:defRPr sz="4212"/>
            </a:lvl1pPr>
            <a:lvl2pPr>
              <a:defRPr sz="3744"/>
            </a:lvl2pPr>
            <a:lvl3pPr>
              <a:defRPr sz="3276"/>
            </a:lvl3pPr>
            <a:lvl4pPr>
              <a:defRPr sz="2808"/>
            </a:lvl4pPr>
            <a:lvl5pPr>
              <a:defRPr sz="2808"/>
            </a:lvl5pPr>
            <a:lvl6pPr>
              <a:defRPr sz="2808"/>
            </a:lvl6pPr>
            <a:lvl7pPr>
              <a:defRPr sz="2808"/>
            </a:lvl7pPr>
            <a:lvl8pPr>
              <a:defRPr sz="2808"/>
            </a:lvl8pPr>
            <a:lvl9pPr>
              <a:defRPr sz="28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054341" y="9536106"/>
            <a:ext cx="7226499" cy="17128403"/>
          </a:xfrm>
        </p:spPr>
        <p:txBody>
          <a:bodyPr>
            <a:normAutofit/>
          </a:bodyPr>
          <a:lstStyle>
            <a:lvl1pPr>
              <a:defRPr sz="4212"/>
            </a:lvl1pPr>
            <a:lvl2pPr>
              <a:defRPr sz="3744"/>
            </a:lvl2pPr>
            <a:lvl3pPr>
              <a:defRPr sz="3276"/>
            </a:lvl3pPr>
            <a:lvl4pPr>
              <a:defRPr sz="2808"/>
            </a:lvl4pPr>
            <a:lvl5pPr>
              <a:defRPr sz="2808"/>
            </a:lvl5pPr>
            <a:lvl6pPr>
              <a:defRPr sz="2808"/>
            </a:lvl6pPr>
            <a:lvl7pPr>
              <a:defRPr sz="2808"/>
            </a:lvl7pPr>
            <a:lvl8pPr>
              <a:defRPr sz="2808"/>
            </a:lvl8pPr>
            <a:lvl9pPr>
              <a:defRPr sz="280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5633E5-37A9-46F9-AD17-DA3188047059}" type="datetimeFigureOut">
              <a:rPr lang="en-SG" smtClean="0"/>
              <a:t>28/2/2016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214636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26526" y="2690566"/>
            <a:ext cx="14854310" cy="5829559"/>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6525" y="9537839"/>
            <a:ext cx="7232495" cy="2543423"/>
          </a:xfrm>
        </p:spPr>
        <p:txBody>
          <a:bodyPr anchor="b">
            <a:noAutofit/>
          </a:bodyPr>
          <a:lstStyle>
            <a:lvl1pPr marL="0" indent="0">
              <a:buNone/>
              <a:defRPr sz="5616" b="0"/>
            </a:lvl1pPr>
            <a:lvl2pPr marL="1069894" indent="0">
              <a:buNone/>
              <a:defRPr sz="4680" b="1"/>
            </a:lvl2pPr>
            <a:lvl3pPr marL="2139787" indent="0">
              <a:buNone/>
              <a:defRPr sz="4212" b="1"/>
            </a:lvl3pPr>
            <a:lvl4pPr marL="3209681" indent="0">
              <a:buNone/>
              <a:defRPr sz="3744" b="1"/>
            </a:lvl4pPr>
            <a:lvl5pPr marL="4279575" indent="0">
              <a:buNone/>
              <a:defRPr sz="3744" b="1"/>
            </a:lvl5pPr>
            <a:lvl6pPr marL="5349469" indent="0">
              <a:buNone/>
              <a:defRPr sz="3744" b="1"/>
            </a:lvl6pPr>
            <a:lvl7pPr marL="6419362" indent="0">
              <a:buNone/>
              <a:defRPr sz="3744" b="1"/>
            </a:lvl7pPr>
            <a:lvl8pPr marL="7489256" indent="0">
              <a:buNone/>
              <a:defRPr sz="3744" b="1"/>
            </a:lvl8pPr>
            <a:lvl9pPr marL="8559150" indent="0">
              <a:buNone/>
              <a:defRPr sz="3744" b="1"/>
            </a:lvl9pPr>
          </a:lstStyle>
          <a:p>
            <a:pPr lvl="0"/>
            <a:r>
              <a:rPr lang="en-US" smtClean="0"/>
              <a:t>Click to edit Master text styles</a:t>
            </a:r>
          </a:p>
        </p:txBody>
      </p:sp>
      <p:sp>
        <p:nvSpPr>
          <p:cNvPr id="4" name="Content Placeholder 3"/>
          <p:cNvSpPr>
            <a:spLocks noGrp="1"/>
          </p:cNvSpPr>
          <p:nvPr>
            <p:ph sz="half" idx="2"/>
          </p:nvPr>
        </p:nvSpPr>
        <p:spPr>
          <a:xfrm>
            <a:off x="1426525" y="12081268"/>
            <a:ext cx="7232495" cy="1458324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048340" y="9537839"/>
            <a:ext cx="7232495" cy="2543423"/>
          </a:xfrm>
        </p:spPr>
        <p:txBody>
          <a:bodyPr anchor="b">
            <a:noAutofit/>
          </a:bodyPr>
          <a:lstStyle>
            <a:lvl1pPr marL="0" indent="0">
              <a:buNone/>
              <a:defRPr sz="5616" b="0"/>
            </a:lvl1pPr>
            <a:lvl2pPr marL="1069894" indent="0">
              <a:buNone/>
              <a:defRPr sz="4680" b="1"/>
            </a:lvl2pPr>
            <a:lvl3pPr marL="2139787" indent="0">
              <a:buNone/>
              <a:defRPr sz="4212" b="1"/>
            </a:lvl3pPr>
            <a:lvl4pPr marL="3209681" indent="0">
              <a:buNone/>
              <a:defRPr sz="3744" b="1"/>
            </a:lvl4pPr>
            <a:lvl5pPr marL="4279575" indent="0">
              <a:buNone/>
              <a:defRPr sz="3744" b="1"/>
            </a:lvl5pPr>
            <a:lvl6pPr marL="5349469" indent="0">
              <a:buNone/>
              <a:defRPr sz="3744" b="1"/>
            </a:lvl6pPr>
            <a:lvl7pPr marL="6419362" indent="0">
              <a:buNone/>
              <a:defRPr sz="3744" b="1"/>
            </a:lvl7pPr>
            <a:lvl8pPr marL="7489256" indent="0">
              <a:buNone/>
              <a:defRPr sz="3744" b="1"/>
            </a:lvl8pPr>
            <a:lvl9pPr marL="8559150" indent="0">
              <a:buNone/>
              <a:defRPr sz="3744" b="1"/>
            </a:lvl9pPr>
          </a:lstStyle>
          <a:p>
            <a:pPr lvl="0"/>
            <a:r>
              <a:rPr lang="en-US" smtClean="0"/>
              <a:t>Click to edit Master text styles</a:t>
            </a:r>
          </a:p>
        </p:txBody>
      </p:sp>
      <p:sp>
        <p:nvSpPr>
          <p:cNvPr id="6" name="Content Placeholder 5"/>
          <p:cNvSpPr>
            <a:spLocks noGrp="1"/>
          </p:cNvSpPr>
          <p:nvPr>
            <p:ph sz="quarter" idx="4"/>
          </p:nvPr>
        </p:nvSpPr>
        <p:spPr>
          <a:xfrm>
            <a:off x="9048340" y="12081268"/>
            <a:ext cx="7232495" cy="1458324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5633E5-37A9-46F9-AD17-DA3188047059}" type="datetimeFigureOut">
              <a:rPr lang="en-SG" smtClean="0"/>
              <a:t>28/2/2016</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939613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26525" y="2690566"/>
            <a:ext cx="14854312" cy="5829559"/>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5633E5-37A9-46F9-AD17-DA3188047059}" type="datetimeFigureOut">
              <a:rPr lang="en-SG" smtClean="0"/>
              <a:t>28/2/2016</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359963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633E5-37A9-46F9-AD17-DA3188047059}" type="datetimeFigureOut">
              <a:rPr lang="en-SG" smtClean="0"/>
              <a:t>28/2/2016</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1459705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6525" y="6614325"/>
            <a:ext cx="6529317" cy="5642711"/>
          </a:xfrm>
        </p:spPr>
        <p:txBody>
          <a:bodyPr anchor="b">
            <a:normAutofit/>
          </a:bodyPr>
          <a:lstStyle>
            <a:lvl1pPr>
              <a:defRPr sz="4680"/>
            </a:lvl1pPr>
          </a:lstStyle>
          <a:p>
            <a:r>
              <a:rPr lang="en-US" smtClean="0"/>
              <a:t>Click to edit Master title style</a:t>
            </a:r>
            <a:endParaRPr lang="en-US" dirty="0"/>
          </a:p>
        </p:txBody>
      </p:sp>
      <p:sp>
        <p:nvSpPr>
          <p:cNvPr id="3" name="Content Placeholder 2"/>
          <p:cNvSpPr>
            <a:spLocks noGrp="1"/>
          </p:cNvSpPr>
          <p:nvPr>
            <p:ph idx="1"/>
          </p:nvPr>
        </p:nvSpPr>
        <p:spPr>
          <a:xfrm>
            <a:off x="8357157" y="2272705"/>
            <a:ext cx="7923679" cy="243918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26525" y="12257033"/>
            <a:ext cx="6529317" cy="11406873"/>
          </a:xfrm>
        </p:spPr>
        <p:txBody>
          <a:bodyPr>
            <a:normAutofit/>
          </a:bodyPr>
          <a:lstStyle>
            <a:lvl1pPr marL="0" indent="0">
              <a:buNone/>
              <a:defRPr sz="3276"/>
            </a:lvl1pPr>
            <a:lvl2pPr marL="802420" indent="0">
              <a:buNone/>
              <a:defRPr sz="2457"/>
            </a:lvl2pPr>
            <a:lvl3pPr marL="1604841" indent="0">
              <a:buNone/>
              <a:defRPr sz="2106"/>
            </a:lvl3pPr>
            <a:lvl4pPr marL="2407261" indent="0">
              <a:buNone/>
              <a:defRPr sz="1755"/>
            </a:lvl4pPr>
            <a:lvl5pPr marL="3209681" indent="0">
              <a:buNone/>
              <a:defRPr sz="1755"/>
            </a:lvl5pPr>
            <a:lvl6pPr marL="4012101" indent="0">
              <a:buNone/>
              <a:defRPr sz="1755"/>
            </a:lvl6pPr>
            <a:lvl7pPr marL="4814522" indent="0">
              <a:buNone/>
              <a:defRPr sz="1755"/>
            </a:lvl7pPr>
            <a:lvl8pPr marL="5616942" indent="0">
              <a:buNone/>
              <a:defRPr sz="1755"/>
            </a:lvl8pPr>
            <a:lvl9pPr marL="6419362" indent="0">
              <a:buNone/>
              <a:defRPr sz="175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5633E5-37A9-46F9-AD17-DA3188047059}" type="datetimeFigureOut">
              <a:rPr lang="en-SG" smtClean="0"/>
              <a:t>28/2/2016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425699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26525" y="21188204"/>
            <a:ext cx="14854312" cy="2501387"/>
          </a:xfrm>
        </p:spPr>
        <p:txBody>
          <a:bodyPr anchor="b">
            <a:normAutofit/>
          </a:bodyPr>
          <a:lstStyle>
            <a:lvl1pPr algn="l">
              <a:defRPr sz="5616"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426525" y="2690566"/>
            <a:ext cx="14854312" cy="16973682"/>
          </a:xfrm>
        </p:spPr>
        <p:txBody>
          <a:bodyPr anchor="t">
            <a:normAutofit/>
          </a:bodyPr>
          <a:lstStyle>
            <a:lvl1pPr marL="0" indent="0" algn="ctr">
              <a:buNone/>
              <a:defRPr sz="3744"/>
            </a:lvl1pPr>
            <a:lvl2pPr marL="1069894" indent="0">
              <a:buNone/>
              <a:defRPr sz="3744"/>
            </a:lvl2pPr>
            <a:lvl3pPr marL="2139787" indent="0">
              <a:buNone/>
              <a:defRPr sz="3744"/>
            </a:lvl3pPr>
            <a:lvl4pPr marL="3209681" indent="0">
              <a:buNone/>
              <a:defRPr sz="3744"/>
            </a:lvl4pPr>
            <a:lvl5pPr marL="4279575" indent="0">
              <a:buNone/>
              <a:defRPr sz="3744"/>
            </a:lvl5pPr>
            <a:lvl6pPr marL="5349469" indent="0">
              <a:buNone/>
              <a:defRPr sz="3744"/>
            </a:lvl6pPr>
            <a:lvl7pPr marL="6419362" indent="0">
              <a:buNone/>
              <a:defRPr sz="3744"/>
            </a:lvl7pPr>
            <a:lvl8pPr marL="7489256" indent="0">
              <a:buNone/>
              <a:defRPr sz="3744"/>
            </a:lvl8pPr>
            <a:lvl9pPr marL="8559150" indent="0">
              <a:buNone/>
              <a:defRPr sz="3744"/>
            </a:lvl9pPr>
          </a:lstStyle>
          <a:p>
            <a:r>
              <a:rPr lang="en-US" smtClean="0"/>
              <a:t>Click icon to add picture</a:t>
            </a:r>
            <a:endParaRPr lang="en-US" dirty="0"/>
          </a:p>
        </p:txBody>
      </p:sp>
      <p:sp>
        <p:nvSpPr>
          <p:cNvPr id="4" name="Text Placeholder 3"/>
          <p:cNvSpPr>
            <a:spLocks noGrp="1"/>
          </p:cNvSpPr>
          <p:nvPr>
            <p:ph type="body" sz="half" idx="2"/>
          </p:nvPr>
        </p:nvSpPr>
        <p:spPr>
          <a:xfrm>
            <a:off x="1426525" y="23689592"/>
            <a:ext cx="14854312" cy="2974911"/>
          </a:xfrm>
        </p:spPr>
        <p:txBody>
          <a:bodyPr>
            <a:normAutofit/>
          </a:bodyPr>
          <a:lstStyle>
            <a:lvl1pPr marL="0" indent="0">
              <a:buNone/>
              <a:defRPr sz="2808"/>
            </a:lvl1pPr>
            <a:lvl2pPr marL="1069894" indent="0">
              <a:buNone/>
              <a:defRPr sz="2808"/>
            </a:lvl2pPr>
            <a:lvl3pPr marL="2139787" indent="0">
              <a:buNone/>
              <a:defRPr sz="2340"/>
            </a:lvl3pPr>
            <a:lvl4pPr marL="3209681" indent="0">
              <a:buNone/>
              <a:defRPr sz="2106"/>
            </a:lvl4pPr>
            <a:lvl5pPr marL="4279575" indent="0">
              <a:buNone/>
              <a:defRPr sz="2106"/>
            </a:lvl5pPr>
            <a:lvl6pPr marL="5349469" indent="0">
              <a:buNone/>
              <a:defRPr sz="2106"/>
            </a:lvl6pPr>
            <a:lvl7pPr marL="6419362" indent="0">
              <a:buNone/>
              <a:defRPr sz="2106"/>
            </a:lvl7pPr>
            <a:lvl8pPr marL="7489256" indent="0">
              <a:buNone/>
              <a:defRPr sz="2106"/>
            </a:lvl8pPr>
            <a:lvl9pPr marL="8559150" indent="0">
              <a:buNone/>
              <a:defRPr sz="210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5633E5-37A9-46F9-AD17-DA3188047059}" type="datetimeFigureOut">
              <a:rPr lang="en-SG" smtClean="0"/>
              <a:t>28/2/2016</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5F5448D-400A-45C8-A1A5-FD84B47ECFCD}" type="slidenum">
              <a:rPr lang="en-SG" smtClean="0"/>
              <a:t>‹#›</a:t>
            </a:fld>
            <a:endParaRPr lang="en-SG"/>
          </a:p>
        </p:txBody>
      </p:sp>
    </p:spTree>
    <p:extLst>
      <p:ext uri="{BB962C8B-B14F-4D97-AF65-F5344CB8AC3E}">
        <p14:creationId xmlns:p14="http://schemas.microsoft.com/office/powerpoint/2010/main" val="405428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9813" y="-37373"/>
            <a:ext cx="21461838" cy="30343608"/>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426526" y="2690566"/>
            <a:ext cx="14854310" cy="582955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26525" y="9536106"/>
            <a:ext cx="14854312" cy="17128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648867" y="26664509"/>
            <a:ext cx="1600940" cy="1611537"/>
          </a:xfrm>
          <a:prstGeom prst="rect">
            <a:avLst/>
          </a:prstGeom>
        </p:spPr>
        <p:txBody>
          <a:bodyPr vert="horz" lIns="91440" tIns="45720" rIns="91440" bIns="45720" rtlCol="0" anchor="ctr"/>
          <a:lstStyle>
            <a:lvl1pPr algn="r">
              <a:defRPr sz="2106">
                <a:solidFill>
                  <a:schemeClr val="tx1">
                    <a:tint val="75000"/>
                  </a:schemeClr>
                </a:solidFill>
              </a:defRPr>
            </a:lvl1pPr>
          </a:lstStyle>
          <a:p>
            <a:fld id="{8C5633E5-37A9-46F9-AD17-DA3188047059}" type="datetimeFigureOut">
              <a:rPr lang="en-SG" smtClean="0"/>
              <a:t>28/2/2016</a:t>
            </a:fld>
            <a:endParaRPr lang="en-SG"/>
          </a:p>
        </p:txBody>
      </p:sp>
      <p:sp>
        <p:nvSpPr>
          <p:cNvPr id="5" name="Footer Placeholder 4"/>
          <p:cNvSpPr>
            <a:spLocks noGrp="1"/>
          </p:cNvSpPr>
          <p:nvPr>
            <p:ph type="ftr" sz="quarter" idx="3"/>
          </p:nvPr>
        </p:nvSpPr>
        <p:spPr>
          <a:xfrm>
            <a:off x="1426526" y="26664509"/>
            <a:ext cx="10818239" cy="1611537"/>
          </a:xfrm>
          <a:prstGeom prst="rect">
            <a:avLst/>
          </a:prstGeom>
        </p:spPr>
        <p:txBody>
          <a:bodyPr vert="horz" lIns="91440" tIns="45720" rIns="91440" bIns="45720" rtlCol="0" anchor="ctr"/>
          <a:lstStyle>
            <a:lvl1pPr algn="l">
              <a:defRPr sz="2106">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15081214" y="26664509"/>
            <a:ext cx="1199626" cy="1611537"/>
          </a:xfrm>
          <a:prstGeom prst="rect">
            <a:avLst/>
          </a:prstGeom>
        </p:spPr>
        <p:txBody>
          <a:bodyPr vert="horz" lIns="91440" tIns="45720" rIns="91440" bIns="45720" rtlCol="0" anchor="ctr"/>
          <a:lstStyle>
            <a:lvl1pPr algn="r">
              <a:defRPr sz="2106">
                <a:solidFill>
                  <a:schemeClr val="accent1"/>
                </a:solidFill>
              </a:defRPr>
            </a:lvl1pPr>
          </a:lstStyle>
          <a:p>
            <a:fld id="{95F5448D-400A-45C8-A1A5-FD84B47ECFCD}" type="slidenum">
              <a:rPr lang="en-SG" smtClean="0"/>
              <a:t>‹#›</a:t>
            </a:fld>
            <a:endParaRPr lang="en-SG"/>
          </a:p>
        </p:txBody>
      </p:sp>
    </p:spTree>
    <p:extLst>
      <p:ext uri="{BB962C8B-B14F-4D97-AF65-F5344CB8AC3E}">
        <p14:creationId xmlns:p14="http://schemas.microsoft.com/office/powerpoint/2010/main" val="98734033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1069894" rtl="0" eaLnBrk="1" latinLnBrk="0" hangingPunct="1">
        <a:spcBef>
          <a:spcPct val="0"/>
        </a:spcBef>
        <a:buNone/>
        <a:defRPr sz="842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02420" indent="-802420" algn="l" defTabSz="1069894" rtl="0" eaLnBrk="1" latinLnBrk="0" hangingPunct="1">
        <a:spcBef>
          <a:spcPts val="2340"/>
        </a:spcBef>
        <a:spcAft>
          <a:spcPts val="0"/>
        </a:spcAft>
        <a:buClr>
          <a:schemeClr val="accent1"/>
        </a:buClr>
        <a:buSzPct val="80000"/>
        <a:buFont typeface="Wingdings 3" charset="2"/>
        <a:buChar char=""/>
        <a:defRPr sz="4212" kern="1200">
          <a:solidFill>
            <a:schemeClr val="tx1">
              <a:lumMod val="75000"/>
              <a:lumOff val="25000"/>
            </a:schemeClr>
          </a:solidFill>
          <a:latin typeface="+mn-lt"/>
          <a:ea typeface="+mn-ea"/>
          <a:cs typeface="+mn-cs"/>
        </a:defRPr>
      </a:lvl1pPr>
      <a:lvl2pPr marL="1738577" indent="-668684" algn="l" defTabSz="1069894" rtl="0" eaLnBrk="1" latinLnBrk="0" hangingPunct="1">
        <a:spcBef>
          <a:spcPts val="2340"/>
        </a:spcBef>
        <a:spcAft>
          <a:spcPts val="0"/>
        </a:spcAft>
        <a:buClr>
          <a:schemeClr val="accent1"/>
        </a:buClr>
        <a:buSzPct val="80000"/>
        <a:buFont typeface="Wingdings 3" charset="2"/>
        <a:buChar char=""/>
        <a:defRPr sz="3744" kern="1200">
          <a:solidFill>
            <a:schemeClr val="tx1">
              <a:lumMod val="75000"/>
              <a:lumOff val="25000"/>
            </a:schemeClr>
          </a:solidFill>
          <a:latin typeface="+mn-lt"/>
          <a:ea typeface="+mn-ea"/>
          <a:cs typeface="+mn-cs"/>
        </a:defRPr>
      </a:lvl2pPr>
      <a:lvl3pPr marL="2674734" indent="-534947" algn="l" defTabSz="1069894" rtl="0" eaLnBrk="1" latinLnBrk="0" hangingPunct="1">
        <a:spcBef>
          <a:spcPts val="2340"/>
        </a:spcBef>
        <a:spcAft>
          <a:spcPts val="0"/>
        </a:spcAft>
        <a:buClr>
          <a:schemeClr val="accent1"/>
        </a:buClr>
        <a:buSzPct val="80000"/>
        <a:buFont typeface="Wingdings 3" charset="2"/>
        <a:buChar char=""/>
        <a:defRPr sz="3276" kern="1200">
          <a:solidFill>
            <a:schemeClr val="tx1">
              <a:lumMod val="75000"/>
              <a:lumOff val="25000"/>
            </a:schemeClr>
          </a:solidFill>
          <a:latin typeface="+mn-lt"/>
          <a:ea typeface="+mn-ea"/>
          <a:cs typeface="+mn-cs"/>
        </a:defRPr>
      </a:lvl3pPr>
      <a:lvl4pPr marL="3744628" indent="-534947" algn="l" defTabSz="1069894" rtl="0" eaLnBrk="1" latinLnBrk="0" hangingPunct="1">
        <a:spcBef>
          <a:spcPts val="2340"/>
        </a:spcBef>
        <a:spcAft>
          <a:spcPts val="0"/>
        </a:spcAft>
        <a:buClr>
          <a:schemeClr val="accent1"/>
        </a:buClr>
        <a:buSzPct val="80000"/>
        <a:buFont typeface="Wingdings 3" charset="2"/>
        <a:buChar char=""/>
        <a:defRPr sz="2808" kern="1200">
          <a:solidFill>
            <a:schemeClr val="tx1">
              <a:lumMod val="75000"/>
              <a:lumOff val="25000"/>
            </a:schemeClr>
          </a:solidFill>
          <a:latin typeface="+mn-lt"/>
          <a:ea typeface="+mn-ea"/>
          <a:cs typeface="+mn-cs"/>
        </a:defRPr>
      </a:lvl4pPr>
      <a:lvl5pPr marL="4814522" indent="-534947" algn="l" defTabSz="1069894" rtl="0" eaLnBrk="1" latinLnBrk="0" hangingPunct="1">
        <a:spcBef>
          <a:spcPts val="2340"/>
        </a:spcBef>
        <a:spcAft>
          <a:spcPts val="0"/>
        </a:spcAft>
        <a:buClr>
          <a:schemeClr val="accent1"/>
        </a:buClr>
        <a:buSzPct val="80000"/>
        <a:buFont typeface="Wingdings 3" charset="2"/>
        <a:buChar char=""/>
        <a:defRPr sz="2808" kern="1200">
          <a:solidFill>
            <a:schemeClr val="tx1">
              <a:lumMod val="75000"/>
              <a:lumOff val="25000"/>
            </a:schemeClr>
          </a:solidFill>
          <a:latin typeface="+mn-lt"/>
          <a:ea typeface="+mn-ea"/>
          <a:cs typeface="+mn-cs"/>
        </a:defRPr>
      </a:lvl5pPr>
      <a:lvl6pPr marL="5884415" indent="-534947" algn="l" defTabSz="1069894" rtl="0" eaLnBrk="1" latinLnBrk="0" hangingPunct="1">
        <a:spcBef>
          <a:spcPts val="2340"/>
        </a:spcBef>
        <a:spcAft>
          <a:spcPts val="0"/>
        </a:spcAft>
        <a:buClr>
          <a:schemeClr val="accent1"/>
        </a:buClr>
        <a:buSzPct val="80000"/>
        <a:buFont typeface="Wingdings 3" charset="2"/>
        <a:buChar char=""/>
        <a:defRPr sz="2808" kern="1200">
          <a:solidFill>
            <a:schemeClr val="tx1">
              <a:lumMod val="75000"/>
              <a:lumOff val="25000"/>
            </a:schemeClr>
          </a:solidFill>
          <a:latin typeface="+mn-lt"/>
          <a:ea typeface="+mn-ea"/>
          <a:cs typeface="+mn-cs"/>
        </a:defRPr>
      </a:lvl6pPr>
      <a:lvl7pPr marL="6954309" indent="-534947" algn="l" defTabSz="1069894" rtl="0" eaLnBrk="1" latinLnBrk="0" hangingPunct="1">
        <a:spcBef>
          <a:spcPts val="2340"/>
        </a:spcBef>
        <a:spcAft>
          <a:spcPts val="0"/>
        </a:spcAft>
        <a:buClr>
          <a:schemeClr val="accent1"/>
        </a:buClr>
        <a:buSzPct val="80000"/>
        <a:buFont typeface="Wingdings 3" charset="2"/>
        <a:buChar char=""/>
        <a:defRPr sz="2808" kern="1200">
          <a:solidFill>
            <a:schemeClr val="tx1">
              <a:lumMod val="75000"/>
              <a:lumOff val="25000"/>
            </a:schemeClr>
          </a:solidFill>
          <a:latin typeface="+mn-lt"/>
          <a:ea typeface="+mn-ea"/>
          <a:cs typeface="+mn-cs"/>
        </a:defRPr>
      </a:lvl7pPr>
      <a:lvl8pPr marL="8024203" indent="-534947" algn="l" defTabSz="1069894" rtl="0" eaLnBrk="1" latinLnBrk="0" hangingPunct="1">
        <a:spcBef>
          <a:spcPts val="2340"/>
        </a:spcBef>
        <a:spcAft>
          <a:spcPts val="0"/>
        </a:spcAft>
        <a:buClr>
          <a:schemeClr val="accent1"/>
        </a:buClr>
        <a:buSzPct val="80000"/>
        <a:buFont typeface="Wingdings 3" charset="2"/>
        <a:buChar char=""/>
        <a:defRPr sz="2808" kern="1200">
          <a:solidFill>
            <a:schemeClr val="tx1">
              <a:lumMod val="75000"/>
              <a:lumOff val="25000"/>
            </a:schemeClr>
          </a:solidFill>
          <a:latin typeface="+mn-lt"/>
          <a:ea typeface="+mn-ea"/>
          <a:cs typeface="+mn-cs"/>
        </a:defRPr>
      </a:lvl8pPr>
      <a:lvl9pPr marL="9094097" indent="-534947" algn="l" defTabSz="1069894" rtl="0" eaLnBrk="1" latinLnBrk="0" hangingPunct="1">
        <a:spcBef>
          <a:spcPts val="2340"/>
        </a:spcBef>
        <a:spcAft>
          <a:spcPts val="0"/>
        </a:spcAft>
        <a:buClr>
          <a:schemeClr val="accent1"/>
        </a:buClr>
        <a:buSzPct val="80000"/>
        <a:buFont typeface="Wingdings 3" charset="2"/>
        <a:buChar char=""/>
        <a:defRPr sz="2808" kern="1200">
          <a:solidFill>
            <a:schemeClr val="tx1">
              <a:lumMod val="75000"/>
              <a:lumOff val="25000"/>
            </a:schemeClr>
          </a:solidFill>
          <a:latin typeface="+mn-lt"/>
          <a:ea typeface="+mn-ea"/>
          <a:cs typeface="+mn-cs"/>
        </a:defRPr>
      </a:lvl9pPr>
    </p:bodyStyle>
    <p:otherStyle>
      <a:defPPr>
        <a:defRPr lang="en-US"/>
      </a:defPPr>
      <a:lvl1pPr marL="0" algn="l" defTabSz="1069894" rtl="0" eaLnBrk="1" latinLnBrk="0" hangingPunct="1">
        <a:defRPr sz="4212" kern="1200">
          <a:solidFill>
            <a:schemeClr val="tx1"/>
          </a:solidFill>
          <a:latin typeface="+mn-lt"/>
          <a:ea typeface="+mn-ea"/>
          <a:cs typeface="+mn-cs"/>
        </a:defRPr>
      </a:lvl1pPr>
      <a:lvl2pPr marL="1069894" algn="l" defTabSz="1069894" rtl="0" eaLnBrk="1" latinLnBrk="0" hangingPunct="1">
        <a:defRPr sz="4212" kern="1200">
          <a:solidFill>
            <a:schemeClr val="tx1"/>
          </a:solidFill>
          <a:latin typeface="+mn-lt"/>
          <a:ea typeface="+mn-ea"/>
          <a:cs typeface="+mn-cs"/>
        </a:defRPr>
      </a:lvl2pPr>
      <a:lvl3pPr marL="2139787" algn="l" defTabSz="1069894" rtl="0" eaLnBrk="1" latinLnBrk="0" hangingPunct="1">
        <a:defRPr sz="4212" kern="1200">
          <a:solidFill>
            <a:schemeClr val="tx1"/>
          </a:solidFill>
          <a:latin typeface="+mn-lt"/>
          <a:ea typeface="+mn-ea"/>
          <a:cs typeface="+mn-cs"/>
        </a:defRPr>
      </a:lvl3pPr>
      <a:lvl4pPr marL="3209681" algn="l" defTabSz="1069894" rtl="0" eaLnBrk="1" latinLnBrk="0" hangingPunct="1">
        <a:defRPr sz="4212" kern="1200">
          <a:solidFill>
            <a:schemeClr val="tx1"/>
          </a:solidFill>
          <a:latin typeface="+mn-lt"/>
          <a:ea typeface="+mn-ea"/>
          <a:cs typeface="+mn-cs"/>
        </a:defRPr>
      </a:lvl4pPr>
      <a:lvl5pPr marL="4279575" algn="l" defTabSz="1069894" rtl="0" eaLnBrk="1" latinLnBrk="0" hangingPunct="1">
        <a:defRPr sz="4212" kern="1200">
          <a:solidFill>
            <a:schemeClr val="tx1"/>
          </a:solidFill>
          <a:latin typeface="+mn-lt"/>
          <a:ea typeface="+mn-ea"/>
          <a:cs typeface="+mn-cs"/>
        </a:defRPr>
      </a:lvl5pPr>
      <a:lvl6pPr marL="5349469" algn="l" defTabSz="1069894" rtl="0" eaLnBrk="1" latinLnBrk="0" hangingPunct="1">
        <a:defRPr sz="4212" kern="1200">
          <a:solidFill>
            <a:schemeClr val="tx1"/>
          </a:solidFill>
          <a:latin typeface="+mn-lt"/>
          <a:ea typeface="+mn-ea"/>
          <a:cs typeface="+mn-cs"/>
        </a:defRPr>
      </a:lvl6pPr>
      <a:lvl7pPr marL="6419362" algn="l" defTabSz="1069894" rtl="0" eaLnBrk="1" latinLnBrk="0" hangingPunct="1">
        <a:defRPr sz="4212" kern="1200">
          <a:solidFill>
            <a:schemeClr val="tx1"/>
          </a:solidFill>
          <a:latin typeface="+mn-lt"/>
          <a:ea typeface="+mn-ea"/>
          <a:cs typeface="+mn-cs"/>
        </a:defRPr>
      </a:lvl7pPr>
      <a:lvl8pPr marL="7489256" algn="l" defTabSz="1069894" rtl="0" eaLnBrk="1" latinLnBrk="0" hangingPunct="1">
        <a:defRPr sz="4212" kern="1200">
          <a:solidFill>
            <a:schemeClr val="tx1"/>
          </a:solidFill>
          <a:latin typeface="+mn-lt"/>
          <a:ea typeface="+mn-ea"/>
          <a:cs typeface="+mn-cs"/>
        </a:defRPr>
      </a:lvl8pPr>
      <a:lvl9pPr marL="8559150" algn="l" defTabSz="1069894"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8178" y="-180213"/>
            <a:ext cx="17283143" cy="2742474"/>
          </a:xfrm>
        </p:spPr>
        <p:txBody>
          <a:bodyPr>
            <a:noAutofit/>
          </a:bodyPr>
          <a:lstStyle/>
          <a:p>
            <a:pPr algn="ctr"/>
            <a:r>
              <a:rPr lang="en-SG" sz="8000" dirty="0" smtClean="0">
                <a:solidFill>
                  <a:srgbClr val="00B050"/>
                </a:solidFill>
              </a:rPr>
              <a:t>NCHS-NYP Science and Technology Symposium 2016</a:t>
            </a:r>
            <a:endParaRPr lang="en-SG" sz="8000" dirty="0">
              <a:solidFill>
                <a:srgbClr val="00B050"/>
              </a:solidFill>
            </a:endParaRPr>
          </a:p>
        </p:txBody>
      </p:sp>
      <p:sp>
        <p:nvSpPr>
          <p:cNvPr id="3" name="Subtitle 2"/>
          <p:cNvSpPr>
            <a:spLocks noGrp="1"/>
          </p:cNvSpPr>
          <p:nvPr>
            <p:ph type="subTitle" idx="1"/>
          </p:nvPr>
        </p:nvSpPr>
        <p:spPr>
          <a:xfrm>
            <a:off x="793" y="3413859"/>
            <a:ext cx="21397913" cy="1414435"/>
          </a:xfrm>
        </p:spPr>
        <p:txBody>
          <a:bodyPr>
            <a:normAutofit/>
          </a:bodyPr>
          <a:lstStyle/>
          <a:p>
            <a:pPr algn="ctr">
              <a:spcBef>
                <a:spcPts val="0"/>
              </a:spcBef>
            </a:pPr>
            <a:r>
              <a:rPr lang="en-SG" sz="3600" dirty="0" smtClean="0">
                <a:solidFill>
                  <a:srgbClr val="C00000"/>
                </a:solidFill>
              </a:rPr>
              <a:t>Done by: Nicholas Yek, Tan Yi Xiang, Shaun Tan, Lew Xuan Ming</a:t>
            </a:r>
          </a:p>
          <a:p>
            <a:pPr algn="ctr">
              <a:spcBef>
                <a:spcPts val="0"/>
              </a:spcBef>
            </a:pPr>
            <a:r>
              <a:rPr lang="en-SG" sz="3600" b="1" i="1" dirty="0" smtClean="0">
                <a:solidFill>
                  <a:srgbClr val="C00000"/>
                </a:solidFill>
              </a:rPr>
              <a:t>Research Mentors: </a:t>
            </a:r>
            <a:r>
              <a:rPr lang="en-SG" sz="3600" dirty="0" smtClean="0">
                <a:solidFill>
                  <a:srgbClr val="C00000"/>
                </a:solidFill>
              </a:rPr>
              <a:t>Mr Sim </a:t>
            </a:r>
            <a:r>
              <a:rPr lang="en-SG" sz="3600" dirty="0" err="1" smtClean="0">
                <a:solidFill>
                  <a:srgbClr val="C00000"/>
                </a:solidFill>
              </a:rPr>
              <a:t>Tze</a:t>
            </a:r>
            <a:r>
              <a:rPr lang="en-SG" sz="3600" dirty="0" smtClean="0">
                <a:solidFill>
                  <a:srgbClr val="C00000"/>
                </a:solidFill>
              </a:rPr>
              <a:t> Jan, Mr Alvin Sebastian </a:t>
            </a:r>
            <a:r>
              <a:rPr lang="en-SG" sz="3600" b="1" i="1" dirty="0" smtClean="0">
                <a:solidFill>
                  <a:srgbClr val="C00000"/>
                </a:solidFill>
              </a:rPr>
              <a:t>Teacher Mentor:</a:t>
            </a:r>
            <a:r>
              <a:rPr lang="en-SG" sz="3600" dirty="0" smtClean="0">
                <a:solidFill>
                  <a:srgbClr val="C00000"/>
                </a:solidFill>
              </a:rPr>
              <a:t> Ms </a:t>
            </a:r>
            <a:r>
              <a:rPr lang="en-SG" sz="3600" dirty="0" err="1" smtClean="0">
                <a:solidFill>
                  <a:srgbClr val="C00000"/>
                </a:solidFill>
              </a:rPr>
              <a:t>Chney</a:t>
            </a:r>
            <a:r>
              <a:rPr lang="en-SG" sz="3600" dirty="0" smtClean="0">
                <a:solidFill>
                  <a:srgbClr val="C00000"/>
                </a:solidFill>
              </a:rPr>
              <a:t> Chen Xiao Wei</a:t>
            </a:r>
            <a:endParaRPr lang="en-SG" sz="3600" dirty="0">
              <a:solidFill>
                <a:srgbClr val="C00000"/>
              </a:solidFill>
            </a:endParaRPr>
          </a:p>
        </p:txBody>
      </p:sp>
      <p:pic>
        <p:nvPicPr>
          <p:cNvPr id="1026" name="Picture 2" descr="https://pbs.twimg.com/profile_images/1692331798/20110512202408792_logo_ny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5025" y="1238763"/>
            <a:ext cx="2533321" cy="12767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upload.wikimedia.org/wikipedia/en/3/32/Nan_Chiau_High_Cres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21" y="644336"/>
            <a:ext cx="2816225" cy="2816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480189" y="2250985"/>
            <a:ext cx="14439122" cy="1323439"/>
          </a:xfrm>
          <a:prstGeom prst="rect">
            <a:avLst/>
          </a:prstGeom>
          <a:noFill/>
        </p:spPr>
        <p:txBody>
          <a:bodyPr wrap="square" rtlCol="0">
            <a:spAutoFit/>
          </a:bodyPr>
          <a:lstStyle/>
          <a:p>
            <a:pPr algn="ctr"/>
            <a:r>
              <a:rPr lang="en-SG" sz="8000" dirty="0" smtClean="0">
                <a:solidFill>
                  <a:srgbClr val="0070C0"/>
                </a:solidFill>
                <a:latin typeface="+mj-lt"/>
              </a:rPr>
              <a:t>NCHS7 - Game Analytics</a:t>
            </a:r>
            <a:endParaRPr lang="en-SG" sz="8000" dirty="0">
              <a:solidFill>
                <a:srgbClr val="0070C0"/>
              </a:solidFill>
              <a:latin typeface="+mj-lt"/>
            </a:endParaRPr>
          </a:p>
        </p:txBody>
      </p:sp>
      <p:cxnSp>
        <p:nvCxnSpPr>
          <p:cNvPr id="7" name="Straight Connector 6"/>
          <p:cNvCxnSpPr/>
          <p:nvPr/>
        </p:nvCxnSpPr>
        <p:spPr>
          <a:xfrm>
            <a:off x="121054" y="4524958"/>
            <a:ext cx="21397913" cy="38100"/>
          </a:xfrm>
          <a:prstGeom prst="line">
            <a:avLst/>
          </a:prstGeom>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811734" y="4479041"/>
            <a:ext cx="7315200" cy="1120307"/>
          </a:xfrm>
          <a:prstGeom prst="rect">
            <a:avLst/>
          </a:prstGeom>
          <a:noFill/>
        </p:spPr>
        <p:txBody>
          <a:bodyPr wrap="square" rtlCol="0">
            <a:spAutoFit/>
          </a:bodyPr>
          <a:lstStyle/>
          <a:p>
            <a:pPr algn="ctr"/>
            <a:r>
              <a:rPr lang="en-SG" i="1" u="sng" dirty="0" smtClean="0">
                <a:solidFill>
                  <a:srgbClr val="00B050"/>
                </a:solidFill>
                <a:latin typeface="Century Gothic" panose="020B0502020202020204" pitchFamily="34" charset="0"/>
                <a:ea typeface="Tahoma" panose="020B0604030504040204" pitchFamily="34" charset="0"/>
                <a:cs typeface="Tahoma" panose="020B0604030504040204" pitchFamily="34" charset="0"/>
              </a:rPr>
              <a:t>I  Introduction</a:t>
            </a:r>
            <a:endParaRPr lang="en-SG" i="1" u="sng" dirty="0">
              <a:solidFill>
                <a:srgbClr val="00B050"/>
              </a:solidFill>
              <a:latin typeface="Century Gothic" panose="020B0502020202020204" pitchFamily="34" charset="0"/>
              <a:ea typeface="Tahoma" panose="020B0604030504040204" pitchFamily="34" charset="0"/>
              <a:cs typeface="Tahoma" panose="020B0604030504040204" pitchFamily="34" charset="0"/>
            </a:endParaRPr>
          </a:p>
        </p:txBody>
      </p:sp>
      <p:sp>
        <p:nvSpPr>
          <p:cNvPr id="10" name="Rectangle 9"/>
          <p:cNvSpPr/>
          <p:nvPr/>
        </p:nvSpPr>
        <p:spPr>
          <a:xfrm>
            <a:off x="238919" y="5418673"/>
            <a:ext cx="10460831" cy="10433625"/>
          </a:xfrm>
          <a:prstGeom prst="rect">
            <a:avLst/>
          </a:prstGeom>
        </p:spPr>
        <p:txBody>
          <a:bodyPr wrap="square">
            <a:spAutoFit/>
          </a:bodyPr>
          <a:lstStyle/>
          <a:p>
            <a:pPr marL="257175" indent="-188595"/>
            <a:r>
              <a:rPr lang="en-SG" sz="2800" b="0" i="0" u="none" strike="noStrike" dirty="0" smtClean="0">
                <a:effectLst/>
                <a:latin typeface="Trebuchet MS" panose="020B0603020202020204" pitchFamily="34" charset="0"/>
              </a:rPr>
              <a:t>What is game analytics?</a:t>
            </a:r>
          </a:p>
          <a:p>
            <a:pPr marL="257175" indent="-188595"/>
            <a:r>
              <a:rPr lang="en-SG" sz="2800" dirty="0" smtClean="0"/>
              <a:t>-The </a:t>
            </a:r>
            <a:r>
              <a:rPr lang="en-SG" sz="2800" dirty="0"/>
              <a:t>collection of relevant data from a game and utilising it to understand player behaviour and hypothesize possible improvements from the sections with areas for improvement using statistics based research.</a:t>
            </a:r>
            <a:endParaRPr lang="en-SG" sz="2800" b="0" i="0" u="none" strike="noStrike" dirty="0" smtClean="0">
              <a:effectLst/>
              <a:latin typeface="Trebuchet MS" panose="020B0603020202020204" pitchFamily="34" charset="0"/>
            </a:endParaRPr>
          </a:p>
          <a:p>
            <a:pPr marL="257175" indent="-188595"/>
            <a:r>
              <a:rPr lang="en-SG" sz="2800" b="0" i="0" u="none" strike="noStrike" dirty="0" smtClean="0">
                <a:effectLst/>
                <a:latin typeface="Trebuchet MS" panose="020B0603020202020204" pitchFamily="34" charset="0"/>
              </a:rPr>
              <a:t>-Data Mining of Games to improve the experience of players. That is the crux of game analytics.</a:t>
            </a:r>
          </a:p>
          <a:p>
            <a:pPr marL="257175" indent="-188595"/>
            <a:r>
              <a:rPr lang="en-SG" sz="2800" b="0" i="0" u="none" strike="noStrike" dirty="0" smtClean="0">
                <a:effectLst/>
                <a:latin typeface="Trebuchet MS" panose="020B0603020202020204" pitchFamily="34" charset="0"/>
              </a:rPr>
              <a:t>--It’s not game analysis: playing a game and judging it based on your own opinion.</a:t>
            </a:r>
            <a:endParaRPr lang="en-SG" sz="2800" dirty="0">
              <a:latin typeface="Trebuchet MS" panose="020B0603020202020204" pitchFamily="34" charset="0"/>
            </a:endParaRPr>
          </a:p>
          <a:p>
            <a:pPr marL="257175" indent="-188595"/>
            <a:r>
              <a:rPr lang="en-SG" sz="2800" b="0" i="0" u="none" strike="noStrike" dirty="0" smtClean="0">
                <a:effectLst/>
                <a:latin typeface="Trebuchet MS" panose="020B0603020202020204" pitchFamily="34" charset="0"/>
              </a:rPr>
              <a:t>---In Game Analytics we look at the </a:t>
            </a:r>
            <a:r>
              <a:rPr lang="en-SG" sz="2800" b="0" i="0" u="sng" dirty="0" smtClean="0">
                <a:effectLst/>
                <a:latin typeface="Trebuchet MS" panose="020B0603020202020204" pitchFamily="34" charset="0"/>
              </a:rPr>
              <a:t>facts</a:t>
            </a:r>
            <a:r>
              <a:rPr lang="en-SG" sz="2800" b="0" i="0" u="none" strike="noStrike" dirty="0" smtClean="0">
                <a:effectLst/>
                <a:latin typeface="Trebuchet MS" panose="020B0603020202020204" pitchFamily="34" charset="0"/>
              </a:rPr>
              <a:t>, </a:t>
            </a:r>
            <a:r>
              <a:rPr lang="en-SG" sz="2800" b="0" i="0" u="sng" dirty="0" smtClean="0">
                <a:effectLst/>
                <a:latin typeface="Trebuchet MS" panose="020B0603020202020204" pitchFamily="34" charset="0"/>
              </a:rPr>
              <a:t>raw data </a:t>
            </a:r>
            <a:r>
              <a:rPr lang="en-SG" sz="2800" b="0" i="0" u="none" strike="noStrike" dirty="0" smtClean="0">
                <a:effectLst/>
                <a:latin typeface="Trebuchet MS" panose="020B0603020202020204" pitchFamily="34" charset="0"/>
              </a:rPr>
              <a:t>on the </a:t>
            </a:r>
            <a:r>
              <a:rPr lang="en-SG" sz="2800" b="0" i="0" u="sng" dirty="0" smtClean="0">
                <a:effectLst/>
                <a:latin typeface="Trebuchet MS" panose="020B0603020202020204" pitchFamily="34" charset="0"/>
              </a:rPr>
              <a:t>actions</a:t>
            </a:r>
            <a:r>
              <a:rPr lang="en-SG" sz="2800" b="0" i="0" u="none" strike="noStrike" dirty="0" smtClean="0">
                <a:effectLst/>
                <a:latin typeface="Trebuchet MS" panose="020B0603020202020204" pitchFamily="34" charset="0"/>
              </a:rPr>
              <a:t> of every single player in your game. How often do they play your game? How long is each play session? Those are the questions that game analytics can answer.</a:t>
            </a:r>
          </a:p>
          <a:p>
            <a:pPr marL="257175" indent="-188595"/>
            <a:endParaRPr lang="en-SG" sz="2800" dirty="0">
              <a:latin typeface="Trebuchet MS" panose="020B0603020202020204" pitchFamily="34" charset="0"/>
            </a:endParaRPr>
          </a:p>
          <a:p>
            <a:pPr marL="257175" indent="-188595"/>
            <a:r>
              <a:rPr lang="en-SG" sz="2800" b="0" i="0" u="none" strike="noStrike" dirty="0" smtClean="0">
                <a:effectLst/>
                <a:latin typeface="Trebuchet MS" panose="020B0603020202020204" pitchFamily="34" charset="0"/>
              </a:rPr>
              <a:t>Our target: </a:t>
            </a:r>
            <a:r>
              <a:rPr lang="en-SG" sz="2800" b="0" i="0" u="none" strike="noStrike" dirty="0" err="1" smtClean="0">
                <a:effectLst/>
                <a:latin typeface="Trebuchet MS" panose="020B0603020202020204" pitchFamily="34" charset="0"/>
              </a:rPr>
              <a:t>Osu</a:t>
            </a:r>
            <a:r>
              <a:rPr lang="en-SG" sz="2800" b="0" i="0" u="none" strike="noStrike" dirty="0" smtClean="0">
                <a:effectLst/>
                <a:latin typeface="Trebuchet MS" panose="020B0603020202020204" pitchFamily="34" charset="0"/>
              </a:rPr>
              <a:t>! – A popular rhythm game with </a:t>
            </a:r>
            <a:r>
              <a:rPr lang="en-SG" sz="2800" dirty="0" smtClean="0">
                <a:latin typeface="Trebuchet MS" panose="020B0603020202020204" pitchFamily="34" charset="0"/>
              </a:rPr>
              <a:t>a</a:t>
            </a:r>
          </a:p>
          <a:p>
            <a:pPr marL="257175" indent="-188595"/>
            <a:r>
              <a:rPr lang="en-SG" sz="2800" b="0" i="0" u="none" strike="noStrike" dirty="0">
                <a:effectLst/>
                <a:latin typeface="Trebuchet MS" panose="020B0603020202020204" pitchFamily="34" charset="0"/>
              </a:rPr>
              <a:t> </a:t>
            </a:r>
            <a:r>
              <a:rPr lang="en-SG" sz="2800" b="0" i="0" u="none" strike="noStrike" dirty="0" smtClean="0">
                <a:effectLst/>
                <a:latin typeface="Trebuchet MS" panose="020B0603020202020204" pitchFamily="34" charset="0"/>
              </a:rPr>
              <a:t>        large player base reaching 1+ million!</a:t>
            </a:r>
          </a:p>
          <a:p>
            <a:pPr marL="257175" indent="-188595"/>
            <a:endParaRPr lang="en-SG" sz="2800" dirty="0" smtClean="0">
              <a:latin typeface="Trebuchet MS" panose="020B0603020202020204" pitchFamily="34" charset="0"/>
            </a:endParaRPr>
          </a:p>
          <a:p>
            <a:pPr marL="257175" indent="-188595"/>
            <a:r>
              <a:rPr lang="en-SG" sz="2800" dirty="0">
                <a:latin typeface="Trebuchet MS" panose="020B0603020202020204" pitchFamily="34" charset="0"/>
              </a:rPr>
              <a:t>O</a:t>
            </a:r>
            <a:r>
              <a:rPr lang="en-SG" sz="2800" b="0" i="0" u="none" strike="noStrike" dirty="0" smtClean="0">
                <a:effectLst/>
                <a:latin typeface="Trebuchet MS" panose="020B0603020202020204" pitchFamily="34" charset="0"/>
              </a:rPr>
              <a:t>ur hypothesis: Player retention would </a:t>
            </a:r>
            <a:r>
              <a:rPr lang="en-SG" sz="2800" b="0" i="1" u="none" strike="noStrike" dirty="0" smtClean="0">
                <a:effectLst/>
                <a:latin typeface="Trebuchet MS" panose="020B0603020202020204" pitchFamily="34" charset="0"/>
              </a:rPr>
              <a:t>more likely</a:t>
            </a:r>
            <a:r>
              <a:rPr lang="en-SG" sz="2800" b="0" i="0" u="none" strike="noStrike" dirty="0" smtClean="0">
                <a:effectLst/>
                <a:latin typeface="Trebuchet MS" panose="020B0603020202020204" pitchFamily="34" charset="0"/>
              </a:rPr>
              <a:t> occur if a player had certain characteristics and that players would quit or play less due to the extensive difficulty curve in </a:t>
            </a:r>
            <a:r>
              <a:rPr lang="en-SG" sz="2800" b="0" i="0" u="none" strike="noStrike" dirty="0" err="1" smtClean="0">
                <a:effectLst/>
                <a:latin typeface="Trebuchet MS" panose="020B0603020202020204" pitchFamily="34" charset="0"/>
              </a:rPr>
              <a:t>Osu</a:t>
            </a:r>
            <a:r>
              <a:rPr lang="en-SG" sz="2800" b="0" i="0" u="none" strike="noStrike" dirty="0" smtClean="0">
                <a:effectLst/>
                <a:latin typeface="Trebuchet MS" panose="020B0603020202020204" pitchFamily="34" charset="0"/>
              </a:rPr>
              <a:t>!</a:t>
            </a:r>
            <a:endParaRPr lang="en-SG" sz="2800" dirty="0">
              <a:latin typeface="Trebuchet MS" panose="020B0603020202020204" pitchFamily="34" charset="0"/>
            </a:endParaRPr>
          </a:p>
          <a:p>
            <a:pPr marL="257175" indent="-188595"/>
            <a:endParaRPr lang="en-SG" sz="2800" dirty="0" smtClean="0">
              <a:latin typeface="Trebuchet MS" panose="020B0603020202020204" pitchFamily="34" charset="0"/>
            </a:endParaRPr>
          </a:p>
          <a:p>
            <a:pPr marL="257175" indent="-188595"/>
            <a:r>
              <a:rPr lang="en-SG" sz="2800" dirty="0" smtClean="0">
                <a:latin typeface="Trebuchet MS" panose="020B0603020202020204" pitchFamily="34" charset="0"/>
              </a:rPr>
              <a:t>By collecting data from </a:t>
            </a:r>
            <a:r>
              <a:rPr lang="en-SG" sz="2800" dirty="0" err="1" smtClean="0">
                <a:latin typeface="Trebuchet MS" panose="020B0603020202020204" pitchFamily="34" charset="0"/>
              </a:rPr>
              <a:t>Osu</a:t>
            </a:r>
            <a:r>
              <a:rPr lang="en-SG" sz="2800" dirty="0" smtClean="0">
                <a:latin typeface="Trebuchet MS" panose="020B0603020202020204" pitchFamily="34" charset="0"/>
              </a:rPr>
              <a:t>!, we can use that data using software (</a:t>
            </a:r>
            <a:r>
              <a:rPr lang="en-SG" sz="2800" dirty="0" err="1" smtClean="0">
                <a:latin typeface="Trebuchet MS" panose="020B0603020202020204" pitchFamily="34" charset="0"/>
              </a:rPr>
              <a:t>IPython</a:t>
            </a:r>
            <a:r>
              <a:rPr lang="en-SG" sz="2800" dirty="0" smtClean="0">
                <a:latin typeface="Trebuchet MS" panose="020B0603020202020204" pitchFamily="34" charset="0"/>
              </a:rPr>
              <a:t>) to visualise the data and find out what traits these active players have that the others don’t. </a:t>
            </a:r>
            <a:endParaRPr lang="en-SG" sz="2800" dirty="0"/>
          </a:p>
        </p:txBody>
      </p:sp>
      <p:sp>
        <p:nvSpPr>
          <p:cNvPr id="11" name="TextBox 10"/>
          <p:cNvSpPr txBox="1"/>
          <p:nvPr/>
        </p:nvSpPr>
        <p:spPr>
          <a:xfrm>
            <a:off x="10287000" y="4570518"/>
            <a:ext cx="11727267" cy="1120307"/>
          </a:xfrm>
          <a:prstGeom prst="rect">
            <a:avLst/>
          </a:prstGeom>
          <a:noFill/>
        </p:spPr>
        <p:txBody>
          <a:bodyPr wrap="square" rtlCol="0">
            <a:spAutoFit/>
          </a:bodyPr>
          <a:lstStyle/>
          <a:p>
            <a:pPr algn="ctr"/>
            <a:r>
              <a:rPr lang="en-SG" i="1" u="sng" dirty="0" smtClean="0">
                <a:solidFill>
                  <a:srgbClr val="002060"/>
                </a:solidFill>
                <a:latin typeface="Century Gothic" panose="020B0502020202020204" pitchFamily="34" charset="0"/>
              </a:rPr>
              <a:t>II Investigation &amp; Analysis</a:t>
            </a:r>
            <a:endParaRPr lang="en-SG" i="1" u="sng" dirty="0">
              <a:solidFill>
                <a:srgbClr val="002060"/>
              </a:solidFill>
              <a:latin typeface="Century Gothic" panose="020B0502020202020204" pitchFamily="34" charset="0"/>
            </a:endParaRPr>
          </a:p>
        </p:txBody>
      </p:sp>
      <p:sp>
        <p:nvSpPr>
          <p:cNvPr id="12" name="TextBox 11"/>
          <p:cNvSpPr txBox="1"/>
          <p:nvPr/>
        </p:nvSpPr>
        <p:spPr>
          <a:xfrm>
            <a:off x="11144403" y="5624218"/>
            <a:ext cx="9894471" cy="6986528"/>
          </a:xfrm>
          <a:prstGeom prst="rect">
            <a:avLst/>
          </a:prstGeom>
          <a:noFill/>
        </p:spPr>
        <p:txBody>
          <a:bodyPr wrap="square" rtlCol="0">
            <a:spAutoFit/>
          </a:bodyPr>
          <a:lstStyle/>
          <a:p>
            <a:pPr marL="514350" indent="-514350">
              <a:buAutoNum type="arabicPeriod"/>
            </a:pPr>
            <a:r>
              <a:rPr lang="en-SG" sz="2800" dirty="0" smtClean="0"/>
              <a:t>We </a:t>
            </a:r>
            <a:r>
              <a:rPr lang="en-SG" sz="2800" dirty="0"/>
              <a:t>gathered data from </a:t>
            </a:r>
            <a:r>
              <a:rPr lang="en-SG" sz="2800" dirty="0" err="1"/>
              <a:t>Osu</a:t>
            </a:r>
            <a:r>
              <a:rPr lang="en-SG" sz="2800" dirty="0"/>
              <a:t>! as they provided scores of player data for free on their </a:t>
            </a:r>
            <a:r>
              <a:rPr lang="en-SG" sz="2800" dirty="0" smtClean="0"/>
              <a:t>webpage.</a:t>
            </a:r>
          </a:p>
          <a:p>
            <a:pPr marL="514350" indent="-514350">
              <a:buAutoNum type="arabicPeriod"/>
            </a:pPr>
            <a:r>
              <a:rPr lang="en-SG" sz="2800" dirty="0" smtClean="0"/>
              <a:t>We </a:t>
            </a:r>
            <a:r>
              <a:rPr lang="en-SG" sz="2800" dirty="0"/>
              <a:t>then narrowed down the important variables</a:t>
            </a:r>
            <a:r>
              <a:rPr lang="en-SG" sz="2800" dirty="0" smtClean="0"/>
              <a:t>:</a:t>
            </a:r>
            <a:br>
              <a:rPr lang="en-SG" sz="2800" dirty="0" smtClean="0"/>
            </a:br>
            <a:r>
              <a:rPr lang="en-SG" sz="2800" dirty="0" smtClean="0"/>
              <a:t>(</a:t>
            </a:r>
            <a:r>
              <a:rPr lang="en-SG" sz="2800" dirty="0" err="1" smtClean="0"/>
              <a:t>i</a:t>
            </a:r>
            <a:r>
              <a:rPr lang="en-SG" sz="2800" dirty="0" smtClean="0"/>
              <a:t>) </a:t>
            </a:r>
            <a:r>
              <a:rPr lang="en-SG" sz="2800" b="1" u="sng" dirty="0" smtClean="0"/>
              <a:t>PP</a:t>
            </a:r>
            <a:r>
              <a:rPr lang="en-SG" sz="2800" dirty="0" smtClean="0"/>
              <a:t> (‘performance points’ the amount of skill</a:t>
            </a:r>
            <a:br>
              <a:rPr lang="en-SG" sz="2800" dirty="0" smtClean="0"/>
            </a:br>
            <a:r>
              <a:rPr lang="en-SG" sz="2800" dirty="0" smtClean="0"/>
              <a:t>          one has based on </a:t>
            </a:r>
            <a:r>
              <a:rPr lang="en-SG" sz="2800" dirty="0" err="1" smtClean="0"/>
              <a:t>Osu</a:t>
            </a:r>
            <a:r>
              <a:rPr lang="en-SG" sz="2800" dirty="0" smtClean="0"/>
              <a:t>!’s unique algorithm)</a:t>
            </a:r>
            <a:br>
              <a:rPr lang="en-SG" sz="2800" dirty="0" smtClean="0"/>
            </a:br>
            <a:r>
              <a:rPr lang="en-SG" sz="2800" dirty="0" smtClean="0"/>
              <a:t>(ii) </a:t>
            </a:r>
            <a:r>
              <a:rPr lang="en-SG" sz="2800" b="1" u="sng" dirty="0" smtClean="0"/>
              <a:t>Total Score </a:t>
            </a:r>
            <a:r>
              <a:rPr lang="en-SG" sz="2800" dirty="0" smtClean="0"/>
              <a:t>(</a:t>
            </a:r>
            <a:r>
              <a:rPr lang="en-SG" sz="2800" dirty="0"/>
              <a:t>the total score </a:t>
            </a:r>
            <a:r>
              <a:rPr lang="en-SG" sz="2800" dirty="0" smtClean="0"/>
              <a:t>of </a:t>
            </a:r>
            <a:r>
              <a:rPr lang="en-SG" sz="2800" dirty="0"/>
              <a:t>unranked </a:t>
            </a:r>
            <a:r>
              <a:rPr lang="en-SG" sz="2800" dirty="0" smtClean="0"/>
              <a:t>and</a:t>
            </a:r>
            <a:br>
              <a:rPr lang="en-SG" sz="2800" dirty="0" smtClean="0"/>
            </a:br>
            <a:r>
              <a:rPr lang="en-SG" sz="2800" dirty="0" smtClean="0"/>
              <a:t>                         ranked plays, offline and online)</a:t>
            </a:r>
            <a:br>
              <a:rPr lang="en-SG" sz="2800" dirty="0" smtClean="0"/>
            </a:br>
            <a:r>
              <a:rPr lang="en-SG" sz="2800" dirty="0" smtClean="0"/>
              <a:t>(iii) </a:t>
            </a:r>
            <a:r>
              <a:rPr lang="en-SG" sz="2800" b="1" u="sng" dirty="0" smtClean="0"/>
              <a:t>Ranked Score </a:t>
            </a:r>
            <a:r>
              <a:rPr lang="en-SG" sz="2800" dirty="0" smtClean="0"/>
              <a:t>(</a:t>
            </a:r>
            <a:r>
              <a:rPr lang="en-SG" sz="2800" dirty="0"/>
              <a:t>the total score obtained from ranked plays) </a:t>
            </a:r>
            <a:r>
              <a:rPr lang="en-SG" sz="2800" dirty="0" smtClean="0"/>
              <a:t>and</a:t>
            </a:r>
            <a:br>
              <a:rPr lang="en-SG" sz="2800" dirty="0" smtClean="0"/>
            </a:br>
            <a:r>
              <a:rPr lang="en-SG" sz="2800" dirty="0" smtClean="0"/>
              <a:t>(iv) </a:t>
            </a:r>
            <a:r>
              <a:rPr lang="en-SG" sz="2800" b="1" u="sng" dirty="0" smtClean="0"/>
              <a:t>Difference</a:t>
            </a:r>
            <a:r>
              <a:rPr lang="en-SG" sz="2800" dirty="0" smtClean="0"/>
              <a:t> (Total score – Ranked Score)</a:t>
            </a:r>
            <a:br>
              <a:rPr lang="en-SG" sz="2800" dirty="0" smtClean="0"/>
            </a:br>
            <a:r>
              <a:rPr lang="en-SG" sz="2800" dirty="0" smtClean="0"/>
              <a:t>(iv) </a:t>
            </a:r>
            <a:r>
              <a:rPr lang="en-SG" sz="2800" b="1" u="sng" dirty="0" smtClean="0"/>
              <a:t>Inactive</a:t>
            </a:r>
            <a:r>
              <a:rPr lang="en-SG" sz="2800" dirty="0" smtClean="0"/>
              <a:t> (the </a:t>
            </a:r>
            <a:r>
              <a:rPr lang="en-SG" sz="2800" dirty="0"/>
              <a:t>time that a player has </a:t>
            </a:r>
            <a:r>
              <a:rPr lang="en-SG" sz="2800" dirty="0" smtClean="0"/>
              <a:t>been</a:t>
            </a:r>
            <a:br>
              <a:rPr lang="en-SG" sz="2800" dirty="0" smtClean="0"/>
            </a:br>
            <a:r>
              <a:rPr lang="en-SG" sz="2800" dirty="0" smtClean="0"/>
              <a:t>                     inactive</a:t>
            </a:r>
            <a:r>
              <a:rPr lang="en-SG" sz="2800" dirty="0"/>
              <a:t>, in terms of </a:t>
            </a:r>
            <a:r>
              <a:rPr lang="en-SG" sz="2800" dirty="0" smtClean="0"/>
              <a:t>months)</a:t>
            </a:r>
            <a:endParaRPr lang="en-SG" sz="2800" dirty="0"/>
          </a:p>
          <a:p>
            <a:pPr marL="514350" indent="-514350">
              <a:buAutoNum type="arabicPeriod"/>
            </a:pPr>
            <a:r>
              <a:rPr lang="en-SG" sz="2800" dirty="0" smtClean="0"/>
              <a:t>We </a:t>
            </a:r>
            <a:r>
              <a:rPr lang="en-SG" sz="2800" dirty="0"/>
              <a:t>did a collection of a new sample of 100 players of all skill groups to ensure fairness and consistency.</a:t>
            </a:r>
            <a:endParaRPr lang="en-SG" sz="2800" b="0" dirty="0" smtClean="0">
              <a:effectLst/>
            </a:endParaRPr>
          </a:p>
          <a:p>
            <a:r>
              <a:rPr lang="en-SG" sz="2800" dirty="0" smtClean="0"/>
              <a:t/>
            </a:r>
            <a:br>
              <a:rPr lang="en-SG" sz="2800" dirty="0" smtClean="0"/>
            </a:br>
            <a:endParaRPr lang="en-SG" sz="2800" dirty="0"/>
          </a:p>
        </p:txBody>
      </p:sp>
      <p:pic>
        <p:nvPicPr>
          <p:cNvPr id="15" name="Shape 330"/>
          <p:cNvPicPr preferRelativeResize="0">
            <a:picLocks noChangeAspect="1"/>
          </p:cNvPicPr>
          <p:nvPr/>
        </p:nvPicPr>
        <p:blipFill rotWithShape="1">
          <a:blip r:embed="rId4">
            <a:alphaModFix/>
          </a:blip>
          <a:srcRect/>
          <a:stretch/>
        </p:blipFill>
        <p:spPr>
          <a:xfrm>
            <a:off x="10938670" y="11749051"/>
            <a:ext cx="4456290" cy="3834697"/>
          </a:xfrm>
          <a:prstGeom prst="rect">
            <a:avLst/>
          </a:prstGeom>
          <a:noFill/>
          <a:ln w="25400">
            <a:solidFill>
              <a:schemeClr val="accent1"/>
            </a:solidFill>
          </a:ln>
        </p:spPr>
      </p:pic>
      <p:sp>
        <p:nvSpPr>
          <p:cNvPr id="13" name="TextBox 12"/>
          <p:cNvSpPr txBox="1"/>
          <p:nvPr/>
        </p:nvSpPr>
        <p:spPr>
          <a:xfrm>
            <a:off x="15619743" y="11834249"/>
            <a:ext cx="4711525" cy="1384995"/>
          </a:xfrm>
          <a:prstGeom prst="rect">
            <a:avLst/>
          </a:prstGeom>
          <a:noFill/>
        </p:spPr>
        <p:txBody>
          <a:bodyPr wrap="square" rtlCol="0">
            <a:spAutoFit/>
          </a:bodyPr>
          <a:lstStyle/>
          <a:p>
            <a:pPr algn="ctr"/>
            <a:r>
              <a:rPr lang="en-SG" sz="2800" dirty="0" smtClean="0"/>
              <a:t>&lt; Our code in </a:t>
            </a:r>
            <a:r>
              <a:rPr lang="en-SG" sz="2800" dirty="0" err="1" smtClean="0"/>
              <a:t>IPython</a:t>
            </a:r>
            <a:r>
              <a:rPr lang="en-SG" sz="2800" dirty="0" smtClean="0"/>
              <a:t> Notebook to analyse the data</a:t>
            </a:r>
            <a:endParaRPr lang="en-SG" sz="2800" dirty="0"/>
          </a:p>
        </p:txBody>
      </p:sp>
      <p:sp>
        <p:nvSpPr>
          <p:cNvPr id="14" name="Rectangle 13"/>
          <p:cNvSpPr/>
          <p:nvPr/>
        </p:nvSpPr>
        <p:spPr>
          <a:xfrm>
            <a:off x="5564500" y="22795841"/>
            <a:ext cx="9452577" cy="3970318"/>
          </a:xfrm>
          <a:prstGeom prst="rect">
            <a:avLst/>
          </a:prstGeom>
        </p:spPr>
        <p:txBody>
          <a:bodyPr wrap="square">
            <a:spAutoFit/>
          </a:bodyPr>
          <a:lstStyle/>
          <a:p>
            <a:r>
              <a:rPr lang="en-SG" sz="2800" b="0" i="0" u="none" strike="noStrike" dirty="0" smtClean="0">
                <a:solidFill>
                  <a:srgbClr val="000000"/>
                </a:solidFill>
                <a:effectLst/>
                <a:latin typeface="Arial" panose="020B0604020202020204" pitchFamily="34" charset="0"/>
              </a:rPr>
              <a:t>5. This graph shows Difference (DIFF) against PP. From the graph, we can see that players with 0.5x10^11 DIFF are the common trait of players whom are &gt;5000 PP. These players who play more unranked maps and practiced more on ranked maps have more performance points and thus have a higher skill compared to someone who has a lower DIFF.</a:t>
            </a:r>
            <a:endParaRPr lang="en-SG" sz="2800" b="0" dirty="0" smtClean="0">
              <a:effectLst/>
            </a:endParaRPr>
          </a:p>
          <a:p>
            <a:r>
              <a:rPr lang="en-SG" sz="2800" dirty="0" smtClean="0"/>
              <a:t/>
            </a:r>
            <a:br>
              <a:rPr lang="en-SG" sz="2800" dirty="0" smtClean="0"/>
            </a:br>
            <a:endParaRPr lang="en-SG" sz="2800" dirty="0"/>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93" y="22775293"/>
            <a:ext cx="5421954" cy="3602644"/>
          </a:xfrm>
          <a:prstGeom prst="rect">
            <a:avLst/>
          </a:prstGeom>
          <a:ln w="25400">
            <a:solidFill>
              <a:srgbClr val="FF0000"/>
            </a:solidFill>
          </a:ln>
        </p:spPr>
      </p:pic>
      <p:sp>
        <p:nvSpPr>
          <p:cNvPr id="21" name="TextBox 20"/>
          <p:cNvSpPr txBox="1"/>
          <p:nvPr/>
        </p:nvSpPr>
        <p:spPr>
          <a:xfrm>
            <a:off x="14556579" y="17561703"/>
            <a:ext cx="7103009" cy="1120307"/>
          </a:xfrm>
          <a:prstGeom prst="rect">
            <a:avLst/>
          </a:prstGeom>
          <a:noFill/>
        </p:spPr>
        <p:txBody>
          <a:bodyPr wrap="square" rtlCol="0">
            <a:spAutoFit/>
          </a:bodyPr>
          <a:lstStyle/>
          <a:p>
            <a:pPr algn="ctr"/>
            <a:r>
              <a:rPr lang="en-SG" i="1" u="sng" dirty="0" smtClean="0">
                <a:latin typeface="Century Gothic" panose="020B0502020202020204" pitchFamily="34" charset="0"/>
              </a:rPr>
              <a:t>III CONCLUSION</a:t>
            </a:r>
            <a:endParaRPr lang="en-SG" i="1" u="sng" dirty="0">
              <a:latin typeface="Century Gothic" panose="020B0502020202020204" pitchFamily="34" charset="0"/>
            </a:endParaRPr>
          </a:p>
        </p:txBody>
      </p:sp>
      <p:sp>
        <p:nvSpPr>
          <p:cNvPr id="22" name="Rectangle 21"/>
          <p:cNvSpPr/>
          <p:nvPr/>
        </p:nvSpPr>
        <p:spPr>
          <a:xfrm>
            <a:off x="94975" y="18631852"/>
            <a:ext cx="10699750" cy="1223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rot="16200000">
            <a:off x="5189833" y="10223511"/>
            <a:ext cx="10977928" cy="70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5597534" y="18887229"/>
            <a:ext cx="9150535" cy="3539430"/>
          </a:xfrm>
          <a:prstGeom prst="rect">
            <a:avLst/>
          </a:prstGeom>
        </p:spPr>
        <p:txBody>
          <a:bodyPr wrap="square">
            <a:spAutoFit/>
          </a:bodyPr>
          <a:lstStyle/>
          <a:p>
            <a:r>
              <a:rPr lang="en-SG" sz="2800" dirty="0" smtClean="0">
                <a:solidFill>
                  <a:srgbClr val="000000"/>
                </a:solidFill>
                <a:latin typeface="Arial" panose="020B0604020202020204" pitchFamily="34" charset="0"/>
              </a:rPr>
              <a:t>4. </a:t>
            </a:r>
            <a:r>
              <a:rPr lang="en-SG" sz="2800" b="0" i="0" u="none" strike="noStrike" dirty="0" smtClean="0">
                <a:solidFill>
                  <a:srgbClr val="000000"/>
                </a:solidFill>
                <a:effectLst/>
                <a:latin typeface="Arial" panose="020B0604020202020204" pitchFamily="34" charset="0"/>
              </a:rPr>
              <a:t>This graph shows Inactive against PP.</a:t>
            </a:r>
          </a:p>
          <a:p>
            <a:r>
              <a:rPr lang="en-SG" sz="2800" b="0" i="0" u="none" strike="noStrike" dirty="0" smtClean="0">
                <a:solidFill>
                  <a:srgbClr val="000000"/>
                </a:solidFill>
                <a:effectLst/>
                <a:latin typeface="Arial" panose="020B0604020202020204" pitchFamily="34" charset="0"/>
              </a:rPr>
              <a:t>-We can see that players above 5000PP played regularly with 0 months inactive (</a:t>
            </a:r>
            <a:r>
              <a:rPr lang="en-SG" sz="2800" b="0" i="0" u="none" strike="noStrike" dirty="0" smtClean="0">
                <a:solidFill>
                  <a:srgbClr val="000000"/>
                </a:solidFill>
                <a:effectLst/>
                <a:latin typeface="Arial" panose="020B0604020202020204" pitchFamily="34" charset="0"/>
                <a:cs typeface="Arial" panose="020B0604020202020204" pitchFamily="34" charset="0"/>
              </a:rPr>
              <a:t>rounded off). </a:t>
            </a:r>
            <a:r>
              <a:rPr lang="en-SG" sz="2800" dirty="0" smtClean="0">
                <a:solidFill>
                  <a:srgbClr val="000000"/>
                </a:solidFill>
                <a:latin typeface="Arial" panose="020B0604020202020204" pitchFamily="34" charset="0"/>
                <a:cs typeface="Arial" panose="020B0604020202020204" pitchFamily="34" charset="0"/>
              </a:rPr>
              <a:t>The more PP a player has, the more likely the player is active.</a:t>
            </a:r>
            <a:endParaRPr lang="en-SG" sz="2800" b="0" i="0" u="none" strike="noStrike" dirty="0" smtClean="0">
              <a:solidFill>
                <a:srgbClr val="000000"/>
              </a:solidFill>
              <a:effectLst/>
              <a:latin typeface="Arial" panose="020B0604020202020204" pitchFamily="34" charset="0"/>
              <a:cs typeface="Arial" panose="020B0604020202020204" pitchFamily="34" charset="0"/>
            </a:endParaRPr>
          </a:p>
          <a:p>
            <a:r>
              <a:rPr lang="en-SG" sz="2800" b="0" i="0" u="none" strike="noStrike" dirty="0" smtClean="0">
                <a:solidFill>
                  <a:srgbClr val="000000"/>
                </a:solidFill>
                <a:effectLst/>
                <a:latin typeface="Arial" panose="020B0604020202020204" pitchFamily="34" charset="0"/>
                <a:cs typeface="Arial" panose="020B0604020202020204" pitchFamily="34" charset="0"/>
              </a:rPr>
              <a:t>--This showed that continuous play is a factor in the skill of a player.</a:t>
            </a:r>
            <a:endParaRPr lang="en-SG" sz="2800" b="0" dirty="0" smtClean="0">
              <a:effectLst/>
              <a:latin typeface="Arial" panose="020B0604020202020204" pitchFamily="34" charset="0"/>
              <a:cs typeface="Arial" panose="020B0604020202020204" pitchFamily="34" charset="0"/>
            </a:endParaRPr>
          </a:p>
          <a:p>
            <a:r>
              <a:rPr lang="en-SG" sz="2800" dirty="0" smtClean="0">
                <a:latin typeface="Arial" panose="020B0604020202020204" pitchFamily="34" charset="0"/>
                <a:cs typeface="Arial" panose="020B0604020202020204" pitchFamily="34" charset="0"/>
              </a:rPr>
              <a:t>---</a:t>
            </a:r>
            <a:r>
              <a:rPr lang="en-SG" sz="2800" b="1" u="sng" dirty="0" smtClean="0">
                <a:latin typeface="Arial" panose="020B0604020202020204" pitchFamily="34" charset="0"/>
                <a:cs typeface="Arial" panose="020B0604020202020204" pitchFamily="34" charset="0"/>
              </a:rPr>
              <a:t>5000PP</a:t>
            </a:r>
            <a:r>
              <a:rPr lang="en-SG" sz="2800" dirty="0" smtClean="0">
                <a:latin typeface="Arial" panose="020B0604020202020204" pitchFamily="34" charset="0"/>
                <a:cs typeface="Arial" panose="020B0604020202020204" pitchFamily="34" charset="0"/>
              </a:rPr>
              <a:t> will be the factor we will be looking at for later graphs</a:t>
            </a:r>
            <a:endParaRPr lang="en-SG" sz="2800" dirty="0">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590" y="18955625"/>
            <a:ext cx="5383246" cy="3454079"/>
          </a:xfrm>
          <a:prstGeom prst="rect">
            <a:avLst/>
          </a:prstGeom>
          <a:ln w="22225">
            <a:solidFill>
              <a:srgbClr val="FF0000"/>
            </a:solidFill>
          </a:ln>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93544" y="14320959"/>
            <a:ext cx="6637596" cy="2979762"/>
          </a:xfrm>
          <a:prstGeom prst="rect">
            <a:avLst/>
          </a:prstGeom>
          <a:ln w="22225">
            <a:solidFill>
              <a:schemeClr val="accent4"/>
            </a:solidFill>
          </a:ln>
        </p:spPr>
      </p:pic>
      <p:sp>
        <p:nvSpPr>
          <p:cNvPr id="32" name="TextBox 31"/>
          <p:cNvSpPr txBox="1"/>
          <p:nvPr/>
        </p:nvSpPr>
        <p:spPr>
          <a:xfrm>
            <a:off x="15807255" y="13324239"/>
            <a:ext cx="4711525" cy="954107"/>
          </a:xfrm>
          <a:prstGeom prst="rect">
            <a:avLst/>
          </a:prstGeom>
          <a:noFill/>
        </p:spPr>
        <p:txBody>
          <a:bodyPr wrap="square" rtlCol="0">
            <a:spAutoFit/>
          </a:bodyPr>
          <a:lstStyle/>
          <a:p>
            <a:pPr algn="ctr"/>
            <a:r>
              <a:rPr lang="en-SG" sz="2800" dirty="0" smtClean="0"/>
              <a:t>A part of the data we have collected</a:t>
            </a:r>
            <a:endParaRPr lang="en-SG" sz="2800" dirty="0"/>
          </a:p>
        </p:txBody>
      </p:sp>
      <p:sp>
        <p:nvSpPr>
          <p:cNvPr id="30" name="TextBox 29"/>
          <p:cNvSpPr txBox="1"/>
          <p:nvPr/>
        </p:nvSpPr>
        <p:spPr>
          <a:xfrm>
            <a:off x="34179" y="28234621"/>
            <a:ext cx="21331140" cy="1938992"/>
          </a:xfrm>
          <a:prstGeom prst="rect">
            <a:avLst/>
          </a:prstGeom>
          <a:noFill/>
          <a:ln w="25400">
            <a:solidFill>
              <a:schemeClr val="tx1"/>
            </a:solidFill>
          </a:ln>
        </p:spPr>
        <p:txBody>
          <a:bodyPr wrap="square" rtlCol="0">
            <a:spAutoFit/>
          </a:bodyPr>
          <a:lstStyle/>
          <a:p>
            <a:pPr algn="ctr"/>
            <a:r>
              <a:rPr lang="en-SG" sz="2400" b="1" u="sng" dirty="0" smtClean="0"/>
              <a:t>Acknowledgements</a:t>
            </a:r>
          </a:p>
          <a:p>
            <a:pPr algn="ctr"/>
            <a:r>
              <a:rPr lang="en-SG" sz="2400" dirty="0" smtClean="0"/>
              <a:t>Thank you </a:t>
            </a:r>
            <a:r>
              <a:rPr lang="en-SG" sz="2400" dirty="0"/>
              <a:t>teacher mentor, Miss </a:t>
            </a:r>
            <a:r>
              <a:rPr lang="en-SG" sz="2400" dirty="0" err="1"/>
              <a:t>Chney</a:t>
            </a:r>
            <a:r>
              <a:rPr lang="en-SG" sz="2400" dirty="0"/>
              <a:t> Chen and our research mentors: Mr Alvin Sebastian and Mr Sim </a:t>
            </a:r>
            <a:r>
              <a:rPr lang="en-SG" sz="2400" dirty="0" err="1"/>
              <a:t>Tze</a:t>
            </a:r>
            <a:r>
              <a:rPr lang="en-SG" sz="2400" dirty="0"/>
              <a:t> Jan as they have assisted greatly in our project in the form of constructive criticism and guidance when we were unsure about the project, especially during the initial stages when we were trying to tackle the problem of a platform for game analytics to shine. We would also like to thank Mr Tan and </a:t>
            </a:r>
            <a:r>
              <a:rPr lang="en-SG" sz="2400" dirty="0" err="1"/>
              <a:t>Mdm</a:t>
            </a:r>
            <a:r>
              <a:rPr lang="en-SG" sz="2400" dirty="0"/>
              <a:t> Chow, our principal and vice-principal for supporting this program and allowing us this opportunity to develop ourselves as students</a:t>
            </a:r>
            <a:r>
              <a:rPr lang="en-SG" sz="2400" dirty="0" smtClean="0"/>
              <a:t>.</a:t>
            </a:r>
            <a:endParaRPr lang="en-SG" sz="2400" dirty="0"/>
          </a:p>
        </p:txBody>
      </p:sp>
      <p:sp>
        <p:nvSpPr>
          <p:cNvPr id="31" name="Rectangle 30"/>
          <p:cNvSpPr/>
          <p:nvPr/>
        </p:nvSpPr>
        <p:spPr>
          <a:xfrm>
            <a:off x="14710034" y="18115897"/>
            <a:ext cx="72000" cy="100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3" name="Picture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01610" y="25493698"/>
            <a:ext cx="3846634" cy="2544921"/>
          </a:xfrm>
          <a:prstGeom prst="rect">
            <a:avLst/>
          </a:prstGeom>
          <a:ln w="25400">
            <a:solidFill>
              <a:srgbClr val="FF0000"/>
            </a:solidFill>
          </a:ln>
        </p:spPr>
      </p:pic>
      <p:sp>
        <p:nvSpPr>
          <p:cNvPr id="36" name="Rectangle 35"/>
          <p:cNvSpPr/>
          <p:nvPr/>
        </p:nvSpPr>
        <p:spPr>
          <a:xfrm>
            <a:off x="15124775" y="18868958"/>
            <a:ext cx="6704370" cy="8956298"/>
          </a:xfrm>
          <a:prstGeom prst="rect">
            <a:avLst/>
          </a:prstGeom>
        </p:spPr>
        <p:txBody>
          <a:bodyPr wrap="square">
            <a:spAutoFit/>
          </a:bodyPr>
          <a:lstStyle/>
          <a:p>
            <a:pPr marL="257175" indent="-257175"/>
            <a:r>
              <a:rPr lang="en-SG" sz="3200" b="0" i="0" u="none" strike="noStrike" dirty="0" smtClean="0">
                <a:solidFill>
                  <a:srgbClr val="3F3F3F"/>
                </a:solidFill>
                <a:effectLst/>
                <a:latin typeface="Trebuchet MS" panose="020B0603020202020204" pitchFamily="34" charset="0"/>
              </a:rPr>
              <a:t>a) Patient and persistent players are more likely to pass the 5000PP threshold and hence, be more proficient in </a:t>
            </a:r>
            <a:r>
              <a:rPr lang="en-SG" sz="3200" b="0" i="0" u="none" strike="noStrike" dirty="0" err="1" smtClean="0">
                <a:solidFill>
                  <a:srgbClr val="3F3F3F"/>
                </a:solidFill>
                <a:effectLst/>
                <a:latin typeface="Trebuchet MS" panose="020B0603020202020204" pitchFamily="34" charset="0"/>
              </a:rPr>
              <a:t>Osu</a:t>
            </a:r>
            <a:r>
              <a:rPr lang="en-SG" sz="3200" b="0" i="0" u="none" strike="noStrike" dirty="0" smtClean="0">
                <a:solidFill>
                  <a:srgbClr val="3F3F3F"/>
                </a:solidFill>
                <a:effectLst/>
                <a:latin typeface="Trebuchet MS" panose="020B0603020202020204" pitchFamily="34" charset="0"/>
              </a:rPr>
              <a:t>!</a:t>
            </a:r>
            <a:endParaRPr lang="en-SG" sz="3200" b="0" dirty="0" smtClean="0">
              <a:effectLst/>
            </a:endParaRPr>
          </a:p>
          <a:p>
            <a:pPr marL="257175" indent="-257175"/>
            <a:r>
              <a:rPr lang="en-SG" sz="3200" b="0" i="0" u="none" strike="noStrike" dirty="0" smtClean="0">
                <a:solidFill>
                  <a:srgbClr val="000000"/>
                </a:solidFill>
                <a:effectLst/>
                <a:latin typeface="Trebuchet MS" panose="020B0603020202020204" pitchFamily="34" charset="0"/>
              </a:rPr>
              <a:t>b)</a:t>
            </a:r>
            <a:r>
              <a:rPr lang="en-SG" sz="3200" b="0" i="0" u="none" strike="noStrike" dirty="0" err="1" smtClean="0">
                <a:solidFill>
                  <a:srgbClr val="000000"/>
                </a:solidFill>
                <a:effectLst/>
                <a:latin typeface="Trebuchet MS" panose="020B0603020202020204" pitchFamily="34" charset="0"/>
              </a:rPr>
              <a:t>Osu</a:t>
            </a:r>
            <a:r>
              <a:rPr lang="en-SG" sz="3200" b="0" i="0" u="none" strike="noStrike" dirty="0" smtClean="0">
                <a:solidFill>
                  <a:srgbClr val="000000"/>
                </a:solidFill>
                <a:effectLst/>
                <a:latin typeface="Trebuchet MS" panose="020B0603020202020204" pitchFamily="34" charset="0"/>
              </a:rPr>
              <a:t>! should work towards </a:t>
            </a:r>
            <a:r>
              <a:rPr lang="en-SG" sz="3200" b="0" i="1" u="none" strike="noStrike" dirty="0" smtClean="0">
                <a:solidFill>
                  <a:srgbClr val="000000"/>
                </a:solidFill>
                <a:effectLst/>
                <a:latin typeface="Trebuchet MS" panose="020B0603020202020204" pitchFamily="34" charset="0"/>
              </a:rPr>
              <a:t>assisting players</a:t>
            </a:r>
            <a:r>
              <a:rPr lang="en-SG" sz="3200" b="0" i="0" u="none" strike="noStrike" dirty="0" smtClean="0">
                <a:solidFill>
                  <a:srgbClr val="000000"/>
                </a:solidFill>
                <a:effectLst/>
                <a:latin typeface="Trebuchet MS" panose="020B0603020202020204" pitchFamily="34" charset="0"/>
              </a:rPr>
              <a:t> to reach 5000pp for better </a:t>
            </a:r>
            <a:r>
              <a:rPr lang="en-SG" sz="3200" dirty="0" smtClean="0">
                <a:solidFill>
                  <a:srgbClr val="000000"/>
                </a:solidFill>
                <a:latin typeface="Trebuchet MS" panose="020B0603020202020204" pitchFamily="34" charset="0"/>
              </a:rPr>
              <a:t>retention rates.</a:t>
            </a:r>
            <a:br>
              <a:rPr lang="en-SG" sz="3200" dirty="0" smtClean="0">
                <a:solidFill>
                  <a:srgbClr val="000000"/>
                </a:solidFill>
                <a:latin typeface="Trebuchet MS" panose="020B0603020202020204" pitchFamily="34" charset="0"/>
              </a:rPr>
            </a:br>
            <a:r>
              <a:rPr lang="en-SG" sz="3200" b="0" i="0" u="none" strike="noStrike" dirty="0" smtClean="0">
                <a:solidFill>
                  <a:srgbClr val="000000"/>
                </a:solidFill>
                <a:effectLst/>
                <a:latin typeface="Trebuchet MS" panose="020B0603020202020204" pitchFamily="34" charset="0"/>
              </a:rPr>
              <a:t>Based on the statistics, the players with more patience and practice were more likely to reach the score threshold and remain more active. </a:t>
            </a:r>
            <a:endParaRPr lang="en-SG" sz="3200" b="0" dirty="0" smtClean="0">
              <a:effectLst/>
            </a:endParaRPr>
          </a:p>
          <a:p>
            <a:r>
              <a:rPr lang="en-SG" sz="3200" b="0" dirty="0" smtClean="0">
                <a:effectLst/>
              </a:rPr>
              <a:t>c)We suggest </a:t>
            </a:r>
            <a:r>
              <a:rPr lang="en-SG" sz="3200" b="0" dirty="0" err="1" smtClean="0">
                <a:effectLst/>
              </a:rPr>
              <a:t>Osu</a:t>
            </a:r>
            <a:r>
              <a:rPr lang="en-SG" sz="3200" b="0" dirty="0" smtClean="0">
                <a:effectLst/>
              </a:rPr>
              <a:t>! Implement a </a:t>
            </a:r>
            <a:r>
              <a:rPr lang="en-SG" sz="3200" dirty="0"/>
              <a:t>purely for </a:t>
            </a:r>
            <a:r>
              <a:rPr lang="en-SG" sz="3200" dirty="0" smtClean="0"/>
              <a:t>practice </a:t>
            </a:r>
            <a:r>
              <a:rPr lang="en-SG" sz="3200" b="0" dirty="0" smtClean="0">
                <a:effectLst/>
              </a:rPr>
              <a:t>checkpoint system to help assist all players to pass through songs with tight chokepoints</a:t>
            </a:r>
            <a:br>
              <a:rPr lang="en-SG" sz="3200" b="0" dirty="0" smtClean="0">
                <a:effectLst/>
              </a:rPr>
            </a:br>
            <a:endParaRPr lang="en-SG" sz="3200" dirty="0"/>
          </a:p>
        </p:txBody>
      </p:sp>
      <p:pic>
        <p:nvPicPr>
          <p:cNvPr id="1030" name="Picture 6" descr="screenshot038.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975" y="15747566"/>
            <a:ext cx="4906365" cy="275848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816" y="15913467"/>
            <a:ext cx="4671532" cy="2627737"/>
          </a:xfrm>
          <a:prstGeom prst="rect">
            <a:avLst/>
          </a:prstGeom>
        </p:spPr>
      </p:pic>
      <p:pic>
        <p:nvPicPr>
          <p:cNvPr id="42" name="Picture 2" descr="https://upload.wikimedia.org/wikipedia/commons/e/e3/Osulog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966597" y="15765885"/>
            <a:ext cx="2916661" cy="291666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p:cNvSpPr txBox="1"/>
          <p:nvPr/>
        </p:nvSpPr>
        <p:spPr>
          <a:xfrm>
            <a:off x="3627289" y="26678948"/>
            <a:ext cx="6659711" cy="1077218"/>
          </a:xfrm>
          <a:prstGeom prst="rect">
            <a:avLst/>
          </a:prstGeom>
          <a:noFill/>
        </p:spPr>
        <p:txBody>
          <a:bodyPr wrap="square" rtlCol="0">
            <a:spAutoFit/>
          </a:bodyPr>
          <a:lstStyle/>
          <a:p>
            <a:pPr algn="r"/>
            <a:r>
              <a:rPr lang="en-SG" sz="3200" dirty="0" smtClean="0"/>
              <a:t>Same variable comparison with the 3</a:t>
            </a:r>
            <a:r>
              <a:rPr lang="en-SG" sz="3200" baseline="30000" dirty="0" smtClean="0"/>
              <a:t>rd</a:t>
            </a:r>
            <a:r>
              <a:rPr lang="en-SG" sz="3200" dirty="0" smtClean="0"/>
              <a:t> data collection.</a:t>
            </a:r>
            <a:endParaRPr lang="en-SG" sz="3200" dirty="0"/>
          </a:p>
        </p:txBody>
      </p:sp>
    </p:spTree>
    <p:extLst>
      <p:ext uri="{BB962C8B-B14F-4D97-AF65-F5344CB8AC3E}">
        <p14:creationId xmlns:p14="http://schemas.microsoft.com/office/powerpoint/2010/main" val="3090088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102</TotalTime>
  <Words>594</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Century Gothic</vt:lpstr>
      <vt:lpstr>Tahoma</vt:lpstr>
      <vt:lpstr>Trebuchet MS</vt:lpstr>
      <vt:lpstr>Wingdings 3</vt:lpstr>
      <vt:lpstr>Facet</vt:lpstr>
      <vt:lpstr>NCHS-NYP Science and Technology Symposium 2016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NCHS-NYP Science and Technology Symposium 2016</dc:title>
  <dc:creator>Nicholas JT Yek</dc:creator>
  <cp:lastModifiedBy>Nicholas JT Yek</cp:lastModifiedBy>
  <cp:revision>14</cp:revision>
  <dcterms:created xsi:type="dcterms:W3CDTF">2016-02-28T08:38:25Z</dcterms:created>
  <dcterms:modified xsi:type="dcterms:W3CDTF">2016-02-28T10:22:22Z</dcterms:modified>
</cp:coreProperties>
</file>