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8" r:id="rId29"/>
    <p:sldId id="285" r:id="rId30"/>
    <p:sldId id="286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9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67A4-98C8-4326-AD16-82C6199EA35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7424-F23B-47EA-8786-66D0B57C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6526" y="2730137"/>
            <a:ext cx="6028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Hall Management 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346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19087"/>
            <a:ext cx="8582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6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52425"/>
            <a:ext cx="86106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2651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Provosts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4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23850"/>
            <a:ext cx="85915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7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328612"/>
            <a:ext cx="85439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9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333375"/>
            <a:ext cx="86010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28612"/>
            <a:ext cx="85725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19087"/>
            <a:ext cx="8582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7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8612"/>
            <a:ext cx="86106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8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319087"/>
            <a:ext cx="86201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8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Computerized Hall Seat Alocation</a:t>
            </a:r>
          </a:p>
          <a:p>
            <a:r>
              <a:rPr lang="en-US" dirty="0" smtClean="0"/>
              <a:t>2. Hall Mess management System</a:t>
            </a:r>
          </a:p>
          <a:p>
            <a:r>
              <a:rPr lang="en-US" dirty="0" smtClean="0"/>
              <a:t>3. Virtual Notice Board &amp; Complain box</a:t>
            </a:r>
          </a:p>
          <a:p>
            <a:r>
              <a:rPr lang="en-US" dirty="0" smtClean="0"/>
              <a:t>4. Room Maintenance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7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Staff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5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19087"/>
            <a:ext cx="86677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6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323850"/>
            <a:ext cx="86010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3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319087"/>
            <a:ext cx="86010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0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42900"/>
            <a:ext cx="85534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89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38137"/>
            <a:ext cx="85725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0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28612"/>
            <a:ext cx="85725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2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5" y="25074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Mess 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5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342900"/>
            <a:ext cx="85629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2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33375"/>
            <a:ext cx="8582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</a:p>
          <a:p>
            <a:r>
              <a:rPr lang="en-US" dirty="0" smtClean="0"/>
              <a:t>Provosts</a:t>
            </a:r>
          </a:p>
          <a:p>
            <a:r>
              <a:rPr lang="en-US" dirty="0" smtClean="0"/>
              <a:t>Staff Members</a:t>
            </a:r>
          </a:p>
          <a:p>
            <a:r>
              <a:rPr lang="en-US" dirty="0" smtClean="0"/>
              <a:t>Mess 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17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38137"/>
            <a:ext cx="85820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38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333375"/>
            <a:ext cx="86010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6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94" y="2651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9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220698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23850"/>
            <a:ext cx="85915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6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28612"/>
            <a:ext cx="85820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6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309562"/>
            <a:ext cx="86010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2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342900"/>
            <a:ext cx="85629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8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338137"/>
            <a:ext cx="85629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44</Words>
  <Application>Microsoft Office PowerPoint</Application>
  <PresentationFormat>Widescreen</PresentationFormat>
  <Paragraphs>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Subsystem</vt:lpstr>
      <vt:lpstr>Users</vt:lpstr>
      <vt:lpstr>Students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Staff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 Managers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3</cp:revision>
  <dcterms:created xsi:type="dcterms:W3CDTF">2014-03-17T15:08:15Z</dcterms:created>
  <dcterms:modified xsi:type="dcterms:W3CDTF">2014-03-17T17:31:01Z</dcterms:modified>
</cp:coreProperties>
</file>