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79" r:id="rId4"/>
    <p:sldId id="29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300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1" r:id="rId31"/>
    <p:sldId id="272" r:id="rId32"/>
    <p:sldId id="273" r:id="rId33"/>
    <p:sldId id="274" r:id="rId34"/>
    <p:sldId id="275" r:id="rId35"/>
    <p:sldId id="276" r:id="rId36"/>
    <p:sldId id="277" r:id="rId37"/>
    <p:sldId id="2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F27D0-87D3-4029-91E4-F46408A4E39C}" type="datetimeFigureOut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2443-E2E9-4947-86AC-5F085FC90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68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6CCB1-A083-45B1-9741-631EF5169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390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E2443-E2E9-4947-86AC-5F085FC9088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873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81ED-A71C-4AD1-BAF2-F56CFA0095EA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8078" y="6223924"/>
            <a:ext cx="683339" cy="365125"/>
          </a:xfrm>
        </p:spPr>
        <p:txBody>
          <a:bodyPr/>
          <a:lstStyle>
            <a:lvl1pPr>
              <a:defRPr sz="2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fld id="{39A8B689-BD76-470B-9D33-6BAE7E2C26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678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B5BA-CE8B-42D7-8DBC-BEA217718EBF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62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A4B0-D9EB-4853-9645-8D5CABA2D256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68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69F2D-F2CA-4601-89FD-8B5AE5A1965C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71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C681-4910-498C-8882-0664910B802C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187437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1988-9F8C-4953-9DDC-020303755628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8309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52C9-3851-4BC4-9E3D-D80CB5D8AA7E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9851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3949-BAE7-4DB0-85D2-FA8931A1995F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6186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18F0-BAE3-41A5-BA17-643F95098E10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fld id="{39A8B689-BD76-470B-9D33-6BAE7E2C26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197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3FDB-15D9-4A90-A3D4-257CDE56A20B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2322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7057-6529-4B85-AE8D-35944DDCFF8A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73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3F53-621B-464F-8232-5F1F330C2E82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267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55D8-162A-4130-85BE-FBE34230CE35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8054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F3D2-8876-4A28-87FC-87CF082BD0A5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3239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8115-40C0-4D82-B837-E9E53D3CA3FE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290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012C-1EB5-4D86-9315-F961D78A29CA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1563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ED3F-9261-40FB-912B-2292AEBC345B}" type="datetime1">
              <a:rPr lang="en-US" smtClean="0"/>
              <a:pPr/>
              <a:t>2/25/2014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A8B689-BD76-470B-9D33-6BAE7E2C26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27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3"/>
            <a:ext cx="8152088" cy="1768221"/>
          </a:xfrm>
        </p:spPr>
        <p:txBody>
          <a:bodyPr/>
          <a:lstStyle/>
          <a:p>
            <a:r>
              <a:rPr lang="en-US" dirty="0" smtClean="0"/>
              <a:t>Hall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1672" y="610109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27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1.3 Approval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36" y="1365765"/>
            <a:ext cx="5601928" cy="4789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74804" y="6332090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1.3.2 </a:t>
            </a:r>
            <a:r>
              <a:rPr lang="en-US" dirty="0"/>
              <a:t>: Class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18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1.4 Check for Empty Room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39618" y="2213113"/>
            <a:ext cx="901148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14191" y="2213113"/>
            <a:ext cx="1325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94922" y="1656522"/>
            <a:ext cx="1391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15270" y="3127513"/>
            <a:ext cx="0" cy="128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1" y="1270000"/>
            <a:ext cx="8180593" cy="42809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86539" y="5833667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1.4.1 </a:t>
            </a:r>
            <a:r>
              <a:rPr lang="en-US" dirty="0"/>
              <a:t>: Collaboration Diagram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032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1.4 Check for Empty Room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04" y="1379017"/>
            <a:ext cx="5601928" cy="47890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01308" y="6168096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1.4.2 </a:t>
            </a:r>
            <a:r>
              <a:rPr lang="en-US" dirty="0"/>
              <a:t>: Class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55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1.5 Seat Allocation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80" y="1270000"/>
            <a:ext cx="6732475" cy="4306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716696" y="2146852"/>
            <a:ext cx="102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439478" y="1669774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79235" y="2239617"/>
            <a:ext cx="1669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40557" y="3423180"/>
            <a:ext cx="0" cy="97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39548" y="5711687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1.5.1 </a:t>
            </a:r>
            <a:r>
              <a:rPr lang="en-US" dirty="0"/>
              <a:t>: Collaboration Diagram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9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1.5 Seat Allocation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73" y="1270000"/>
            <a:ext cx="5919497" cy="47636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07325" y="6173065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1.5.2 </a:t>
            </a:r>
            <a:r>
              <a:rPr lang="en-US" dirty="0"/>
              <a:t>: Class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60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1.6 Inform Student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5635" y="2385391"/>
            <a:ext cx="954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790122" y="1669774"/>
            <a:ext cx="1185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82887" y="2239617"/>
            <a:ext cx="1389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64696" y="3233530"/>
            <a:ext cx="1073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22" y="1270000"/>
            <a:ext cx="8002754" cy="4738266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228887" y="3857402"/>
            <a:ext cx="0" cy="100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32313" y="6122504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1.6.1 </a:t>
            </a:r>
            <a:r>
              <a:rPr lang="en-US" dirty="0"/>
              <a:t>: Collaboration Diagram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81157" y="3348111"/>
            <a:ext cx="130829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7413675" y="2532185"/>
            <a:ext cx="105507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24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1.6 Inform Student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94" y="1447786"/>
            <a:ext cx="8180593" cy="45985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85621" y="6186316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1.6.2 </a:t>
            </a:r>
            <a:r>
              <a:rPr lang="en-US" dirty="0"/>
              <a:t>: Class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91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1.7 After Occupying Seat Inform Authority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70" y="1202657"/>
            <a:ext cx="8358432" cy="429365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68557" y="1895061"/>
            <a:ext cx="82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5565" y="2199861"/>
            <a:ext cx="1497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392557" y="1630017"/>
            <a:ext cx="980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43061" y="3101008"/>
            <a:ext cx="0" cy="1258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99652" y="2822713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28452" y="2054087"/>
            <a:ext cx="967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89701" y="5741323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1.7.1 </a:t>
            </a:r>
            <a:r>
              <a:rPr lang="en-US" dirty="0"/>
              <a:t>: Collaboration Diagram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2345" y="2785403"/>
            <a:ext cx="10691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062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1.7 After Occupying Seat Inform Authority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8" y="1539765"/>
            <a:ext cx="7697887" cy="42555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8785" y="5954339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1.7.2 </a:t>
            </a:r>
            <a:r>
              <a:rPr lang="en-US" dirty="0"/>
              <a:t>: Class Diagram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5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Hall Mess Management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2.1 Mess Manager 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2.1.1. Apply For Mess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2.1.2.Check Whether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Eligible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2.1.3.Voting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2.1.4. Approve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Announce</a:t>
            </a:r>
          </a:p>
          <a:p>
            <a:pPr marL="0" indent="0">
              <a:buNone/>
            </a:pPr>
            <a:r>
              <a:rPr lang="en-US" sz="2000" dirty="0" smtClean="0"/>
              <a:t>2.2 Mess Meal Selection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2.2.1 Give Menu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List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2.2.2 Select and Submit within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2.2.3 Default Meal if not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Computerized Hall Seat Alocation</a:t>
            </a:r>
          </a:p>
          <a:p>
            <a:r>
              <a:rPr lang="en-US" dirty="0" smtClean="0"/>
              <a:t>2. Hall Mess management System</a:t>
            </a:r>
          </a:p>
          <a:p>
            <a:r>
              <a:rPr lang="en-US" dirty="0" smtClean="0"/>
              <a:t>3. Virtual Notice Board &amp; Complain box</a:t>
            </a:r>
          </a:p>
          <a:p>
            <a:r>
              <a:rPr lang="en-US" dirty="0" smtClean="0"/>
              <a:t>4. Room Maintenance System</a:t>
            </a:r>
          </a:p>
          <a:p>
            <a:r>
              <a:rPr lang="en-US" dirty="0" smtClean="0"/>
              <a:t>5. Event Management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0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2.1.Mess Manager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003" y="142955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42767" y="6281126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2.1.Use Case Diagram of Mess Manager Election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3801" y="1373462"/>
            <a:ext cx="6370918" cy="4784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5435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0728" y="327548"/>
            <a:ext cx="80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2.1.1. Apply For Mess Management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3944" y="6312766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2.1.1.1 : Collaboration Diagram</a:t>
            </a:r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811213" y="1228725"/>
            <a:ext cx="8093075" cy="4967288"/>
            <a:chOff x="511" y="774"/>
            <a:chExt cx="5098" cy="3129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1" y="774"/>
              <a:ext cx="5098" cy="3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40" y="800"/>
              <a:ext cx="5040" cy="3078"/>
            </a:xfrm>
            <a:prstGeom prst="rect">
              <a:avLst/>
            </a:prstGeom>
            <a:noFill/>
            <a:ln w="158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40" y="800"/>
              <a:ext cx="1375" cy="161"/>
            </a:xfrm>
            <a:custGeom>
              <a:avLst/>
              <a:gdLst>
                <a:gd name="T0" fmla="*/ 0 w 1375"/>
                <a:gd name="T1" fmla="*/ 161 h 161"/>
                <a:gd name="T2" fmla="*/ 1248 w 1375"/>
                <a:gd name="T3" fmla="*/ 161 h 161"/>
                <a:gd name="T4" fmla="*/ 1375 w 1375"/>
                <a:gd name="T5" fmla="*/ 42 h 161"/>
                <a:gd name="T6" fmla="*/ 1375 w 1375"/>
                <a:gd name="T7" fmla="*/ 0 h 161"/>
                <a:gd name="T8" fmla="*/ 0 w 1375"/>
                <a:gd name="T9" fmla="*/ 0 h 161"/>
                <a:gd name="T10" fmla="*/ 0 w 137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161">
                  <a:moveTo>
                    <a:pt x="0" y="161"/>
                  </a:moveTo>
                  <a:lnTo>
                    <a:pt x="1248" y="161"/>
                  </a:lnTo>
                  <a:lnTo>
                    <a:pt x="1375" y="42"/>
                  </a:lnTo>
                  <a:lnTo>
                    <a:pt x="1375" y="0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40" y="800"/>
              <a:ext cx="1375" cy="161"/>
            </a:xfrm>
            <a:custGeom>
              <a:avLst/>
              <a:gdLst>
                <a:gd name="T0" fmla="*/ 0 w 1375"/>
                <a:gd name="T1" fmla="*/ 161 h 161"/>
                <a:gd name="T2" fmla="*/ 1248 w 1375"/>
                <a:gd name="T3" fmla="*/ 161 h 161"/>
                <a:gd name="T4" fmla="*/ 1375 w 1375"/>
                <a:gd name="T5" fmla="*/ 42 h 161"/>
                <a:gd name="T6" fmla="*/ 1375 w 1375"/>
                <a:gd name="T7" fmla="*/ 0 h 161"/>
                <a:gd name="T8" fmla="*/ 0 w 1375"/>
                <a:gd name="T9" fmla="*/ 0 h 161"/>
                <a:gd name="T10" fmla="*/ 0 w 137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161">
                  <a:moveTo>
                    <a:pt x="0" y="161"/>
                  </a:moveTo>
                  <a:lnTo>
                    <a:pt x="1248" y="161"/>
                  </a:lnTo>
                  <a:lnTo>
                    <a:pt x="1375" y="42"/>
                  </a:lnTo>
                  <a:lnTo>
                    <a:pt x="1375" y="0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noFill/>
            <a:ln w="158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89" y="825"/>
              <a:ext cx="5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9" y="825"/>
              <a:ext cx="1072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uc Colaboration Diagram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81" y="1454"/>
              <a:ext cx="205" cy="17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81" y="1454"/>
              <a:ext cx="205" cy="179"/>
            </a:xfrm>
            <a:prstGeom prst="ellipse">
              <a:avLst/>
            </a:prstGeom>
            <a:noFill/>
            <a:ln w="1587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62" y="1437"/>
              <a:ext cx="10" cy="18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72" y="1437"/>
              <a:ext cx="9" cy="18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81" y="1437"/>
              <a:ext cx="10" cy="18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91" y="1437"/>
              <a:ext cx="10" cy="18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901" y="1437"/>
              <a:ext cx="10" cy="18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911" y="1437"/>
              <a:ext cx="9" cy="18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20" y="1437"/>
              <a:ext cx="10" cy="18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30" y="1437"/>
              <a:ext cx="10" cy="18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940" y="1437"/>
              <a:ext cx="10" cy="18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50" y="1437"/>
              <a:ext cx="9" cy="18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959" y="1437"/>
              <a:ext cx="10" cy="18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969" y="1437"/>
              <a:ext cx="107" cy="18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862" y="1437"/>
              <a:ext cx="205" cy="179"/>
            </a:xfrm>
            <a:prstGeom prst="ellipse">
              <a:avLst/>
            </a:pr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823" y="1624"/>
              <a:ext cx="292" cy="357"/>
            </a:xfrm>
            <a:custGeom>
              <a:avLst/>
              <a:gdLst>
                <a:gd name="T0" fmla="*/ 146 w 292"/>
                <a:gd name="T1" fmla="*/ 0 h 357"/>
                <a:gd name="T2" fmla="*/ 146 w 292"/>
                <a:gd name="T3" fmla="*/ 179 h 357"/>
                <a:gd name="T4" fmla="*/ 0 w 292"/>
                <a:gd name="T5" fmla="*/ 43 h 357"/>
                <a:gd name="T6" fmla="*/ 146 w 292"/>
                <a:gd name="T7" fmla="*/ 43 h 357"/>
                <a:gd name="T8" fmla="*/ 292 w 292"/>
                <a:gd name="T9" fmla="*/ 43 h 357"/>
                <a:gd name="T10" fmla="*/ 146 w 292"/>
                <a:gd name="T11" fmla="*/ 43 h 357"/>
                <a:gd name="T12" fmla="*/ 146 w 292"/>
                <a:gd name="T13" fmla="*/ 179 h 357"/>
                <a:gd name="T14" fmla="*/ 263 w 292"/>
                <a:gd name="T15" fmla="*/ 357 h 357"/>
                <a:gd name="T16" fmla="*/ 146 w 292"/>
                <a:gd name="T17" fmla="*/ 179 h 357"/>
                <a:gd name="T18" fmla="*/ 29 w 292"/>
                <a:gd name="T19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357">
                  <a:moveTo>
                    <a:pt x="146" y="0"/>
                  </a:moveTo>
                  <a:lnTo>
                    <a:pt x="146" y="179"/>
                  </a:lnTo>
                  <a:moveTo>
                    <a:pt x="0" y="43"/>
                  </a:moveTo>
                  <a:lnTo>
                    <a:pt x="146" y="43"/>
                  </a:lnTo>
                  <a:moveTo>
                    <a:pt x="292" y="43"/>
                  </a:moveTo>
                  <a:lnTo>
                    <a:pt x="146" y="43"/>
                  </a:lnTo>
                  <a:moveTo>
                    <a:pt x="146" y="179"/>
                  </a:moveTo>
                  <a:lnTo>
                    <a:pt x="263" y="357"/>
                  </a:lnTo>
                  <a:moveTo>
                    <a:pt x="146" y="179"/>
                  </a:moveTo>
                  <a:lnTo>
                    <a:pt x="29" y="357"/>
                  </a:lnTo>
                </a:path>
              </a:pathLst>
            </a:cu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764" y="1981"/>
              <a:ext cx="40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Students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792" y="1480"/>
              <a:ext cx="400" cy="348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792" y="1480"/>
              <a:ext cx="400" cy="348"/>
            </a:xfrm>
            <a:prstGeom prst="ellipse">
              <a:avLst/>
            </a:prstGeom>
            <a:noFill/>
            <a:ln w="1587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772" y="1463"/>
              <a:ext cx="10" cy="35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782" y="1463"/>
              <a:ext cx="10" cy="35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792" y="1463"/>
              <a:ext cx="10" cy="35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802" y="1463"/>
              <a:ext cx="9" cy="35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811" y="1463"/>
              <a:ext cx="10" cy="35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821" y="1463"/>
              <a:ext cx="10" cy="35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831" y="1463"/>
              <a:ext cx="10" cy="35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841" y="1463"/>
              <a:ext cx="9" cy="35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850" y="1463"/>
              <a:ext cx="10" cy="35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860" y="1463"/>
              <a:ext cx="10" cy="35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870" y="1463"/>
              <a:ext cx="10" cy="35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880" y="1463"/>
              <a:ext cx="19" cy="35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899" y="1463"/>
              <a:ext cx="10" cy="35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909" y="1463"/>
              <a:ext cx="10" cy="35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919" y="1463"/>
              <a:ext cx="9" cy="35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928" y="1463"/>
              <a:ext cx="10" cy="35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938" y="1463"/>
              <a:ext cx="10" cy="35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948" y="1463"/>
              <a:ext cx="10" cy="35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958" y="1463"/>
              <a:ext cx="9" cy="35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967" y="1463"/>
              <a:ext cx="10" cy="35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977" y="1463"/>
              <a:ext cx="195" cy="35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172" y="1463"/>
              <a:ext cx="10" cy="35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2772" y="1463"/>
              <a:ext cx="400" cy="348"/>
            </a:xfrm>
            <a:prstGeom prst="ellipse">
              <a:avLst/>
            </a:pr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733" y="1488"/>
              <a:ext cx="39" cy="306"/>
            </a:xfrm>
            <a:custGeom>
              <a:avLst/>
              <a:gdLst>
                <a:gd name="T0" fmla="*/ 39 w 39"/>
                <a:gd name="T1" fmla="*/ 153 h 306"/>
                <a:gd name="T2" fmla="*/ 0 w 39"/>
                <a:gd name="T3" fmla="*/ 153 h 306"/>
                <a:gd name="T4" fmla="*/ 0 w 39"/>
                <a:gd name="T5" fmla="*/ 0 h 306"/>
                <a:gd name="T6" fmla="*/ 0 w 39"/>
                <a:gd name="T7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6">
                  <a:moveTo>
                    <a:pt x="39" y="153"/>
                  </a:moveTo>
                  <a:lnTo>
                    <a:pt x="0" y="153"/>
                  </a:lnTo>
                  <a:moveTo>
                    <a:pt x="0" y="0"/>
                  </a:moveTo>
                  <a:lnTo>
                    <a:pt x="0" y="306"/>
                  </a:lnTo>
                </a:path>
              </a:pathLst>
            </a:cu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675" y="1862"/>
              <a:ext cx="526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:ApplicatinUI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4566" y="1471"/>
              <a:ext cx="400" cy="34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4566" y="1471"/>
              <a:ext cx="400" cy="349"/>
            </a:xfrm>
            <a:prstGeom prst="ellipse">
              <a:avLst/>
            </a:prstGeom>
            <a:noFill/>
            <a:ln w="1587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547" y="1454"/>
              <a:ext cx="9" cy="35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556" y="1454"/>
              <a:ext cx="10" cy="35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4566" y="1454"/>
              <a:ext cx="10" cy="35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576" y="1454"/>
              <a:ext cx="10" cy="35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586" y="1454"/>
              <a:ext cx="9" cy="35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4595" y="1454"/>
              <a:ext cx="10" cy="35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4605" y="1454"/>
              <a:ext cx="10" cy="35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615" y="1454"/>
              <a:ext cx="10" cy="35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625" y="1454"/>
              <a:ext cx="9" cy="35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634" y="1454"/>
              <a:ext cx="10" cy="35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644" y="1454"/>
              <a:ext cx="10" cy="35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654" y="1454"/>
              <a:ext cx="19" cy="35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673" y="1454"/>
              <a:ext cx="10" cy="35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683" y="1454"/>
              <a:ext cx="10" cy="35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693" y="1454"/>
              <a:ext cx="10" cy="35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703" y="1454"/>
              <a:ext cx="9" cy="35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712" y="1454"/>
              <a:ext cx="10" cy="35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722" y="1454"/>
              <a:ext cx="10" cy="35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732" y="1454"/>
              <a:ext cx="10" cy="35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742" y="1454"/>
              <a:ext cx="9" cy="35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751" y="1454"/>
              <a:ext cx="195" cy="35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946" y="1454"/>
              <a:ext cx="10" cy="35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4547" y="1454"/>
              <a:ext cx="399" cy="349"/>
            </a:xfrm>
            <a:prstGeom prst="ellipse">
              <a:avLst/>
            </a:pr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4732" y="1403"/>
              <a:ext cx="78" cy="102"/>
            </a:xfrm>
            <a:custGeom>
              <a:avLst/>
              <a:gdLst>
                <a:gd name="T0" fmla="*/ 0 w 78"/>
                <a:gd name="T1" fmla="*/ 51 h 102"/>
                <a:gd name="T2" fmla="*/ 78 w 78"/>
                <a:gd name="T3" fmla="*/ 0 h 102"/>
                <a:gd name="T4" fmla="*/ 0 w 78"/>
                <a:gd name="T5" fmla="*/ 51 h 102"/>
                <a:gd name="T6" fmla="*/ 78 w 78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102">
                  <a:moveTo>
                    <a:pt x="0" y="51"/>
                  </a:moveTo>
                  <a:lnTo>
                    <a:pt x="78" y="0"/>
                  </a:lnTo>
                  <a:moveTo>
                    <a:pt x="0" y="51"/>
                  </a:moveTo>
                  <a:lnTo>
                    <a:pt x="78" y="102"/>
                  </a:lnTo>
                </a:path>
              </a:pathLst>
            </a:cu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4264" y="1854"/>
              <a:ext cx="83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:ApplicationManager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4556" y="3197"/>
              <a:ext cx="400" cy="34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4556" y="3197"/>
              <a:ext cx="400" cy="349"/>
            </a:xfrm>
            <a:prstGeom prst="ellipse">
              <a:avLst/>
            </a:prstGeom>
            <a:noFill/>
            <a:ln w="15875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4537" y="3180"/>
              <a:ext cx="10" cy="35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4547" y="3180"/>
              <a:ext cx="9" cy="35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4556" y="3180"/>
              <a:ext cx="10" cy="35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4566" y="3180"/>
              <a:ext cx="10" cy="35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576" y="3180"/>
              <a:ext cx="10" cy="35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4586" y="3180"/>
              <a:ext cx="9" cy="35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4595" y="3180"/>
              <a:ext cx="10" cy="35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4605" y="3180"/>
              <a:ext cx="10" cy="35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4615" y="3180"/>
              <a:ext cx="10" cy="35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4625" y="3180"/>
              <a:ext cx="9" cy="35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4634" y="3180"/>
              <a:ext cx="10" cy="35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644" y="3180"/>
              <a:ext cx="20" cy="35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4664" y="3180"/>
              <a:ext cx="9" cy="35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4673" y="3180"/>
              <a:ext cx="10" cy="35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4683" y="3180"/>
              <a:ext cx="10" cy="35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4693" y="3180"/>
              <a:ext cx="10" cy="35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703" y="3180"/>
              <a:ext cx="9" cy="35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4712" y="3180"/>
              <a:ext cx="10" cy="35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4722" y="3180"/>
              <a:ext cx="10" cy="35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4732" y="3180"/>
              <a:ext cx="10" cy="35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4742" y="3180"/>
              <a:ext cx="194" cy="35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4936" y="3180"/>
              <a:ext cx="10" cy="35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auto">
            <a:xfrm>
              <a:off x="4537" y="3180"/>
              <a:ext cx="399" cy="349"/>
            </a:xfrm>
            <a:prstGeom prst="ellipse">
              <a:avLst/>
            </a:pr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4537" y="3537"/>
              <a:ext cx="409" cy="0"/>
            </a:xfrm>
            <a:prstGeom prst="line">
              <a:avLst/>
            </a:prstGeom>
            <a:noFill/>
            <a:ln w="158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4264" y="3580"/>
              <a:ext cx="838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:ApplicationReceiver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1457" y="1216"/>
              <a:ext cx="4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1.2: </a:t>
              </a:r>
              <a:r>
                <a:rPr kumimoji="0" lang="en-US" sz="11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logIn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1457" y="1327"/>
              <a:ext cx="39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1457" y="1327"/>
              <a:ext cx="39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1457" y="1437"/>
              <a:ext cx="7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1.4:fillApplication()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3523" y="1760"/>
              <a:ext cx="46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1.1:startUI()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240" y="1386"/>
              <a:ext cx="97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1.3:getApplicationForm()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550" y="2582"/>
              <a:ext cx="9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1.6:receiveApplication()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250" y="1114"/>
              <a:ext cx="9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1.5:receiveApplication()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Line 116"/>
            <p:cNvSpPr>
              <a:spLocks noChangeShapeType="1"/>
            </p:cNvSpPr>
            <p:nvPr/>
          </p:nvSpPr>
          <p:spPr bwMode="auto">
            <a:xfrm>
              <a:off x="4742" y="1964"/>
              <a:ext cx="0" cy="1216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7"/>
            <p:cNvSpPr>
              <a:spLocks noChangeShapeType="1"/>
            </p:cNvSpPr>
            <p:nvPr/>
          </p:nvSpPr>
          <p:spPr bwMode="auto">
            <a:xfrm>
              <a:off x="3221" y="1658"/>
              <a:ext cx="1287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Line 118"/>
            <p:cNvSpPr>
              <a:spLocks noChangeShapeType="1"/>
            </p:cNvSpPr>
            <p:nvPr/>
          </p:nvSpPr>
          <p:spPr bwMode="auto">
            <a:xfrm>
              <a:off x="1164" y="1650"/>
              <a:ext cx="1569" cy="0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2" name="Straight Arrow Connector 121"/>
          <p:cNvCxnSpPr/>
          <p:nvPr/>
        </p:nvCxnSpPr>
        <p:spPr>
          <a:xfrm>
            <a:off x="1862139" y="2227263"/>
            <a:ext cx="23844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5281684" y="3306763"/>
            <a:ext cx="19366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218363" y="3603009"/>
            <a:ext cx="0" cy="1323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081588" y="2015331"/>
            <a:ext cx="23296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 flipV="1">
            <a:off x="5159376" y="2429669"/>
            <a:ext cx="1951038" cy="20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11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13" y="1201003"/>
            <a:ext cx="8106978" cy="50496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4912" y="6488668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2.1.1.2 : Class Diagram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613" y="316679"/>
            <a:ext cx="80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2.1.1. Apply For Mess Management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24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2.1.2.Check Whether Eligible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3944" y="6312766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2.1.2.1 : Collaboration Diagram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900444" y="1435100"/>
            <a:ext cx="7913687" cy="4724400"/>
            <a:chOff x="567" y="904"/>
            <a:chExt cx="4985" cy="2976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567" y="904"/>
              <a:ext cx="4985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91" y="928"/>
              <a:ext cx="4937" cy="2928"/>
            </a:xfrm>
            <a:prstGeom prst="rect">
              <a:avLst/>
            </a:prstGeom>
            <a:noFill/>
            <a:ln w="158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91" y="928"/>
              <a:ext cx="1130" cy="152"/>
            </a:xfrm>
            <a:custGeom>
              <a:avLst/>
              <a:gdLst>
                <a:gd name="T0" fmla="*/ 0 w 1130"/>
                <a:gd name="T1" fmla="*/ 152 h 152"/>
                <a:gd name="T2" fmla="*/ 1026 w 1130"/>
                <a:gd name="T3" fmla="*/ 152 h 152"/>
                <a:gd name="T4" fmla="*/ 1130 w 1130"/>
                <a:gd name="T5" fmla="*/ 40 h 152"/>
                <a:gd name="T6" fmla="*/ 1130 w 1130"/>
                <a:gd name="T7" fmla="*/ 0 h 152"/>
                <a:gd name="T8" fmla="*/ 0 w 1130"/>
                <a:gd name="T9" fmla="*/ 0 h 152"/>
                <a:gd name="T10" fmla="*/ 0 w 1130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52">
                  <a:moveTo>
                    <a:pt x="0" y="152"/>
                  </a:moveTo>
                  <a:lnTo>
                    <a:pt x="1026" y="152"/>
                  </a:lnTo>
                  <a:lnTo>
                    <a:pt x="1130" y="40"/>
                  </a:lnTo>
                  <a:lnTo>
                    <a:pt x="1130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91" y="928"/>
              <a:ext cx="1130" cy="152"/>
            </a:xfrm>
            <a:custGeom>
              <a:avLst/>
              <a:gdLst>
                <a:gd name="T0" fmla="*/ 0 w 1130"/>
                <a:gd name="T1" fmla="*/ 152 h 152"/>
                <a:gd name="T2" fmla="*/ 1026 w 1130"/>
                <a:gd name="T3" fmla="*/ 152 h 152"/>
                <a:gd name="T4" fmla="*/ 1130 w 1130"/>
                <a:gd name="T5" fmla="*/ 40 h 152"/>
                <a:gd name="T6" fmla="*/ 1130 w 1130"/>
                <a:gd name="T7" fmla="*/ 0 h 152"/>
                <a:gd name="T8" fmla="*/ 0 w 1130"/>
                <a:gd name="T9" fmla="*/ 0 h 152"/>
                <a:gd name="T10" fmla="*/ 0 w 1130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52">
                  <a:moveTo>
                    <a:pt x="0" y="152"/>
                  </a:moveTo>
                  <a:lnTo>
                    <a:pt x="1026" y="152"/>
                  </a:lnTo>
                  <a:lnTo>
                    <a:pt x="1130" y="40"/>
                  </a:lnTo>
                  <a:lnTo>
                    <a:pt x="1130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158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31" y="952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631" y="952"/>
              <a:ext cx="89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uc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Colaboration</a:t>
              </a: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Diagram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72" y="1546"/>
              <a:ext cx="168" cy="168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872" y="1546"/>
              <a:ext cx="168" cy="168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856" y="1530"/>
              <a:ext cx="8" cy="17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64" y="1530"/>
              <a:ext cx="8" cy="17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72" y="1530"/>
              <a:ext cx="8" cy="17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80" y="1530"/>
              <a:ext cx="8" cy="17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888" y="1530"/>
              <a:ext cx="8" cy="17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896" y="1530"/>
              <a:ext cx="8" cy="17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04" y="1530"/>
              <a:ext cx="8" cy="17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912" y="1530"/>
              <a:ext cx="8" cy="17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920" y="1530"/>
              <a:ext cx="8" cy="17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28" y="1530"/>
              <a:ext cx="8" cy="17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936" y="1530"/>
              <a:ext cx="8" cy="17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944" y="1530"/>
              <a:ext cx="88" cy="17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856" y="1530"/>
              <a:ext cx="168" cy="168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823" y="1706"/>
              <a:ext cx="241" cy="337"/>
            </a:xfrm>
            <a:custGeom>
              <a:avLst/>
              <a:gdLst>
                <a:gd name="T0" fmla="*/ 121 w 241"/>
                <a:gd name="T1" fmla="*/ 0 h 337"/>
                <a:gd name="T2" fmla="*/ 121 w 241"/>
                <a:gd name="T3" fmla="*/ 169 h 337"/>
                <a:gd name="T4" fmla="*/ 0 w 241"/>
                <a:gd name="T5" fmla="*/ 40 h 337"/>
                <a:gd name="T6" fmla="*/ 121 w 241"/>
                <a:gd name="T7" fmla="*/ 40 h 337"/>
                <a:gd name="T8" fmla="*/ 241 w 241"/>
                <a:gd name="T9" fmla="*/ 40 h 337"/>
                <a:gd name="T10" fmla="*/ 121 w 241"/>
                <a:gd name="T11" fmla="*/ 40 h 337"/>
                <a:gd name="T12" fmla="*/ 121 w 241"/>
                <a:gd name="T13" fmla="*/ 169 h 337"/>
                <a:gd name="T14" fmla="*/ 217 w 241"/>
                <a:gd name="T15" fmla="*/ 337 h 337"/>
                <a:gd name="T16" fmla="*/ 121 w 241"/>
                <a:gd name="T17" fmla="*/ 169 h 337"/>
                <a:gd name="T18" fmla="*/ 25 w 241"/>
                <a:gd name="T1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337">
                  <a:moveTo>
                    <a:pt x="121" y="0"/>
                  </a:moveTo>
                  <a:lnTo>
                    <a:pt x="121" y="169"/>
                  </a:lnTo>
                  <a:moveTo>
                    <a:pt x="0" y="40"/>
                  </a:moveTo>
                  <a:lnTo>
                    <a:pt x="121" y="40"/>
                  </a:lnTo>
                  <a:moveTo>
                    <a:pt x="241" y="40"/>
                  </a:moveTo>
                  <a:lnTo>
                    <a:pt x="121" y="40"/>
                  </a:lnTo>
                  <a:moveTo>
                    <a:pt x="121" y="169"/>
                  </a:moveTo>
                  <a:lnTo>
                    <a:pt x="217" y="337"/>
                  </a:lnTo>
                  <a:moveTo>
                    <a:pt x="121" y="169"/>
                  </a:moveTo>
                  <a:lnTo>
                    <a:pt x="25" y="337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791" y="2043"/>
              <a:ext cx="29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Provost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2442" y="1570"/>
              <a:ext cx="329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442" y="1570"/>
              <a:ext cx="329" cy="329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426" y="1554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434" y="1554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2" y="1554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450" y="1554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458" y="1554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466" y="1554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474" y="1554"/>
              <a:ext cx="9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483" y="1554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491" y="1554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2499" y="1554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507" y="1554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515" y="1554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531" y="1554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2539" y="1554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2547" y="1554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2555" y="1554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2563" y="1554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2571" y="1554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2579" y="1554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2587" y="1554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595" y="1554"/>
              <a:ext cx="160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755" y="1554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2426" y="1554"/>
              <a:ext cx="329" cy="329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2394" y="1578"/>
              <a:ext cx="32" cy="289"/>
            </a:xfrm>
            <a:custGeom>
              <a:avLst/>
              <a:gdLst>
                <a:gd name="T0" fmla="*/ 32 w 32"/>
                <a:gd name="T1" fmla="*/ 144 h 289"/>
                <a:gd name="T2" fmla="*/ 0 w 32"/>
                <a:gd name="T3" fmla="*/ 144 h 289"/>
                <a:gd name="T4" fmla="*/ 0 w 32"/>
                <a:gd name="T5" fmla="*/ 0 h 289"/>
                <a:gd name="T6" fmla="*/ 0 w 32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89">
                  <a:moveTo>
                    <a:pt x="32" y="144"/>
                  </a:moveTo>
                  <a:lnTo>
                    <a:pt x="0" y="144"/>
                  </a:lnTo>
                  <a:moveTo>
                    <a:pt x="0" y="0"/>
                  </a:moveTo>
                  <a:lnTo>
                    <a:pt x="0" y="289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2202" y="1931"/>
              <a:ext cx="69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:EligiblityCheckingUI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3901" y="1562"/>
              <a:ext cx="329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3901" y="1562"/>
              <a:ext cx="329" cy="329"/>
            </a:xfrm>
            <a:custGeom>
              <a:avLst/>
              <a:gdLst>
                <a:gd name="T0" fmla="*/ 329 w 329"/>
                <a:gd name="T1" fmla="*/ 164 h 329"/>
                <a:gd name="T2" fmla="*/ 164 w 329"/>
                <a:gd name="T3" fmla="*/ 0 h 329"/>
                <a:gd name="T4" fmla="*/ 0 w 329"/>
                <a:gd name="T5" fmla="*/ 164 h 329"/>
                <a:gd name="T6" fmla="*/ 164 w 329"/>
                <a:gd name="T7" fmla="*/ 329 h 329"/>
                <a:gd name="T8" fmla="*/ 329 w 329"/>
                <a:gd name="T9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29">
                  <a:moveTo>
                    <a:pt x="329" y="164"/>
                  </a:moveTo>
                  <a:cubicBezTo>
                    <a:pt x="329" y="73"/>
                    <a:pt x="256" y="0"/>
                    <a:pt x="164" y="0"/>
                  </a:cubicBezTo>
                  <a:cubicBezTo>
                    <a:pt x="74" y="0"/>
                    <a:pt x="0" y="73"/>
                    <a:pt x="0" y="164"/>
                  </a:cubicBezTo>
                  <a:cubicBezTo>
                    <a:pt x="0" y="255"/>
                    <a:pt x="74" y="329"/>
                    <a:pt x="164" y="329"/>
                  </a:cubicBezTo>
                  <a:cubicBezTo>
                    <a:pt x="256" y="329"/>
                    <a:pt x="329" y="255"/>
                    <a:pt x="329" y="164"/>
                  </a:cubicBezTo>
                </a:path>
              </a:pathLst>
            </a:cu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885" y="1546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893" y="1546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3901" y="1546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3909" y="1546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3917" y="1546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925" y="1546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933" y="1546"/>
              <a:ext cx="8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3941" y="1546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949" y="1546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3957" y="1546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3965" y="1546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3973" y="1546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989" y="1546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997" y="1546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005" y="1546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013" y="1546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021" y="1546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029" y="1546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037" y="1546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045" y="1546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053" y="1546"/>
              <a:ext cx="161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4214" y="1546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3885" y="1546"/>
              <a:ext cx="329" cy="329"/>
            </a:xfrm>
            <a:custGeom>
              <a:avLst/>
              <a:gdLst>
                <a:gd name="T0" fmla="*/ 329 w 329"/>
                <a:gd name="T1" fmla="*/ 164 h 329"/>
                <a:gd name="T2" fmla="*/ 164 w 329"/>
                <a:gd name="T3" fmla="*/ 0 h 329"/>
                <a:gd name="T4" fmla="*/ 0 w 329"/>
                <a:gd name="T5" fmla="*/ 164 h 329"/>
                <a:gd name="T6" fmla="*/ 164 w 329"/>
                <a:gd name="T7" fmla="*/ 329 h 329"/>
                <a:gd name="T8" fmla="*/ 329 w 329"/>
                <a:gd name="T9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29">
                  <a:moveTo>
                    <a:pt x="329" y="164"/>
                  </a:moveTo>
                  <a:cubicBezTo>
                    <a:pt x="329" y="73"/>
                    <a:pt x="256" y="0"/>
                    <a:pt x="164" y="0"/>
                  </a:cubicBezTo>
                  <a:cubicBezTo>
                    <a:pt x="74" y="0"/>
                    <a:pt x="0" y="73"/>
                    <a:pt x="0" y="164"/>
                  </a:cubicBezTo>
                  <a:cubicBezTo>
                    <a:pt x="0" y="255"/>
                    <a:pt x="74" y="329"/>
                    <a:pt x="164" y="329"/>
                  </a:cubicBezTo>
                  <a:cubicBezTo>
                    <a:pt x="256" y="329"/>
                    <a:pt x="329" y="255"/>
                    <a:pt x="329" y="164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4037" y="1498"/>
              <a:ext cx="64" cy="96"/>
            </a:xfrm>
            <a:custGeom>
              <a:avLst/>
              <a:gdLst>
                <a:gd name="T0" fmla="*/ 0 w 64"/>
                <a:gd name="T1" fmla="*/ 48 h 96"/>
                <a:gd name="T2" fmla="*/ 64 w 64"/>
                <a:gd name="T3" fmla="*/ 0 h 96"/>
                <a:gd name="T4" fmla="*/ 0 w 64"/>
                <a:gd name="T5" fmla="*/ 48 h 96"/>
                <a:gd name="T6" fmla="*/ 64 w 64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6">
                  <a:moveTo>
                    <a:pt x="0" y="48"/>
                  </a:moveTo>
                  <a:lnTo>
                    <a:pt x="64" y="0"/>
                  </a:lnTo>
                  <a:moveTo>
                    <a:pt x="0" y="48"/>
                  </a:moveTo>
                  <a:lnTo>
                    <a:pt x="64" y="96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3701" y="1923"/>
              <a:ext cx="61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:ApprovalManager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3893" y="3190"/>
              <a:ext cx="329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893" y="3190"/>
              <a:ext cx="329" cy="329"/>
            </a:xfrm>
            <a:custGeom>
              <a:avLst/>
              <a:gdLst>
                <a:gd name="T0" fmla="*/ 329 w 329"/>
                <a:gd name="T1" fmla="*/ 165 h 329"/>
                <a:gd name="T2" fmla="*/ 164 w 329"/>
                <a:gd name="T3" fmla="*/ 0 h 329"/>
                <a:gd name="T4" fmla="*/ 0 w 329"/>
                <a:gd name="T5" fmla="*/ 165 h 329"/>
                <a:gd name="T6" fmla="*/ 164 w 329"/>
                <a:gd name="T7" fmla="*/ 329 h 329"/>
                <a:gd name="T8" fmla="*/ 329 w 329"/>
                <a:gd name="T9" fmla="*/ 16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29">
                  <a:moveTo>
                    <a:pt x="329" y="165"/>
                  </a:moveTo>
                  <a:cubicBezTo>
                    <a:pt x="329" y="74"/>
                    <a:pt x="256" y="0"/>
                    <a:pt x="164" y="0"/>
                  </a:cubicBezTo>
                  <a:cubicBezTo>
                    <a:pt x="74" y="0"/>
                    <a:pt x="0" y="74"/>
                    <a:pt x="0" y="165"/>
                  </a:cubicBezTo>
                  <a:cubicBezTo>
                    <a:pt x="0" y="256"/>
                    <a:pt x="74" y="329"/>
                    <a:pt x="164" y="329"/>
                  </a:cubicBezTo>
                  <a:cubicBezTo>
                    <a:pt x="256" y="329"/>
                    <a:pt x="329" y="256"/>
                    <a:pt x="329" y="165"/>
                  </a:cubicBezTo>
                </a:path>
              </a:pathLst>
            </a:cu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3877" y="3174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3885" y="3174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3893" y="3174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3901" y="3174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3909" y="3174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3917" y="3174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3925" y="3174"/>
              <a:ext cx="8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933" y="3174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3941" y="3174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3949" y="3174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3957" y="3174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3965" y="3174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3981" y="3174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3989" y="3174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3997" y="3174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4005" y="3174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013" y="3174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4021" y="3174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4029" y="3174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4037" y="3174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4045" y="3174"/>
              <a:ext cx="161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4206" y="3174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3877" y="3174"/>
              <a:ext cx="329" cy="329"/>
            </a:xfrm>
            <a:custGeom>
              <a:avLst/>
              <a:gdLst>
                <a:gd name="T0" fmla="*/ 329 w 329"/>
                <a:gd name="T1" fmla="*/ 165 h 329"/>
                <a:gd name="T2" fmla="*/ 164 w 329"/>
                <a:gd name="T3" fmla="*/ 0 h 329"/>
                <a:gd name="T4" fmla="*/ 0 w 329"/>
                <a:gd name="T5" fmla="*/ 165 h 329"/>
                <a:gd name="T6" fmla="*/ 164 w 329"/>
                <a:gd name="T7" fmla="*/ 329 h 329"/>
                <a:gd name="T8" fmla="*/ 329 w 329"/>
                <a:gd name="T9" fmla="*/ 165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29">
                  <a:moveTo>
                    <a:pt x="329" y="165"/>
                  </a:moveTo>
                  <a:cubicBezTo>
                    <a:pt x="329" y="74"/>
                    <a:pt x="256" y="0"/>
                    <a:pt x="164" y="0"/>
                  </a:cubicBezTo>
                  <a:cubicBezTo>
                    <a:pt x="74" y="0"/>
                    <a:pt x="0" y="74"/>
                    <a:pt x="0" y="165"/>
                  </a:cubicBezTo>
                  <a:cubicBezTo>
                    <a:pt x="0" y="256"/>
                    <a:pt x="74" y="329"/>
                    <a:pt x="164" y="329"/>
                  </a:cubicBezTo>
                  <a:cubicBezTo>
                    <a:pt x="256" y="329"/>
                    <a:pt x="329" y="256"/>
                    <a:pt x="329" y="165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3877" y="3511"/>
              <a:ext cx="3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3677" y="3551"/>
              <a:ext cx="64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:CandidateSelector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1344" y="1321"/>
              <a:ext cx="3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</a:rPr>
                <a:t>1.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2: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logIn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1344" y="1425"/>
              <a:ext cx="32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1344" y="1425"/>
              <a:ext cx="32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1344" y="1530"/>
              <a:ext cx="6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.4:makeDecision()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3044" y="1835"/>
              <a:ext cx="42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.1:startUI()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2811" y="1482"/>
              <a:ext cx="73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.3:getApplications()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116" y="2500"/>
              <a:ext cx="5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.6:isApproved()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2819" y="1225"/>
              <a:ext cx="5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.5:isApproved()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auto">
            <a:xfrm>
              <a:off x="5095" y="3062"/>
              <a:ext cx="169" cy="168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auto">
            <a:xfrm>
              <a:off x="5095" y="3062"/>
              <a:ext cx="169" cy="168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5079" y="3046"/>
              <a:ext cx="8" cy="17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5087" y="3046"/>
              <a:ext cx="8" cy="17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5095" y="3046"/>
              <a:ext cx="8" cy="17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5103" y="3046"/>
              <a:ext cx="8" cy="17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5111" y="3046"/>
              <a:ext cx="8" cy="17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119" y="3046"/>
              <a:ext cx="8" cy="17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5127" y="3046"/>
              <a:ext cx="8" cy="17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135" y="3046"/>
              <a:ext cx="8" cy="17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143" y="3046"/>
              <a:ext cx="8" cy="17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5151" y="3046"/>
              <a:ext cx="8" cy="17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5159" y="3046"/>
              <a:ext cx="8" cy="17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167" y="3046"/>
              <a:ext cx="81" cy="17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5248" y="3046"/>
              <a:ext cx="8" cy="17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auto">
            <a:xfrm>
              <a:off x="5079" y="3046"/>
              <a:ext cx="169" cy="168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5047" y="3222"/>
              <a:ext cx="241" cy="337"/>
            </a:xfrm>
            <a:custGeom>
              <a:avLst/>
              <a:gdLst>
                <a:gd name="T0" fmla="*/ 120 w 241"/>
                <a:gd name="T1" fmla="*/ 0 h 337"/>
                <a:gd name="T2" fmla="*/ 120 w 241"/>
                <a:gd name="T3" fmla="*/ 169 h 337"/>
                <a:gd name="T4" fmla="*/ 0 w 241"/>
                <a:gd name="T5" fmla="*/ 40 h 337"/>
                <a:gd name="T6" fmla="*/ 120 w 241"/>
                <a:gd name="T7" fmla="*/ 40 h 337"/>
                <a:gd name="T8" fmla="*/ 241 w 241"/>
                <a:gd name="T9" fmla="*/ 40 h 337"/>
                <a:gd name="T10" fmla="*/ 120 w 241"/>
                <a:gd name="T11" fmla="*/ 40 h 337"/>
                <a:gd name="T12" fmla="*/ 120 w 241"/>
                <a:gd name="T13" fmla="*/ 169 h 337"/>
                <a:gd name="T14" fmla="*/ 217 w 241"/>
                <a:gd name="T15" fmla="*/ 337 h 337"/>
                <a:gd name="T16" fmla="*/ 120 w 241"/>
                <a:gd name="T17" fmla="*/ 169 h 337"/>
                <a:gd name="T18" fmla="*/ 24 w 241"/>
                <a:gd name="T1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337">
                  <a:moveTo>
                    <a:pt x="120" y="0"/>
                  </a:moveTo>
                  <a:lnTo>
                    <a:pt x="120" y="169"/>
                  </a:lnTo>
                  <a:moveTo>
                    <a:pt x="0" y="40"/>
                  </a:moveTo>
                  <a:lnTo>
                    <a:pt x="120" y="40"/>
                  </a:lnTo>
                  <a:moveTo>
                    <a:pt x="241" y="40"/>
                  </a:moveTo>
                  <a:lnTo>
                    <a:pt x="120" y="40"/>
                  </a:lnTo>
                  <a:moveTo>
                    <a:pt x="120" y="169"/>
                  </a:moveTo>
                  <a:lnTo>
                    <a:pt x="217" y="337"/>
                  </a:lnTo>
                  <a:moveTo>
                    <a:pt x="120" y="169"/>
                  </a:moveTo>
                  <a:lnTo>
                    <a:pt x="24" y="337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4991" y="3559"/>
              <a:ext cx="361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Applicant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4406" y="2356"/>
              <a:ext cx="5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</a:rPr>
                <a:t>2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.2:isEligible()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auto">
            <a:xfrm>
              <a:off x="4991" y="1514"/>
              <a:ext cx="329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6"/>
            <p:cNvSpPr>
              <a:spLocks/>
            </p:cNvSpPr>
            <p:nvPr/>
          </p:nvSpPr>
          <p:spPr bwMode="auto">
            <a:xfrm>
              <a:off x="4991" y="1514"/>
              <a:ext cx="329" cy="329"/>
            </a:xfrm>
            <a:custGeom>
              <a:avLst/>
              <a:gdLst>
                <a:gd name="T0" fmla="*/ 329 w 329"/>
                <a:gd name="T1" fmla="*/ 164 h 329"/>
                <a:gd name="T2" fmla="*/ 164 w 329"/>
                <a:gd name="T3" fmla="*/ 0 h 329"/>
                <a:gd name="T4" fmla="*/ 0 w 329"/>
                <a:gd name="T5" fmla="*/ 164 h 329"/>
                <a:gd name="T6" fmla="*/ 164 w 329"/>
                <a:gd name="T7" fmla="*/ 329 h 329"/>
                <a:gd name="T8" fmla="*/ 329 w 329"/>
                <a:gd name="T9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29">
                  <a:moveTo>
                    <a:pt x="329" y="164"/>
                  </a:moveTo>
                  <a:cubicBezTo>
                    <a:pt x="329" y="73"/>
                    <a:pt x="256" y="0"/>
                    <a:pt x="164" y="0"/>
                  </a:cubicBezTo>
                  <a:cubicBezTo>
                    <a:pt x="74" y="0"/>
                    <a:pt x="0" y="73"/>
                    <a:pt x="0" y="164"/>
                  </a:cubicBezTo>
                  <a:cubicBezTo>
                    <a:pt x="0" y="255"/>
                    <a:pt x="74" y="329"/>
                    <a:pt x="164" y="329"/>
                  </a:cubicBezTo>
                  <a:cubicBezTo>
                    <a:pt x="256" y="329"/>
                    <a:pt x="329" y="255"/>
                    <a:pt x="329" y="164"/>
                  </a:cubicBezTo>
                </a:path>
              </a:pathLst>
            </a:cu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975" y="1498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983" y="1498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4991" y="1498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4999" y="1498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5007" y="1498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2"/>
            <p:cNvSpPr>
              <a:spLocks noChangeArrowheads="1"/>
            </p:cNvSpPr>
            <p:nvPr/>
          </p:nvSpPr>
          <p:spPr bwMode="auto">
            <a:xfrm>
              <a:off x="5015" y="1498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3"/>
            <p:cNvSpPr>
              <a:spLocks noChangeArrowheads="1"/>
            </p:cNvSpPr>
            <p:nvPr/>
          </p:nvSpPr>
          <p:spPr bwMode="auto">
            <a:xfrm>
              <a:off x="5023" y="1498"/>
              <a:ext cx="8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031" y="1498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5"/>
            <p:cNvSpPr>
              <a:spLocks noChangeArrowheads="1"/>
            </p:cNvSpPr>
            <p:nvPr/>
          </p:nvSpPr>
          <p:spPr bwMode="auto">
            <a:xfrm>
              <a:off x="5039" y="1498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146"/>
            <p:cNvSpPr>
              <a:spLocks noChangeArrowheads="1"/>
            </p:cNvSpPr>
            <p:nvPr/>
          </p:nvSpPr>
          <p:spPr bwMode="auto">
            <a:xfrm>
              <a:off x="5047" y="1498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5055" y="1498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48"/>
            <p:cNvSpPr>
              <a:spLocks noChangeArrowheads="1"/>
            </p:cNvSpPr>
            <p:nvPr/>
          </p:nvSpPr>
          <p:spPr bwMode="auto">
            <a:xfrm>
              <a:off x="5063" y="1498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5079" y="1498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087" y="1498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5095" y="1498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5103" y="1498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5111" y="1498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5119" y="1498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5"/>
            <p:cNvSpPr>
              <a:spLocks noChangeArrowheads="1"/>
            </p:cNvSpPr>
            <p:nvPr/>
          </p:nvSpPr>
          <p:spPr bwMode="auto">
            <a:xfrm>
              <a:off x="5127" y="1498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5135" y="1498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5143" y="1498"/>
              <a:ext cx="161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58"/>
            <p:cNvSpPr>
              <a:spLocks noChangeArrowheads="1"/>
            </p:cNvSpPr>
            <p:nvPr/>
          </p:nvSpPr>
          <p:spPr bwMode="auto">
            <a:xfrm>
              <a:off x="5304" y="1498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4975" y="1498"/>
              <a:ext cx="329" cy="328"/>
            </a:xfrm>
            <a:custGeom>
              <a:avLst/>
              <a:gdLst>
                <a:gd name="T0" fmla="*/ 329 w 329"/>
                <a:gd name="T1" fmla="*/ 164 h 328"/>
                <a:gd name="T2" fmla="*/ 164 w 329"/>
                <a:gd name="T3" fmla="*/ 0 h 328"/>
                <a:gd name="T4" fmla="*/ 0 w 329"/>
                <a:gd name="T5" fmla="*/ 164 h 328"/>
                <a:gd name="T6" fmla="*/ 164 w 329"/>
                <a:gd name="T7" fmla="*/ 328 h 328"/>
                <a:gd name="T8" fmla="*/ 329 w 329"/>
                <a:gd name="T9" fmla="*/ 164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328">
                  <a:moveTo>
                    <a:pt x="329" y="164"/>
                  </a:moveTo>
                  <a:cubicBezTo>
                    <a:pt x="329" y="73"/>
                    <a:pt x="256" y="0"/>
                    <a:pt x="164" y="0"/>
                  </a:cubicBezTo>
                  <a:cubicBezTo>
                    <a:pt x="74" y="0"/>
                    <a:pt x="0" y="73"/>
                    <a:pt x="0" y="164"/>
                  </a:cubicBezTo>
                  <a:cubicBezTo>
                    <a:pt x="0" y="255"/>
                    <a:pt x="74" y="328"/>
                    <a:pt x="164" y="328"/>
                  </a:cubicBezTo>
                  <a:cubicBezTo>
                    <a:pt x="256" y="328"/>
                    <a:pt x="329" y="255"/>
                    <a:pt x="329" y="164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4943" y="1522"/>
              <a:ext cx="32" cy="288"/>
            </a:xfrm>
            <a:custGeom>
              <a:avLst/>
              <a:gdLst>
                <a:gd name="T0" fmla="*/ 32 w 32"/>
                <a:gd name="T1" fmla="*/ 144 h 288"/>
                <a:gd name="T2" fmla="*/ 0 w 32"/>
                <a:gd name="T3" fmla="*/ 144 h 288"/>
                <a:gd name="T4" fmla="*/ 0 w 32"/>
                <a:gd name="T5" fmla="*/ 0 h 288"/>
                <a:gd name="T6" fmla="*/ 0 w 32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88">
                  <a:moveTo>
                    <a:pt x="32" y="144"/>
                  </a:moveTo>
                  <a:lnTo>
                    <a:pt x="0" y="144"/>
                  </a:lnTo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4967" y="1875"/>
              <a:ext cx="32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NotifierUI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4254" y="1409"/>
              <a:ext cx="5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</a:rPr>
                <a:t>2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.3:isApproved()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Line 163"/>
            <p:cNvSpPr>
              <a:spLocks noChangeShapeType="1"/>
            </p:cNvSpPr>
            <p:nvPr/>
          </p:nvSpPr>
          <p:spPr bwMode="auto">
            <a:xfrm>
              <a:off x="4045" y="2027"/>
              <a:ext cx="0" cy="114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Line 164"/>
            <p:cNvSpPr>
              <a:spLocks noChangeShapeType="1"/>
            </p:cNvSpPr>
            <p:nvPr/>
          </p:nvSpPr>
          <p:spPr bwMode="auto">
            <a:xfrm>
              <a:off x="2795" y="1738"/>
              <a:ext cx="105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65"/>
            <p:cNvSpPr>
              <a:spLocks noChangeShapeType="1"/>
            </p:cNvSpPr>
            <p:nvPr/>
          </p:nvSpPr>
          <p:spPr bwMode="auto">
            <a:xfrm>
              <a:off x="1104" y="1730"/>
              <a:ext cx="129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66"/>
            <p:cNvSpPr>
              <a:spLocks noChangeShapeType="1"/>
            </p:cNvSpPr>
            <p:nvPr/>
          </p:nvSpPr>
          <p:spPr bwMode="auto">
            <a:xfrm>
              <a:off x="4254" y="1730"/>
              <a:ext cx="68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67"/>
            <p:cNvSpPr>
              <a:spLocks noChangeShapeType="1"/>
            </p:cNvSpPr>
            <p:nvPr/>
          </p:nvSpPr>
          <p:spPr bwMode="auto">
            <a:xfrm>
              <a:off x="5143" y="1979"/>
              <a:ext cx="16" cy="101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Rectangle 134"/>
          <p:cNvSpPr>
            <a:spLocks noChangeArrowheads="1"/>
          </p:cNvSpPr>
          <p:nvPr/>
        </p:nvSpPr>
        <p:spPr bwMode="auto">
          <a:xfrm>
            <a:off x="7069138" y="4329905"/>
            <a:ext cx="57387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>
                <a:solidFill>
                  <a:srgbClr val="000000"/>
                </a:solidFill>
              </a:rPr>
              <a:t>2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.1:logIn()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flipV="1">
            <a:off x="7847012" y="3205163"/>
            <a:ext cx="0" cy="1554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6770633" y="2552131"/>
            <a:ext cx="872380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>
            <a:off x="6074479" y="3384550"/>
            <a:ext cx="12700" cy="1584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4740523" y="3127809"/>
            <a:ext cx="950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4437394" y="2236788"/>
            <a:ext cx="1679575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2020425" y="2320131"/>
            <a:ext cx="1780381" cy="24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Slide Number Placeholder 1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655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24839"/>
            <a:ext cx="9425465" cy="48271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1732" y="595952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2.1.2.Check Whether Eligible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4912" y="6379484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2.1.2.2 : Class Diagram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80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799" y="6096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2.1.3.Voting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3944" y="6312766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2.1.3.1 : Collaboration Diagram</a:t>
            </a:r>
            <a:endParaRPr lang="en-US" dirty="0"/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501139" y="1503128"/>
            <a:ext cx="9551988" cy="4813300"/>
            <a:chOff x="1360" y="995"/>
            <a:chExt cx="6017" cy="303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60" y="995"/>
              <a:ext cx="6017" cy="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384" y="1019"/>
              <a:ext cx="5969" cy="2984"/>
            </a:xfrm>
            <a:prstGeom prst="rect">
              <a:avLst/>
            </a:prstGeom>
            <a:noFill/>
            <a:ln w="158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384" y="1019"/>
              <a:ext cx="1130" cy="152"/>
            </a:xfrm>
            <a:custGeom>
              <a:avLst/>
              <a:gdLst>
                <a:gd name="T0" fmla="*/ 0 w 1130"/>
                <a:gd name="T1" fmla="*/ 152 h 152"/>
                <a:gd name="T2" fmla="*/ 1026 w 1130"/>
                <a:gd name="T3" fmla="*/ 152 h 152"/>
                <a:gd name="T4" fmla="*/ 1130 w 1130"/>
                <a:gd name="T5" fmla="*/ 40 h 152"/>
                <a:gd name="T6" fmla="*/ 1130 w 1130"/>
                <a:gd name="T7" fmla="*/ 0 h 152"/>
                <a:gd name="T8" fmla="*/ 0 w 1130"/>
                <a:gd name="T9" fmla="*/ 0 h 152"/>
                <a:gd name="T10" fmla="*/ 0 w 1130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52">
                  <a:moveTo>
                    <a:pt x="0" y="152"/>
                  </a:moveTo>
                  <a:lnTo>
                    <a:pt x="1026" y="152"/>
                  </a:lnTo>
                  <a:lnTo>
                    <a:pt x="1130" y="40"/>
                  </a:lnTo>
                  <a:lnTo>
                    <a:pt x="1130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1384" y="1019"/>
              <a:ext cx="1130" cy="152"/>
            </a:xfrm>
            <a:custGeom>
              <a:avLst/>
              <a:gdLst>
                <a:gd name="T0" fmla="*/ 0 w 1130"/>
                <a:gd name="T1" fmla="*/ 152 h 152"/>
                <a:gd name="T2" fmla="*/ 1026 w 1130"/>
                <a:gd name="T3" fmla="*/ 152 h 152"/>
                <a:gd name="T4" fmla="*/ 1130 w 1130"/>
                <a:gd name="T5" fmla="*/ 40 h 152"/>
                <a:gd name="T6" fmla="*/ 1130 w 1130"/>
                <a:gd name="T7" fmla="*/ 0 h 152"/>
                <a:gd name="T8" fmla="*/ 0 w 1130"/>
                <a:gd name="T9" fmla="*/ 0 h 152"/>
                <a:gd name="T10" fmla="*/ 0 w 1130"/>
                <a:gd name="T11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0" h="152">
                  <a:moveTo>
                    <a:pt x="0" y="152"/>
                  </a:moveTo>
                  <a:lnTo>
                    <a:pt x="1026" y="152"/>
                  </a:lnTo>
                  <a:lnTo>
                    <a:pt x="1130" y="40"/>
                  </a:lnTo>
                  <a:lnTo>
                    <a:pt x="1130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noFill/>
            <a:ln w="1588" cap="sq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24" y="1043"/>
              <a:ext cx="4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424" y="1043"/>
              <a:ext cx="889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uc Colaboration Diagram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664" y="1637"/>
              <a:ext cx="169" cy="168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664" y="1637"/>
              <a:ext cx="169" cy="168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648" y="1621"/>
              <a:ext cx="8" cy="17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56" y="1621"/>
              <a:ext cx="8" cy="17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664" y="1621"/>
              <a:ext cx="8" cy="17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672" y="1621"/>
              <a:ext cx="8" cy="17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680" y="1621"/>
              <a:ext cx="8" cy="17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8" y="1621"/>
              <a:ext cx="9" cy="17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97" y="1621"/>
              <a:ext cx="8" cy="17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705" y="1621"/>
              <a:ext cx="8" cy="17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1713" y="1621"/>
              <a:ext cx="8" cy="17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721" y="1621"/>
              <a:ext cx="8" cy="17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729" y="1621"/>
              <a:ext cx="8" cy="17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37" y="1621"/>
              <a:ext cx="88" cy="17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648" y="1621"/>
              <a:ext cx="169" cy="168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1616" y="1797"/>
              <a:ext cx="241" cy="337"/>
            </a:xfrm>
            <a:custGeom>
              <a:avLst/>
              <a:gdLst>
                <a:gd name="T0" fmla="*/ 121 w 241"/>
                <a:gd name="T1" fmla="*/ 0 h 337"/>
                <a:gd name="T2" fmla="*/ 121 w 241"/>
                <a:gd name="T3" fmla="*/ 169 h 337"/>
                <a:gd name="T4" fmla="*/ 0 w 241"/>
                <a:gd name="T5" fmla="*/ 40 h 337"/>
                <a:gd name="T6" fmla="*/ 121 w 241"/>
                <a:gd name="T7" fmla="*/ 40 h 337"/>
                <a:gd name="T8" fmla="*/ 241 w 241"/>
                <a:gd name="T9" fmla="*/ 40 h 337"/>
                <a:gd name="T10" fmla="*/ 121 w 241"/>
                <a:gd name="T11" fmla="*/ 40 h 337"/>
                <a:gd name="T12" fmla="*/ 121 w 241"/>
                <a:gd name="T13" fmla="*/ 169 h 337"/>
                <a:gd name="T14" fmla="*/ 217 w 241"/>
                <a:gd name="T15" fmla="*/ 337 h 337"/>
                <a:gd name="T16" fmla="*/ 121 w 241"/>
                <a:gd name="T17" fmla="*/ 169 h 337"/>
                <a:gd name="T18" fmla="*/ 24 w 241"/>
                <a:gd name="T1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1" h="337">
                  <a:moveTo>
                    <a:pt x="121" y="0"/>
                  </a:moveTo>
                  <a:lnTo>
                    <a:pt x="121" y="169"/>
                  </a:lnTo>
                  <a:moveTo>
                    <a:pt x="0" y="40"/>
                  </a:moveTo>
                  <a:lnTo>
                    <a:pt x="121" y="40"/>
                  </a:lnTo>
                  <a:moveTo>
                    <a:pt x="241" y="40"/>
                  </a:moveTo>
                  <a:lnTo>
                    <a:pt x="121" y="40"/>
                  </a:lnTo>
                  <a:moveTo>
                    <a:pt x="121" y="169"/>
                  </a:moveTo>
                  <a:lnTo>
                    <a:pt x="217" y="337"/>
                  </a:lnTo>
                  <a:moveTo>
                    <a:pt x="121" y="169"/>
                  </a:moveTo>
                  <a:lnTo>
                    <a:pt x="24" y="337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568" y="2134"/>
              <a:ext cx="33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Students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235" y="1661"/>
              <a:ext cx="328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3235" y="1661"/>
              <a:ext cx="328" cy="329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219" y="1645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3227" y="1645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235" y="1645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243" y="1645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251" y="1645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259" y="1645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67" y="1645"/>
              <a:ext cx="8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3275" y="1645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283" y="1645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291" y="1645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299" y="1645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307" y="1645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323" y="1645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331" y="1645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339" y="1645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347" y="1645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3355" y="1645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3363" y="1645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3371" y="1645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3379" y="1645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3387" y="1645"/>
              <a:ext cx="160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547" y="1645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3219" y="1645"/>
              <a:ext cx="328" cy="329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3187" y="1669"/>
              <a:ext cx="32" cy="289"/>
            </a:xfrm>
            <a:custGeom>
              <a:avLst/>
              <a:gdLst>
                <a:gd name="T0" fmla="*/ 32 w 32"/>
                <a:gd name="T1" fmla="*/ 144 h 289"/>
                <a:gd name="T2" fmla="*/ 0 w 32"/>
                <a:gd name="T3" fmla="*/ 144 h 289"/>
                <a:gd name="T4" fmla="*/ 0 w 32"/>
                <a:gd name="T5" fmla="*/ 0 h 289"/>
                <a:gd name="T6" fmla="*/ 0 w 32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89">
                  <a:moveTo>
                    <a:pt x="32" y="144"/>
                  </a:moveTo>
                  <a:lnTo>
                    <a:pt x="0" y="144"/>
                  </a:lnTo>
                  <a:moveTo>
                    <a:pt x="0" y="0"/>
                  </a:moveTo>
                  <a:lnTo>
                    <a:pt x="0" y="289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211" y="2022"/>
              <a:ext cx="3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:VotingUI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4693" y="1653"/>
              <a:ext cx="329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auto">
            <a:xfrm>
              <a:off x="4693" y="1653"/>
              <a:ext cx="329" cy="329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677" y="1637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685" y="1637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4693" y="1637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4701" y="1637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4709" y="1637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4717" y="1637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4725" y="1637"/>
              <a:ext cx="8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733" y="1637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741" y="1637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749" y="1637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757" y="1637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765" y="1637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4781" y="1637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789" y="1637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4797" y="1637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4805" y="1637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4813" y="1637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821" y="1637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829" y="1637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837" y="1637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845" y="1637"/>
              <a:ext cx="161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5006" y="1637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auto">
            <a:xfrm>
              <a:off x="4677" y="1637"/>
              <a:ext cx="329" cy="329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4829" y="1589"/>
              <a:ext cx="64" cy="96"/>
            </a:xfrm>
            <a:custGeom>
              <a:avLst/>
              <a:gdLst>
                <a:gd name="T0" fmla="*/ 0 w 64"/>
                <a:gd name="T1" fmla="*/ 48 h 96"/>
                <a:gd name="T2" fmla="*/ 64 w 64"/>
                <a:gd name="T3" fmla="*/ 0 h 96"/>
                <a:gd name="T4" fmla="*/ 0 w 64"/>
                <a:gd name="T5" fmla="*/ 48 h 96"/>
                <a:gd name="T6" fmla="*/ 64 w 64"/>
                <a:gd name="T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96">
                  <a:moveTo>
                    <a:pt x="0" y="48"/>
                  </a:moveTo>
                  <a:lnTo>
                    <a:pt x="64" y="0"/>
                  </a:lnTo>
                  <a:moveTo>
                    <a:pt x="0" y="48"/>
                  </a:moveTo>
                  <a:lnTo>
                    <a:pt x="64" y="96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4581" y="2014"/>
              <a:ext cx="48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:VoteManager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auto">
            <a:xfrm>
              <a:off x="4685" y="3281"/>
              <a:ext cx="329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auto">
            <a:xfrm>
              <a:off x="4685" y="3281"/>
              <a:ext cx="329" cy="329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4669" y="3265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4677" y="3265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4685" y="3265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4693" y="3265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4701" y="3265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4709" y="3265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4717" y="3265"/>
              <a:ext cx="8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4725" y="3265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1"/>
            <p:cNvSpPr>
              <a:spLocks noChangeArrowheads="1"/>
            </p:cNvSpPr>
            <p:nvPr/>
          </p:nvSpPr>
          <p:spPr bwMode="auto">
            <a:xfrm>
              <a:off x="4733" y="3265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4741" y="3265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4749" y="3265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4"/>
            <p:cNvSpPr>
              <a:spLocks noChangeArrowheads="1"/>
            </p:cNvSpPr>
            <p:nvPr/>
          </p:nvSpPr>
          <p:spPr bwMode="auto">
            <a:xfrm>
              <a:off x="4757" y="3265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5"/>
            <p:cNvSpPr>
              <a:spLocks noChangeArrowheads="1"/>
            </p:cNvSpPr>
            <p:nvPr/>
          </p:nvSpPr>
          <p:spPr bwMode="auto">
            <a:xfrm>
              <a:off x="4773" y="3265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4781" y="3265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7"/>
            <p:cNvSpPr>
              <a:spLocks noChangeArrowheads="1"/>
            </p:cNvSpPr>
            <p:nvPr/>
          </p:nvSpPr>
          <p:spPr bwMode="auto">
            <a:xfrm>
              <a:off x="4789" y="3265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8"/>
            <p:cNvSpPr>
              <a:spLocks noChangeArrowheads="1"/>
            </p:cNvSpPr>
            <p:nvPr/>
          </p:nvSpPr>
          <p:spPr bwMode="auto">
            <a:xfrm>
              <a:off x="4797" y="3265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805" y="3265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4813" y="3265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4821" y="3265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4829" y="3265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3"/>
            <p:cNvSpPr>
              <a:spLocks noChangeArrowheads="1"/>
            </p:cNvSpPr>
            <p:nvPr/>
          </p:nvSpPr>
          <p:spPr bwMode="auto">
            <a:xfrm>
              <a:off x="4837" y="3265"/>
              <a:ext cx="160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4"/>
            <p:cNvSpPr>
              <a:spLocks noChangeArrowheads="1"/>
            </p:cNvSpPr>
            <p:nvPr/>
          </p:nvSpPr>
          <p:spPr bwMode="auto">
            <a:xfrm>
              <a:off x="4997" y="3265"/>
              <a:ext cx="9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4669" y="3265"/>
              <a:ext cx="328" cy="329"/>
            </a:xfrm>
            <a:custGeom>
              <a:avLst/>
              <a:gdLst>
                <a:gd name="T0" fmla="*/ 328 w 328"/>
                <a:gd name="T1" fmla="*/ 164 h 329"/>
                <a:gd name="T2" fmla="*/ 164 w 328"/>
                <a:gd name="T3" fmla="*/ 0 h 329"/>
                <a:gd name="T4" fmla="*/ 0 w 328"/>
                <a:gd name="T5" fmla="*/ 164 h 329"/>
                <a:gd name="T6" fmla="*/ 164 w 328"/>
                <a:gd name="T7" fmla="*/ 329 h 329"/>
                <a:gd name="T8" fmla="*/ 328 w 328"/>
                <a:gd name="T9" fmla="*/ 16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8" h="329">
                  <a:moveTo>
                    <a:pt x="328" y="164"/>
                  </a:moveTo>
                  <a:cubicBezTo>
                    <a:pt x="328" y="74"/>
                    <a:pt x="255" y="0"/>
                    <a:pt x="164" y="0"/>
                  </a:cubicBezTo>
                  <a:cubicBezTo>
                    <a:pt x="74" y="0"/>
                    <a:pt x="0" y="74"/>
                    <a:pt x="0" y="164"/>
                  </a:cubicBezTo>
                  <a:cubicBezTo>
                    <a:pt x="0" y="256"/>
                    <a:pt x="74" y="329"/>
                    <a:pt x="164" y="329"/>
                  </a:cubicBezTo>
                  <a:cubicBezTo>
                    <a:pt x="255" y="329"/>
                    <a:pt x="328" y="256"/>
                    <a:pt x="328" y="164"/>
                  </a:cubicBez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>
              <a:off x="4669" y="3602"/>
              <a:ext cx="337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7"/>
            <p:cNvSpPr>
              <a:spLocks noChangeArrowheads="1"/>
            </p:cNvSpPr>
            <p:nvPr/>
          </p:nvSpPr>
          <p:spPr bwMode="auto">
            <a:xfrm>
              <a:off x="4557" y="3642"/>
              <a:ext cx="51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:ResultCounter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8"/>
            <p:cNvSpPr>
              <a:spLocks noChangeArrowheads="1"/>
            </p:cNvSpPr>
            <p:nvPr/>
          </p:nvSpPr>
          <p:spPr bwMode="auto">
            <a:xfrm>
              <a:off x="2137" y="1412"/>
              <a:ext cx="3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.2: </a:t>
              </a:r>
              <a:r>
                <a:rPr kumimoji="0" lang="en-US" sz="10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logIn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9"/>
            <p:cNvSpPr>
              <a:spLocks noChangeArrowheads="1"/>
            </p:cNvSpPr>
            <p:nvPr/>
          </p:nvSpPr>
          <p:spPr bwMode="auto">
            <a:xfrm>
              <a:off x="2137" y="1516"/>
              <a:ext cx="32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0"/>
            <p:cNvSpPr>
              <a:spLocks noChangeArrowheads="1"/>
            </p:cNvSpPr>
            <p:nvPr/>
          </p:nvSpPr>
          <p:spPr bwMode="auto">
            <a:xfrm>
              <a:off x="2137" y="1516"/>
              <a:ext cx="32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11"/>
            <p:cNvSpPr>
              <a:spLocks noChangeArrowheads="1"/>
            </p:cNvSpPr>
            <p:nvPr/>
          </p:nvSpPr>
          <p:spPr bwMode="auto">
            <a:xfrm>
              <a:off x="2137" y="1621"/>
              <a:ext cx="70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.4:voteCandidate()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2"/>
            <p:cNvSpPr>
              <a:spLocks noChangeArrowheads="1"/>
            </p:cNvSpPr>
            <p:nvPr/>
          </p:nvSpPr>
          <p:spPr bwMode="auto">
            <a:xfrm>
              <a:off x="3836" y="1925"/>
              <a:ext cx="42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.1:startUI()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723" y="2161"/>
              <a:ext cx="70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.3:getCandidates()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08" y="2591"/>
              <a:ext cx="54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.6:countVote()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646" y="1599"/>
              <a:ext cx="5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.5:passVote()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5142" y="2439"/>
              <a:ext cx="5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rgbClr val="000000"/>
                  </a:solidFill>
                </a:rPr>
                <a:t>1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.7:isElected()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5046" y="1500"/>
              <a:ext cx="6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rgbClr val="000000"/>
                  </a:solidFill>
                </a:rPr>
                <a:t>2.3</a:t>
              </a: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:electionDone()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auto">
            <a:xfrm>
              <a:off x="5871" y="1621"/>
              <a:ext cx="328" cy="329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auto">
            <a:xfrm>
              <a:off x="5871" y="1621"/>
              <a:ext cx="328" cy="329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5855" y="1605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5863" y="1605"/>
              <a:ext cx="8" cy="337"/>
            </a:xfrm>
            <a:prstGeom prst="rect">
              <a:avLst/>
            </a:prstGeom>
            <a:solidFill>
              <a:srgbClr val="E6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5871" y="1605"/>
              <a:ext cx="8" cy="337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5879" y="1605"/>
              <a:ext cx="8" cy="337"/>
            </a:xfrm>
            <a:prstGeom prst="rect">
              <a:avLst/>
            </a:prstGeom>
            <a:solidFill>
              <a:srgbClr val="E9D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5887" y="1605"/>
              <a:ext cx="8" cy="337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5895" y="1605"/>
              <a:ext cx="8" cy="337"/>
            </a:xfrm>
            <a:prstGeom prst="rect">
              <a:avLst/>
            </a:prstGeom>
            <a:solidFill>
              <a:srgbClr val="EBE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5903" y="1605"/>
              <a:ext cx="8" cy="337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5911" y="1605"/>
              <a:ext cx="8" cy="337"/>
            </a:xfrm>
            <a:prstGeom prst="rect">
              <a:avLst/>
            </a:prstGeom>
            <a:solidFill>
              <a:srgbClr val="EDE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5919" y="1605"/>
              <a:ext cx="8" cy="337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5927" y="1605"/>
              <a:ext cx="8" cy="337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5935" y="1605"/>
              <a:ext cx="8" cy="337"/>
            </a:xfrm>
            <a:prstGeom prst="rect">
              <a:avLst/>
            </a:prstGeom>
            <a:solidFill>
              <a:srgbClr val="F1E7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5943" y="1605"/>
              <a:ext cx="16" cy="337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5959" y="1605"/>
              <a:ext cx="8" cy="337"/>
            </a:xfrm>
            <a:prstGeom prst="rect">
              <a:avLst/>
            </a:prstGeom>
            <a:solidFill>
              <a:srgbClr val="F3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5967" y="1605"/>
              <a:ext cx="8" cy="337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5975" y="1605"/>
              <a:ext cx="8" cy="337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5983" y="1605"/>
              <a:ext cx="8" cy="337"/>
            </a:xfrm>
            <a:prstGeom prst="rect">
              <a:avLst/>
            </a:prstGeom>
            <a:solidFill>
              <a:srgbClr val="F7ED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5991" y="1605"/>
              <a:ext cx="8" cy="337"/>
            </a:xfrm>
            <a:prstGeom prst="rect">
              <a:avLst/>
            </a:prstGeom>
            <a:solidFill>
              <a:srgbClr val="F8EE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5999" y="1605"/>
              <a:ext cx="8" cy="337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6007" y="1605"/>
              <a:ext cx="8" cy="337"/>
            </a:xfrm>
            <a:prstGeom prst="rect">
              <a:avLst/>
            </a:prstGeom>
            <a:solidFill>
              <a:srgbClr val="FA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9"/>
            <p:cNvSpPr>
              <a:spLocks noChangeArrowheads="1"/>
            </p:cNvSpPr>
            <p:nvPr/>
          </p:nvSpPr>
          <p:spPr bwMode="auto">
            <a:xfrm>
              <a:off x="6015" y="1605"/>
              <a:ext cx="8" cy="337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6023" y="1605"/>
              <a:ext cx="160" cy="337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41"/>
            <p:cNvSpPr>
              <a:spLocks noChangeArrowheads="1"/>
            </p:cNvSpPr>
            <p:nvPr/>
          </p:nvSpPr>
          <p:spPr bwMode="auto">
            <a:xfrm>
              <a:off x="6183" y="1605"/>
              <a:ext cx="8" cy="337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auto">
            <a:xfrm>
              <a:off x="5855" y="1605"/>
              <a:ext cx="328" cy="328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5823" y="1629"/>
              <a:ext cx="32" cy="288"/>
            </a:xfrm>
            <a:custGeom>
              <a:avLst/>
              <a:gdLst>
                <a:gd name="T0" fmla="*/ 32 w 32"/>
                <a:gd name="T1" fmla="*/ 144 h 288"/>
                <a:gd name="T2" fmla="*/ 0 w 32"/>
                <a:gd name="T3" fmla="*/ 144 h 288"/>
                <a:gd name="T4" fmla="*/ 0 w 32"/>
                <a:gd name="T5" fmla="*/ 0 h 288"/>
                <a:gd name="T6" fmla="*/ 0 w 32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288">
                  <a:moveTo>
                    <a:pt x="32" y="144"/>
                  </a:moveTo>
                  <a:lnTo>
                    <a:pt x="0" y="144"/>
                  </a:lnTo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4"/>
            <p:cNvSpPr>
              <a:spLocks noChangeArrowheads="1"/>
            </p:cNvSpPr>
            <p:nvPr/>
          </p:nvSpPr>
          <p:spPr bwMode="auto">
            <a:xfrm>
              <a:off x="5847" y="1982"/>
              <a:ext cx="32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NotifierUI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auto">
            <a:xfrm>
              <a:off x="5919" y="3209"/>
              <a:ext cx="168" cy="168"/>
            </a:xfrm>
            <a:prstGeom prst="ellipse">
              <a:avLst/>
            </a:prstGeom>
            <a:solidFill>
              <a:srgbClr val="C0BFC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auto">
            <a:xfrm>
              <a:off x="5919" y="3209"/>
              <a:ext cx="168" cy="168"/>
            </a:xfrm>
            <a:prstGeom prst="ellipse">
              <a:avLst/>
            </a:prstGeom>
            <a:noFill/>
            <a:ln w="12700" cap="sq">
              <a:solidFill>
                <a:srgbClr val="C0BFC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147"/>
            <p:cNvSpPr>
              <a:spLocks noChangeArrowheads="1"/>
            </p:cNvSpPr>
            <p:nvPr/>
          </p:nvSpPr>
          <p:spPr bwMode="auto">
            <a:xfrm>
              <a:off x="5903" y="3193"/>
              <a:ext cx="8" cy="17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48"/>
            <p:cNvSpPr>
              <a:spLocks noChangeArrowheads="1"/>
            </p:cNvSpPr>
            <p:nvPr/>
          </p:nvSpPr>
          <p:spPr bwMode="auto">
            <a:xfrm>
              <a:off x="5911" y="3193"/>
              <a:ext cx="8" cy="176"/>
            </a:xfrm>
            <a:prstGeom prst="rect">
              <a:avLst/>
            </a:prstGeom>
            <a:solidFill>
              <a:srgbClr val="E7D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5919" y="3193"/>
              <a:ext cx="8" cy="176"/>
            </a:xfrm>
            <a:prstGeom prst="rect">
              <a:avLst/>
            </a:prstGeom>
            <a:solidFill>
              <a:srgbClr val="EAE0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927" y="3193"/>
              <a:ext cx="8" cy="176"/>
            </a:xfrm>
            <a:prstGeom prst="rect">
              <a:avLst/>
            </a:prstGeom>
            <a:solidFill>
              <a:srgbClr val="ECE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1"/>
            <p:cNvSpPr>
              <a:spLocks noChangeArrowheads="1"/>
            </p:cNvSpPr>
            <p:nvPr/>
          </p:nvSpPr>
          <p:spPr bwMode="auto">
            <a:xfrm>
              <a:off x="5935" y="3193"/>
              <a:ext cx="8" cy="176"/>
            </a:xfrm>
            <a:prstGeom prst="rect">
              <a:avLst/>
            </a:prstGeom>
            <a:solidFill>
              <a:srgbClr val="EEE4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52"/>
            <p:cNvSpPr>
              <a:spLocks noChangeArrowheads="1"/>
            </p:cNvSpPr>
            <p:nvPr/>
          </p:nvSpPr>
          <p:spPr bwMode="auto">
            <a:xfrm>
              <a:off x="5943" y="3193"/>
              <a:ext cx="8" cy="176"/>
            </a:xfrm>
            <a:prstGeom prst="rect">
              <a:avLst/>
            </a:prstGeom>
            <a:solidFill>
              <a:srgbClr val="F0E6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153"/>
            <p:cNvSpPr>
              <a:spLocks noChangeArrowheads="1"/>
            </p:cNvSpPr>
            <p:nvPr/>
          </p:nvSpPr>
          <p:spPr bwMode="auto">
            <a:xfrm>
              <a:off x="5951" y="3193"/>
              <a:ext cx="8" cy="176"/>
            </a:xfrm>
            <a:prstGeom prst="rect">
              <a:avLst/>
            </a:prstGeom>
            <a:solidFill>
              <a:srgbClr val="F2E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154"/>
            <p:cNvSpPr>
              <a:spLocks noChangeArrowheads="1"/>
            </p:cNvSpPr>
            <p:nvPr/>
          </p:nvSpPr>
          <p:spPr bwMode="auto">
            <a:xfrm>
              <a:off x="5959" y="3193"/>
              <a:ext cx="8" cy="176"/>
            </a:xfrm>
            <a:prstGeom prst="rect">
              <a:avLst/>
            </a:prstGeom>
            <a:solidFill>
              <a:srgbClr val="F4E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5"/>
            <p:cNvSpPr>
              <a:spLocks noChangeArrowheads="1"/>
            </p:cNvSpPr>
            <p:nvPr/>
          </p:nvSpPr>
          <p:spPr bwMode="auto">
            <a:xfrm>
              <a:off x="5967" y="3193"/>
              <a:ext cx="8" cy="176"/>
            </a:xfrm>
            <a:prstGeom prst="rect">
              <a:avLst/>
            </a:prstGeom>
            <a:solidFill>
              <a:srgbClr val="F6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6"/>
            <p:cNvSpPr>
              <a:spLocks noChangeArrowheads="1"/>
            </p:cNvSpPr>
            <p:nvPr/>
          </p:nvSpPr>
          <p:spPr bwMode="auto">
            <a:xfrm>
              <a:off x="5975" y="3193"/>
              <a:ext cx="8" cy="176"/>
            </a:xfrm>
            <a:prstGeom prst="rect">
              <a:avLst/>
            </a:prstGeom>
            <a:solidFill>
              <a:srgbClr val="F9E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7"/>
            <p:cNvSpPr>
              <a:spLocks noChangeArrowheads="1"/>
            </p:cNvSpPr>
            <p:nvPr/>
          </p:nvSpPr>
          <p:spPr bwMode="auto">
            <a:xfrm>
              <a:off x="5983" y="3193"/>
              <a:ext cx="8" cy="176"/>
            </a:xfrm>
            <a:prstGeom prst="rect">
              <a:avLst/>
            </a:prstGeom>
            <a:solidFill>
              <a:srgbClr val="FBF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58"/>
            <p:cNvSpPr>
              <a:spLocks noChangeArrowheads="1"/>
            </p:cNvSpPr>
            <p:nvPr/>
          </p:nvSpPr>
          <p:spPr bwMode="auto">
            <a:xfrm>
              <a:off x="5991" y="3193"/>
              <a:ext cx="80" cy="176"/>
            </a:xfrm>
            <a:prstGeom prst="rect">
              <a:avLst/>
            </a:prstGeom>
            <a:solidFill>
              <a:srgbClr val="FCF2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59"/>
            <p:cNvSpPr>
              <a:spLocks noChangeArrowheads="1"/>
            </p:cNvSpPr>
            <p:nvPr/>
          </p:nvSpPr>
          <p:spPr bwMode="auto">
            <a:xfrm>
              <a:off x="6071" y="3193"/>
              <a:ext cx="8" cy="176"/>
            </a:xfrm>
            <a:prstGeom prst="rect">
              <a:avLst/>
            </a:prstGeom>
            <a:solidFill>
              <a:srgbClr val="E5DB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auto">
            <a:xfrm>
              <a:off x="5903" y="3193"/>
              <a:ext cx="168" cy="168"/>
            </a:xfrm>
            <a:prstGeom prst="ellipse">
              <a:avLst/>
            </a:pr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61"/>
            <p:cNvSpPr>
              <a:spLocks noEditPoints="1"/>
            </p:cNvSpPr>
            <p:nvPr/>
          </p:nvSpPr>
          <p:spPr bwMode="auto">
            <a:xfrm>
              <a:off x="5871" y="3369"/>
              <a:ext cx="240" cy="337"/>
            </a:xfrm>
            <a:custGeom>
              <a:avLst/>
              <a:gdLst>
                <a:gd name="T0" fmla="*/ 120 w 240"/>
                <a:gd name="T1" fmla="*/ 0 h 337"/>
                <a:gd name="T2" fmla="*/ 120 w 240"/>
                <a:gd name="T3" fmla="*/ 169 h 337"/>
                <a:gd name="T4" fmla="*/ 0 w 240"/>
                <a:gd name="T5" fmla="*/ 40 h 337"/>
                <a:gd name="T6" fmla="*/ 120 w 240"/>
                <a:gd name="T7" fmla="*/ 40 h 337"/>
                <a:gd name="T8" fmla="*/ 240 w 240"/>
                <a:gd name="T9" fmla="*/ 40 h 337"/>
                <a:gd name="T10" fmla="*/ 120 w 240"/>
                <a:gd name="T11" fmla="*/ 40 h 337"/>
                <a:gd name="T12" fmla="*/ 120 w 240"/>
                <a:gd name="T13" fmla="*/ 169 h 337"/>
                <a:gd name="T14" fmla="*/ 216 w 240"/>
                <a:gd name="T15" fmla="*/ 337 h 337"/>
                <a:gd name="T16" fmla="*/ 120 w 240"/>
                <a:gd name="T17" fmla="*/ 169 h 337"/>
                <a:gd name="T18" fmla="*/ 24 w 240"/>
                <a:gd name="T19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337">
                  <a:moveTo>
                    <a:pt x="120" y="0"/>
                  </a:moveTo>
                  <a:lnTo>
                    <a:pt x="120" y="169"/>
                  </a:lnTo>
                  <a:moveTo>
                    <a:pt x="0" y="40"/>
                  </a:moveTo>
                  <a:lnTo>
                    <a:pt x="120" y="40"/>
                  </a:lnTo>
                  <a:moveTo>
                    <a:pt x="240" y="40"/>
                  </a:moveTo>
                  <a:lnTo>
                    <a:pt x="120" y="40"/>
                  </a:lnTo>
                  <a:moveTo>
                    <a:pt x="120" y="169"/>
                  </a:moveTo>
                  <a:lnTo>
                    <a:pt x="216" y="337"/>
                  </a:lnTo>
                  <a:moveTo>
                    <a:pt x="120" y="169"/>
                  </a:moveTo>
                  <a:lnTo>
                    <a:pt x="24" y="337"/>
                  </a:lnTo>
                </a:path>
              </a:pathLst>
            </a:custGeom>
            <a:noFill/>
            <a:ln w="127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62"/>
            <p:cNvSpPr>
              <a:spLocks noChangeArrowheads="1"/>
            </p:cNvSpPr>
            <p:nvPr/>
          </p:nvSpPr>
          <p:spPr bwMode="auto">
            <a:xfrm>
              <a:off x="5839" y="3706"/>
              <a:ext cx="2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Provost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5" name="Rectangle 163"/>
            <p:cNvSpPr>
              <a:spLocks noChangeArrowheads="1"/>
            </p:cNvSpPr>
            <p:nvPr/>
          </p:nvSpPr>
          <p:spPr bwMode="auto">
            <a:xfrm>
              <a:off x="6271" y="2511"/>
              <a:ext cx="6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2.2:electionDone()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6" name="Line 164"/>
            <p:cNvSpPr>
              <a:spLocks noChangeShapeType="1"/>
            </p:cNvSpPr>
            <p:nvPr/>
          </p:nvSpPr>
          <p:spPr bwMode="auto">
            <a:xfrm>
              <a:off x="4837" y="2118"/>
              <a:ext cx="0" cy="114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Line 165"/>
            <p:cNvSpPr>
              <a:spLocks noChangeShapeType="1"/>
            </p:cNvSpPr>
            <p:nvPr/>
          </p:nvSpPr>
          <p:spPr bwMode="auto">
            <a:xfrm>
              <a:off x="3587" y="1829"/>
              <a:ext cx="1058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Line 166"/>
            <p:cNvSpPr>
              <a:spLocks noChangeShapeType="1"/>
            </p:cNvSpPr>
            <p:nvPr/>
          </p:nvSpPr>
          <p:spPr bwMode="auto">
            <a:xfrm>
              <a:off x="1897" y="1821"/>
              <a:ext cx="129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Line 167"/>
            <p:cNvSpPr>
              <a:spLocks noChangeShapeType="1"/>
            </p:cNvSpPr>
            <p:nvPr/>
          </p:nvSpPr>
          <p:spPr bwMode="auto">
            <a:xfrm>
              <a:off x="5046" y="1829"/>
              <a:ext cx="777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Line 168"/>
            <p:cNvSpPr>
              <a:spLocks noChangeShapeType="1"/>
            </p:cNvSpPr>
            <p:nvPr/>
          </p:nvSpPr>
          <p:spPr bwMode="auto">
            <a:xfrm>
              <a:off x="5999" y="2086"/>
              <a:ext cx="0" cy="1059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1" name="Rectangle 163"/>
          <p:cNvSpPr>
            <a:spLocks noChangeArrowheads="1"/>
          </p:cNvSpPr>
          <p:nvPr/>
        </p:nvSpPr>
        <p:spPr bwMode="auto">
          <a:xfrm>
            <a:off x="8278431" y="4187896"/>
            <a:ext cx="50334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2.1:lgIn()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1419367" y="2156346"/>
            <a:ext cx="18151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V="1">
            <a:off x="3907120" y="2278826"/>
            <a:ext cx="1724025" cy="1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5798627" y="3548418"/>
            <a:ext cx="0" cy="141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8081452" y="3460029"/>
            <a:ext cx="0" cy="1234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6346209" y="2538484"/>
            <a:ext cx="1078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4080681" y="3275381"/>
            <a:ext cx="13784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Slide Number Placeholder 1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791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2" y="1270000"/>
            <a:ext cx="9666818" cy="520828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8799" y="6096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2.1.3.Voting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4912" y="6406780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2.1.3.2 : Class Diagram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39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2.1.4. Approve and Announce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62322" y="634985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2.1.4.1 : Collaboration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9552493" cy="48144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774209" y="1930400"/>
            <a:ext cx="1787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17158" y="2060812"/>
            <a:ext cx="1705970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23128" y="3261815"/>
            <a:ext cx="0" cy="1487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353636" y="2934269"/>
            <a:ext cx="968991" cy="13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93373" y="3142397"/>
            <a:ext cx="0" cy="136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14448" y="1984992"/>
            <a:ext cx="1583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307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7" y="1076870"/>
            <a:ext cx="9666818" cy="519557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87982" y="41647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2.1.4. Approve and Announce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4912" y="6406780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2.1.4.2 : Class Diagram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9298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2. Hall Mess Management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2.1 Mess Manager 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2.1.1. Apply For Mess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2.1.2.Check Whether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Eligible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	2.1.3.Voting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2.1.4. Approve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Announce</a:t>
            </a:r>
          </a:p>
          <a:p>
            <a:pPr marL="0" indent="0">
              <a:buNone/>
            </a:pPr>
            <a:r>
              <a:rPr lang="en-US" sz="2000" dirty="0" smtClean="0"/>
              <a:t>2.2 Mess Meal Selection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2.2.1 Give Menu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List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2.2.2 Select and Submit within 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Time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	2.2.3 Default Meal if not Submitted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8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1. Computerised Hall Seat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1284" y="2047163"/>
            <a:ext cx="702352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1.1 Apply For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Seat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1.2 Eligibility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Checking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1.3 Approval 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1.4 Check for Empty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Room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1.5 Seat Allocation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1.6 Inform Student 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1.7 After Occupying Seat Inform Authority </a:t>
            </a:r>
          </a:p>
        </p:txBody>
      </p:sp>
    </p:spTree>
    <p:extLst>
      <p:ext uri="{BB962C8B-B14F-4D97-AF65-F5344CB8AC3E}">
        <p14:creationId xmlns:p14="http://schemas.microsoft.com/office/powerpoint/2010/main" xmlns="" val="270242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/>
          <a:lstStyle/>
          <a:p>
            <a:r>
              <a:rPr lang="en-US" dirty="0"/>
              <a:t>2.2.Mess M</a:t>
            </a:r>
            <a:r>
              <a:rPr lang="en-US" dirty="0" smtClean="0"/>
              <a:t>eal </a:t>
            </a:r>
            <a:r>
              <a:rPr lang="en-US" dirty="0"/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266" y="1424552"/>
            <a:ext cx="6268334" cy="4981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542" y="1407894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 </a:t>
            </a:r>
          </a:p>
          <a:p>
            <a:r>
              <a:rPr lang="en-US" dirty="0" smtClean="0"/>
              <a:t>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5032" y="6445126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2.2: Use case diagram of mess meal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8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352800" y="2286000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86200" y="2133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6705600" y="2895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629400" y="21336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8915400" y="4572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15988" y="304801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2.2.1 Give Menu List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1" y="64886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</a:t>
            </a:r>
            <a:r>
              <a:rPr lang="en-US" dirty="0" smtClean="0"/>
              <a:t>2.2.1.1 </a:t>
            </a:r>
            <a:r>
              <a:rPr lang="en-US" dirty="0"/>
              <a:t>Collaboration Diagram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4806" y="1143000"/>
            <a:ext cx="7993194" cy="505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9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1" y="914400"/>
            <a:ext cx="7696199" cy="5539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15988" y="304801"/>
            <a:ext cx="44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2.2.1 Give Menu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1" y="648866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: 2.2.1.2 </a:t>
            </a:r>
            <a:r>
              <a:rPr lang="en-US" dirty="0"/>
              <a:t>Class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01098" y="6088921"/>
            <a:ext cx="683339" cy="365125"/>
          </a:xfrm>
        </p:spPr>
        <p:txBody>
          <a:bodyPr/>
          <a:lstStyle/>
          <a:p>
            <a:fld id="{39A8B689-BD76-470B-9D33-6BAE7E2C266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7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1" y="990601"/>
            <a:ext cx="7848599" cy="532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3048000" y="2133600"/>
            <a:ext cx="1981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1905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72200" y="20574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6172200" y="2667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8534400" y="4419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93384" y="228601"/>
            <a:ext cx="769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2.2.2 Select and Submit within Time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1" y="64886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</a:t>
            </a:r>
            <a:r>
              <a:rPr lang="en-US" dirty="0" smtClean="0"/>
              <a:t>2.2.2.1 </a:t>
            </a:r>
            <a:r>
              <a:rPr lang="en-US" dirty="0"/>
              <a:t>Collaboration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542293" y="5952697"/>
            <a:ext cx="683339" cy="365125"/>
          </a:xfrm>
        </p:spPr>
        <p:txBody>
          <a:bodyPr/>
          <a:lstStyle/>
          <a:p>
            <a:fld id="{39A8B689-BD76-470B-9D33-6BAE7E2C266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503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1" y="990601"/>
            <a:ext cx="7619999" cy="5476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93384" y="228601"/>
            <a:ext cx="769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2.2.2 Select and Submit within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1" y="648866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</a:t>
            </a:r>
            <a:r>
              <a:rPr lang="en-US" dirty="0" smtClean="0"/>
              <a:t>2.2.2.2 </a:t>
            </a:r>
            <a:r>
              <a:rPr lang="en-US" dirty="0"/>
              <a:t>Class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906000" y="6101941"/>
            <a:ext cx="683339" cy="365125"/>
          </a:xfrm>
        </p:spPr>
        <p:txBody>
          <a:bodyPr/>
          <a:lstStyle/>
          <a:p>
            <a:fld id="{39A8B689-BD76-470B-9D33-6BAE7E2C266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074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 flipH="1" flipV="1">
            <a:off x="3810794" y="3504406"/>
            <a:ext cx="228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3962400" y="3429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5867400" y="2438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1447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9106694" y="39235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70247" y="228601"/>
            <a:ext cx="752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2.2.3 Default Meal if not Submitted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1" y="64886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</a:t>
            </a:r>
            <a:r>
              <a:rPr lang="en-US" dirty="0" smtClean="0"/>
              <a:t>2.2.3.1 </a:t>
            </a:r>
            <a:r>
              <a:rPr lang="en-US" dirty="0"/>
              <a:t>Collaboration Diagram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143001"/>
            <a:ext cx="7848600" cy="457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1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914401"/>
            <a:ext cx="7794888" cy="553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70247" y="228601"/>
            <a:ext cx="7526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2.2.3 Default Meal if not Submitted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1" y="648866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: </a:t>
            </a:r>
            <a:r>
              <a:rPr lang="en-US" dirty="0" smtClean="0"/>
              <a:t>2.2.3.2 </a:t>
            </a:r>
            <a:r>
              <a:rPr lang="en-US" dirty="0"/>
              <a:t>Class Diagram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173803" y="6123543"/>
            <a:ext cx="683339" cy="365125"/>
          </a:xfrm>
        </p:spPr>
        <p:txBody>
          <a:bodyPr/>
          <a:lstStyle/>
          <a:p>
            <a:fld id="{39A8B689-BD76-470B-9D33-6BAE7E2C266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52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64" y="2329218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End of Slide…</a:t>
            </a:r>
            <a:br>
              <a:rPr lang="en-US" sz="6000" dirty="0" smtClean="0"/>
            </a:b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714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474" y="96519"/>
            <a:ext cx="8596668" cy="1320800"/>
          </a:xfrm>
        </p:spPr>
        <p:txBody>
          <a:bodyPr/>
          <a:lstStyle/>
          <a:p>
            <a:r>
              <a:rPr lang="en-US" dirty="0"/>
              <a:t>1.Computerized Hall Seat Allocation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2257" y="721775"/>
            <a:ext cx="120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Diagram: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7460" y="6423660"/>
            <a:ext cx="539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Use Case Diagram of Hall Seat Allocation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7672" y="5979034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85" y="825117"/>
            <a:ext cx="6281015" cy="54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34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7" y="996286"/>
            <a:ext cx="9274576" cy="505494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514901" y="2088108"/>
            <a:ext cx="1514901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75689" y="1405719"/>
            <a:ext cx="2256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75688" y="2088108"/>
            <a:ext cx="200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810233" y="3220872"/>
            <a:ext cx="0" cy="139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92322" y="300251"/>
            <a:ext cx="6086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</a:rPr>
              <a:t>1.1 Apply For Seat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98293" y="6155140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1.1.1 : Collaboration Diagram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10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66630" y="444462"/>
            <a:ext cx="395031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1.1 Apply For Seat</a:t>
            </a:r>
          </a:p>
          <a:p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0555" y="6496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1.1.2 : Class Diagram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249" y="1075404"/>
            <a:ext cx="7836160" cy="522887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99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Eligibility Checking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78" y="1270000"/>
            <a:ext cx="9762043" cy="439422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1908313" y="3193774"/>
            <a:ext cx="0" cy="82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31165" y="2239617"/>
            <a:ext cx="131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57670" y="1683026"/>
            <a:ext cx="1510747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33391" y="3193774"/>
            <a:ext cx="0" cy="135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88626" y="3193774"/>
            <a:ext cx="0" cy="98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23440" y="6211669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1.2.1 </a:t>
            </a:r>
            <a:r>
              <a:rPr lang="en-US" dirty="0"/>
              <a:t>: Collaboration Diagram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8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Eligibility Checking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39" y="1270000"/>
            <a:ext cx="7621670" cy="4712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46713" y="6096000"/>
            <a:ext cx="281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 </a:t>
            </a:r>
            <a:r>
              <a:rPr lang="en-US" dirty="0" smtClean="0"/>
              <a:t>1.2.2 </a:t>
            </a:r>
            <a:r>
              <a:rPr lang="en-US" dirty="0"/>
              <a:t>: Class Diagram </a:t>
            </a:r>
          </a:p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22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1.3 Approval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14" y="1471857"/>
            <a:ext cx="8485459" cy="417932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067339" y="2875722"/>
            <a:ext cx="1166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041913" y="1930400"/>
            <a:ext cx="1192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40696" y="2345635"/>
            <a:ext cx="1232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67061" y="3273287"/>
            <a:ext cx="0" cy="116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3530" y="5867112"/>
            <a:ext cx="3619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</a:t>
            </a:r>
            <a:r>
              <a:rPr lang="en-US" dirty="0" smtClean="0"/>
              <a:t>1.3.1 </a:t>
            </a:r>
            <a:r>
              <a:rPr lang="en-US" dirty="0"/>
              <a:t>: Collaboration Diagram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8B689-BD76-470B-9D33-6BAE7E2C26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91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716</TotalTime>
  <Words>526</Words>
  <Application>Microsoft Office PowerPoint</Application>
  <PresentationFormat>Custom</PresentationFormat>
  <Paragraphs>191</Paragraphs>
  <Slides>37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Facet</vt:lpstr>
      <vt:lpstr>Hall Management System</vt:lpstr>
      <vt:lpstr>Subsystem</vt:lpstr>
      <vt:lpstr>1. Computerised Hall Seat Allocation</vt:lpstr>
      <vt:lpstr>1.Computerized Hall Seat Allocation</vt:lpstr>
      <vt:lpstr>Slide 5</vt:lpstr>
      <vt:lpstr>Slide 6</vt:lpstr>
      <vt:lpstr>1.2 Eligibility Checking</vt:lpstr>
      <vt:lpstr>1.2 Eligibility Checking</vt:lpstr>
      <vt:lpstr>1.3 Approval </vt:lpstr>
      <vt:lpstr>1.3 Approval </vt:lpstr>
      <vt:lpstr>1.4 Check for Empty Room </vt:lpstr>
      <vt:lpstr>1.4 Check for Empty Room </vt:lpstr>
      <vt:lpstr>1.5 Seat Allocation </vt:lpstr>
      <vt:lpstr>1.5 Seat Allocation </vt:lpstr>
      <vt:lpstr>1.6 Inform Student </vt:lpstr>
      <vt:lpstr>1.6 Inform Student </vt:lpstr>
      <vt:lpstr>1.7 After Occupying Seat Inform Authority </vt:lpstr>
      <vt:lpstr>1.7 After Occupying Seat Inform Authority </vt:lpstr>
      <vt:lpstr>2. Hall Mess Management System </vt:lpstr>
      <vt:lpstr>2.1.Mess Manager Election</vt:lpstr>
      <vt:lpstr>Slide 21</vt:lpstr>
      <vt:lpstr>Slide 22</vt:lpstr>
      <vt:lpstr>2.1.2.Check Whether Eligible</vt:lpstr>
      <vt:lpstr>2.1.2.Check Whether Eligible</vt:lpstr>
      <vt:lpstr>2.1.3.Voting</vt:lpstr>
      <vt:lpstr>2.1.3.Voting</vt:lpstr>
      <vt:lpstr>2.1.4. Approve and Announce</vt:lpstr>
      <vt:lpstr>2.1.4. Approve and Announce</vt:lpstr>
      <vt:lpstr>2. Hall Mess Management System </vt:lpstr>
      <vt:lpstr>2.2.Mess Meal Selection</vt:lpstr>
      <vt:lpstr>Slide 31</vt:lpstr>
      <vt:lpstr>Slide 32</vt:lpstr>
      <vt:lpstr>Slide 33</vt:lpstr>
      <vt:lpstr>Slide 34</vt:lpstr>
      <vt:lpstr>Slide 35</vt:lpstr>
      <vt:lpstr>Slide 36</vt:lpstr>
      <vt:lpstr>End of Slide… 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 Management System</dc:title>
  <dc:creator>TOSHIBA</dc:creator>
  <cp:lastModifiedBy>uesr</cp:lastModifiedBy>
  <cp:revision>38</cp:revision>
  <dcterms:created xsi:type="dcterms:W3CDTF">2014-02-24T10:38:38Z</dcterms:created>
  <dcterms:modified xsi:type="dcterms:W3CDTF">2014-02-25T07:46:54Z</dcterms:modified>
</cp:coreProperties>
</file>