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74" r:id="rId6"/>
    <p:sldId id="263" r:id="rId7"/>
    <p:sldId id="260" r:id="rId8"/>
    <p:sldId id="261" r:id="rId9"/>
    <p:sldId id="275" r:id="rId10"/>
    <p:sldId id="262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384" autoAdjust="0"/>
  </p:normalViewPr>
  <p:slideViewPr>
    <p:cSldViewPr snapToGrid="0">
      <p:cViewPr>
        <p:scale>
          <a:sx n="66" d="100"/>
          <a:sy n="66" d="100"/>
        </p:scale>
        <p:origin x="79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5A7AF-2408-47BA-BC1B-5FD4730EC916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5000C-9222-4C39-BB77-3D73A74CD1BD}">
      <dgm:prSet phldrT="[Text]" custT="1"/>
      <dgm:spPr/>
      <dgm:t>
        <a:bodyPr/>
        <a:lstStyle/>
        <a:p>
          <a:r>
            <a:rPr lang="en-US" sz="1600" dirty="0" smtClean="0"/>
            <a:t>Sign Up	</a:t>
          </a:r>
          <a:endParaRPr lang="en-US" sz="1600" dirty="0"/>
        </a:p>
      </dgm:t>
    </dgm:pt>
    <dgm:pt modelId="{F7D7E3EA-2CE6-478B-BEBB-A97586A7C05B}" type="parTrans" cxnId="{1C1CE447-3895-4F25-985D-3584F7EE9A7C}">
      <dgm:prSet/>
      <dgm:spPr/>
      <dgm:t>
        <a:bodyPr/>
        <a:lstStyle/>
        <a:p>
          <a:endParaRPr lang="en-US"/>
        </a:p>
      </dgm:t>
    </dgm:pt>
    <dgm:pt modelId="{59AD27CF-562A-42EF-AA4E-A3E230248F08}" type="sibTrans" cxnId="{1C1CE447-3895-4F25-985D-3584F7EE9A7C}">
      <dgm:prSet/>
      <dgm:spPr/>
      <dgm:t>
        <a:bodyPr/>
        <a:lstStyle/>
        <a:p>
          <a:endParaRPr lang="en-US"/>
        </a:p>
      </dgm:t>
    </dgm:pt>
    <dgm:pt modelId="{AD0A54AD-5A9E-40FE-BB20-5B008D2576FF}">
      <dgm:prSet phldrT="[Text]" custT="1"/>
      <dgm:spPr/>
      <dgm:t>
        <a:bodyPr/>
        <a:lstStyle/>
        <a:p>
          <a:r>
            <a:rPr lang="en-US" sz="1600" dirty="0" smtClean="0"/>
            <a:t>Login</a:t>
          </a:r>
          <a:endParaRPr lang="en-US" sz="1600" dirty="0"/>
        </a:p>
      </dgm:t>
    </dgm:pt>
    <dgm:pt modelId="{D7CA7D1B-12F9-4F3B-A032-462C0776B217}" type="parTrans" cxnId="{7CD3C20E-FC55-4D81-9E1F-2420F956D8F8}">
      <dgm:prSet/>
      <dgm:spPr/>
      <dgm:t>
        <a:bodyPr/>
        <a:lstStyle/>
        <a:p>
          <a:endParaRPr lang="en-US"/>
        </a:p>
      </dgm:t>
    </dgm:pt>
    <dgm:pt modelId="{D619A301-92C9-4EB8-AC98-475AB56EEE83}" type="sibTrans" cxnId="{7CD3C20E-FC55-4D81-9E1F-2420F956D8F8}">
      <dgm:prSet/>
      <dgm:spPr/>
      <dgm:t>
        <a:bodyPr/>
        <a:lstStyle/>
        <a:p>
          <a:endParaRPr lang="en-US"/>
        </a:p>
      </dgm:t>
    </dgm:pt>
    <dgm:pt modelId="{C7D51FBE-222C-4F26-B413-DA240C8CF65B}">
      <dgm:prSet phldrT="[Text]" custT="1"/>
      <dgm:spPr/>
      <dgm:t>
        <a:bodyPr/>
        <a:lstStyle/>
        <a:p>
          <a:pPr algn="l"/>
          <a:r>
            <a:rPr lang="en-US" sz="1600" dirty="0" smtClean="0"/>
            <a:t>Registration</a:t>
          </a:r>
          <a:br>
            <a:rPr lang="en-US" sz="1600" dirty="0" smtClean="0"/>
          </a:br>
          <a:r>
            <a:rPr lang="en-US" sz="1600" dirty="0" smtClean="0"/>
            <a:t>      Cultural  Events </a:t>
          </a:r>
          <a:br>
            <a:rPr lang="en-US" sz="1600" dirty="0" smtClean="0"/>
          </a:br>
          <a:r>
            <a:rPr lang="en-US" sz="1600" dirty="0" smtClean="0"/>
            <a:t>      Sports 	</a:t>
          </a:r>
          <a:endParaRPr lang="en-US" sz="1600" dirty="0"/>
        </a:p>
      </dgm:t>
    </dgm:pt>
    <dgm:pt modelId="{C3E270BF-C536-4386-8B31-AECF422533D8}" type="parTrans" cxnId="{B872F297-E673-4A2B-8F13-E20BFDFD30FB}">
      <dgm:prSet/>
      <dgm:spPr/>
      <dgm:t>
        <a:bodyPr/>
        <a:lstStyle/>
        <a:p>
          <a:endParaRPr lang="en-US"/>
        </a:p>
      </dgm:t>
    </dgm:pt>
    <dgm:pt modelId="{AB49CCAD-AC1A-4F51-B68A-98E245D1B7DF}" type="sibTrans" cxnId="{B872F297-E673-4A2B-8F13-E20BFDFD30FB}">
      <dgm:prSet/>
      <dgm:spPr/>
      <dgm:t>
        <a:bodyPr/>
        <a:lstStyle/>
        <a:p>
          <a:endParaRPr lang="en-US"/>
        </a:p>
      </dgm:t>
    </dgm:pt>
    <dgm:pt modelId="{54550720-F155-436B-82AA-2FA1364CDFDA}">
      <dgm:prSet phldrT="[Text]" custT="1"/>
      <dgm:spPr/>
      <dgm:t>
        <a:bodyPr/>
        <a:lstStyle/>
        <a:p>
          <a:r>
            <a:rPr lang="en-US" sz="1600" dirty="0" smtClean="0"/>
            <a:t>Access To Complain Box And Notice Board</a:t>
          </a:r>
          <a:endParaRPr lang="en-US" sz="1600" dirty="0"/>
        </a:p>
      </dgm:t>
    </dgm:pt>
    <dgm:pt modelId="{F00D5D15-A724-44AD-B659-EA3631DDD4E5}" type="parTrans" cxnId="{CA399943-FB94-4C0A-9C66-6D0B81BE59A9}">
      <dgm:prSet/>
      <dgm:spPr/>
      <dgm:t>
        <a:bodyPr/>
        <a:lstStyle/>
        <a:p>
          <a:endParaRPr lang="en-US"/>
        </a:p>
      </dgm:t>
    </dgm:pt>
    <dgm:pt modelId="{36A58E9E-097B-4819-858A-F790D04B986B}" type="sibTrans" cxnId="{CA399943-FB94-4C0A-9C66-6D0B81BE59A9}">
      <dgm:prSet/>
      <dgm:spPr/>
      <dgm:t>
        <a:bodyPr/>
        <a:lstStyle/>
        <a:p>
          <a:endParaRPr lang="en-US"/>
        </a:p>
      </dgm:t>
    </dgm:pt>
    <dgm:pt modelId="{70CFADF6-42BA-46F3-BD13-877878684073}">
      <dgm:prSet phldrT="[Text]" custT="1"/>
      <dgm:spPr/>
      <dgm:t>
        <a:bodyPr/>
        <a:lstStyle/>
        <a:p>
          <a:r>
            <a:rPr lang="en-US" sz="1600" dirty="0" smtClean="0"/>
            <a:t>Voting For Mess Manager </a:t>
          </a:r>
          <a:br>
            <a:rPr lang="en-US" sz="1600" dirty="0" smtClean="0"/>
          </a:br>
          <a:r>
            <a:rPr lang="en-US" sz="1600" dirty="0" smtClean="0"/>
            <a:t>Meal Menu Selection </a:t>
          </a:r>
          <a:endParaRPr lang="en-US" sz="1600" dirty="0"/>
        </a:p>
      </dgm:t>
    </dgm:pt>
    <dgm:pt modelId="{9545D14C-2CFC-4B08-9892-887F342FF4C0}" type="parTrans" cxnId="{DB6B80BC-EA56-4785-97AA-D5E8A1079A1E}">
      <dgm:prSet/>
      <dgm:spPr/>
      <dgm:t>
        <a:bodyPr/>
        <a:lstStyle/>
        <a:p>
          <a:endParaRPr lang="en-US"/>
        </a:p>
      </dgm:t>
    </dgm:pt>
    <dgm:pt modelId="{082EFAF1-1E19-4429-948E-B89779C42D73}" type="sibTrans" cxnId="{DB6B80BC-EA56-4785-97AA-D5E8A1079A1E}">
      <dgm:prSet/>
      <dgm:spPr/>
      <dgm:t>
        <a:bodyPr/>
        <a:lstStyle/>
        <a:p>
          <a:endParaRPr lang="en-US"/>
        </a:p>
      </dgm:t>
    </dgm:pt>
    <dgm:pt modelId="{5E341273-6961-440A-B08A-66C8C8BF4DD6}" type="pres">
      <dgm:prSet presAssocID="{B675A7AF-2408-47BA-BC1B-5FD4730EC91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339DFF5A-7793-4945-8047-2E2E810F7C31}" type="pres">
      <dgm:prSet presAssocID="{B675A7AF-2408-47BA-BC1B-5FD4730EC916}" presName="arrowNode" presStyleLbl="node1" presStyleIdx="0" presStyleCnt="1" custLinFactNeighborX="-2479" custLinFactNeighborY="1244"/>
      <dgm:spPr/>
    </dgm:pt>
    <dgm:pt modelId="{84F06934-35D7-4DEC-B3AA-F3F3A3FACAFF}" type="pres">
      <dgm:prSet presAssocID="{5C05000C-9222-4C39-BB77-3D73A74CD1BD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BABEF-80B4-448B-9DFC-9672337576C4}" type="pres">
      <dgm:prSet presAssocID="{AD0A54AD-5A9E-40FE-BB20-5B008D2576FF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3ACDA-6486-4654-8BF7-8AC7809B3210}" type="pres">
      <dgm:prSet presAssocID="{D619A301-92C9-4EB8-AC98-475AB56EEE83}" presName="dotNode2" presStyleCnt="0"/>
      <dgm:spPr/>
    </dgm:pt>
    <dgm:pt modelId="{F71D3259-2A95-4311-911C-B8EA10EE49F1}" type="pres">
      <dgm:prSet presAssocID="{D619A301-92C9-4EB8-AC98-475AB56EEE83}" presName="dotRepeatNode" presStyleLbl="fgShp" presStyleIdx="0" presStyleCnt="3"/>
      <dgm:spPr/>
      <dgm:t>
        <a:bodyPr/>
        <a:lstStyle/>
        <a:p>
          <a:endParaRPr lang="en-US"/>
        </a:p>
      </dgm:t>
    </dgm:pt>
    <dgm:pt modelId="{92EF711E-C6AC-4E39-927F-4DD343D04F5B}" type="pres">
      <dgm:prSet presAssocID="{C7D51FBE-222C-4F26-B413-DA240C8CF65B}" presName="txNode3" presStyleLbl="revTx" presStyleIdx="2" presStyleCnt="5" custScaleX="261009" custScaleY="194068" custLinFactNeighborX="32186" custLinFactNeighborY="-172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7B198-EB5E-4424-903F-736995A22B48}" type="pres">
      <dgm:prSet presAssocID="{AB49CCAD-AC1A-4F51-B68A-98E245D1B7DF}" presName="dotNode3" presStyleCnt="0"/>
      <dgm:spPr/>
    </dgm:pt>
    <dgm:pt modelId="{0BB37DD0-EEDC-4DAA-BF88-5DA7DBA6F7E9}" type="pres">
      <dgm:prSet presAssocID="{AB49CCAD-AC1A-4F51-B68A-98E245D1B7DF}" presName="dotRepeatNode" presStyleLbl="fgShp" presStyleIdx="1" presStyleCnt="3"/>
      <dgm:spPr/>
      <dgm:t>
        <a:bodyPr/>
        <a:lstStyle/>
        <a:p>
          <a:endParaRPr lang="en-US"/>
        </a:p>
      </dgm:t>
    </dgm:pt>
    <dgm:pt modelId="{1658A36C-38BB-45C5-9681-7BB04BF5C507}" type="pres">
      <dgm:prSet presAssocID="{54550720-F155-436B-82AA-2FA1364CDFDA}" presName="txNode4" presStyleLbl="revTx" presStyleIdx="3" presStyleCnt="5" custScaleX="185694" custLinFactNeighborX="37554" custLinFactNeighborY="-477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01BDE-353F-4287-BD63-8D1ECE0AE1F0}" type="pres">
      <dgm:prSet presAssocID="{36A58E9E-097B-4819-858A-F790D04B986B}" presName="dotNode4" presStyleCnt="0"/>
      <dgm:spPr/>
    </dgm:pt>
    <dgm:pt modelId="{97FA0F8C-69CB-424F-8AFD-7F2121308846}" type="pres">
      <dgm:prSet presAssocID="{36A58E9E-097B-4819-858A-F790D04B986B}" presName="dotRepeatNode" presStyleLbl="fgShp" presStyleIdx="2" presStyleCnt="3"/>
      <dgm:spPr/>
      <dgm:t>
        <a:bodyPr/>
        <a:lstStyle/>
        <a:p>
          <a:endParaRPr lang="en-US"/>
        </a:p>
      </dgm:t>
    </dgm:pt>
    <dgm:pt modelId="{902AE64E-268E-43C2-9FF6-1B6145AA3BCB}" type="pres">
      <dgm:prSet presAssocID="{70CFADF6-42BA-46F3-BD13-877878684073}" presName="txNode5" presStyleLbl="revTx" presStyleIdx="4" presStyleCnt="5" custScaleX="140314" custLinFactNeighborY="213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206F1A-F46D-45BD-B7F2-C3B719D73219}" type="presOf" srcId="{54550720-F155-436B-82AA-2FA1364CDFDA}" destId="{1658A36C-38BB-45C5-9681-7BB04BF5C507}" srcOrd="0" destOrd="0" presId="urn:microsoft.com/office/officeart/2009/3/layout/DescendingProcess"/>
    <dgm:cxn modelId="{CA399943-FB94-4C0A-9C66-6D0B81BE59A9}" srcId="{B675A7AF-2408-47BA-BC1B-5FD4730EC916}" destId="{54550720-F155-436B-82AA-2FA1364CDFDA}" srcOrd="3" destOrd="0" parTransId="{F00D5D15-A724-44AD-B659-EA3631DDD4E5}" sibTransId="{36A58E9E-097B-4819-858A-F790D04B986B}"/>
    <dgm:cxn modelId="{95555885-5B7E-4A3A-9125-D224A8D3C85F}" type="presOf" srcId="{C7D51FBE-222C-4F26-B413-DA240C8CF65B}" destId="{92EF711E-C6AC-4E39-927F-4DD343D04F5B}" srcOrd="0" destOrd="0" presId="urn:microsoft.com/office/officeart/2009/3/layout/DescendingProcess"/>
    <dgm:cxn modelId="{10EA3428-CCB5-4B9D-BB2A-4C2CC65EC6AF}" type="presOf" srcId="{36A58E9E-097B-4819-858A-F790D04B986B}" destId="{97FA0F8C-69CB-424F-8AFD-7F2121308846}" srcOrd="0" destOrd="0" presId="urn:microsoft.com/office/officeart/2009/3/layout/DescendingProcess"/>
    <dgm:cxn modelId="{962AD9EC-5C8B-4BEF-AD02-4C575CB8FFD5}" type="presOf" srcId="{AD0A54AD-5A9E-40FE-BB20-5B008D2576FF}" destId="{2B9BABEF-80B4-448B-9DFC-9672337576C4}" srcOrd="0" destOrd="0" presId="urn:microsoft.com/office/officeart/2009/3/layout/DescendingProcess"/>
    <dgm:cxn modelId="{1C1CE447-3895-4F25-985D-3584F7EE9A7C}" srcId="{B675A7AF-2408-47BA-BC1B-5FD4730EC916}" destId="{5C05000C-9222-4C39-BB77-3D73A74CD1BD}" srcOrd="0" destOrd="0" parTransId="{F7D7E3EA-2CE6-478B-BEBB-A97586A7C05B}" sibTransId="{59AD27CF-562A-42EF-AA4E-A3E230248F08}"/>
    <dgm:cxn modelId="{D265A34F-1204-4139-8BD8-86327517C343}" type="presOf" srcId="{5C05000C-9222-4C39-BB77-3D73A74CD1BD}" destId="{84F06934-35D7-4DEC-B3AA-F3F3A3FACAFF}" srcOrd="0" destOrd="0" presId="urn:microsoft.com/office/officeart/2009/3/layout/DescendingProcess"/>
    <dgm:cxn modelId="{A7CDDDA7-2A2F-4B86-A89C-665DBA5F98F2}" type="presOf" srcId="{B675A7AF-2408-47BA-BC1B-5FD4730EC916}" destId="{5E341273-6961-440A-B08A-66C8C8BF4DD6}" srcOrd="0" destOrd="0" presId="urn:microsoft.com/office/officeart/2009/3/layout/DescendingProcess"/>
    <dgm:cxn modelId="{B872F297-E673-4A2B-8F13-E20BFDFD30FB}" srcId="{B675A7AF-2408-47BA-BC1B-5FD4730EC916}" destId="{C7D51FBE-222C-4F26-B413-DA240C8CF65B}" srcOrd="2" destOrd="0" parTransId="{C3E270BF-C536-4386-8B31-AECF422533D8}" sibTransId="{AB49CCAD-AC1A-4F51-B68A-98E245D1B7DF}"/>
    <dgm:cxn modelId="{DB6B80BC-EA56-4785-97AA-D5E8A1079A1E}" srcId="{B675A7AF-2408-47BA-BC1B-5FD4730EC916}" destId="{70CFADF6-42BA-46F3-BD13-877878684073}" srcOrd="4" destOrd="0" parTransId="{9545D14C-2CFC-4B08-9892-887F342FF4C0}" sibTransId="{082EFAF1-1E19-4429-948E-B89779C42D73}"/>
    <dgm:cxn modelId="{EBF1D2F8-4E52-4A69-BC8A-2F0BB4C666EF}" type="presOf" srcId="{AB49CCAD-AC1A-4F51-B68A-98E245D1B7DF}" destId="{0BB37DD0-EEDC-4DAA-BF88-5DA7DBA6F7E9}" srcOrd="0" destOrd="0" presId="urn:microsoft.com/office/officeart/2009/3/layout/DescendingProcess"/>
    <dgm:cxn modelId="{375782D8-339F-413D-AF0A-D58C8024CEE9}" type="presOf" srcId="{D619A301-92C9-4EB8-AC98-475AB56EEE83}" destId="{F71D3259-2A95-4311-911C-B8EA10EE49F1}" srcOrd="0" destOrd="0" presId="urn:microsoft.com/office/officeart/2009/3/layout/DescendingProcess"/>
    <dgm:cxn modelId="{7CD3C20E-FC55-4D81-9E1F-2420F956D8F8}" srcId="{B675A7AF-2408-47BA-BC1B-5FD4730EC916}" destId="{AD0A54AD-5A9E-40FE-BB20-5B008D2576FF}" srcOrd="1" destOrd="0" parTransId="{D7CA7D1B-12F9-4F3B-A032-462C0776B217}" sibTransId="{D619A301-92C9-4EB8-AC98-475AB56EEE83}"/>
    <dgm:cxn modelId="{CA31807F-D6A8-4E74-996F-9DDD992C5BC2}" type="presOf" srcId="{70CFADF6-42BA-46F3-BD13-877878684073}" destId="{902AE64E-268E-43C2-9FF6-1B6145AA3BCB}" srcOrd="0" destOrd="0" presId="urn:microsoft.com/office/officeart/2009/3/layout/DescendingProcess"/>
    <dgm:cxn modelId="{36FF4617-6948-4261-8351-3837BE5B87B1}" type="presParOf" srcId="{5E341273-6961-440A-B08A-66C8C8BF4DD6}" destId="{339DFF5A-7793-4945-8047-2E2E810F7C31}" srcOrd="0" destOrd="0" presId="urn:microsoft.com/office/officeart/2009/3/layout/DescendingProcess"/>
    <dgm:cxn modelId="{4A40EDE6-55C0-48C8-BE3E-33571004E237}" type="presParOf" srcId="{5E341273-6961-440A-B08A-66C8C8BF4DD6}" destId="{84F06934-35D7-4DEC-B3AA-F3F3A3FACAFF}" srcOrd="1" destOrd="0" presId="urn:microsoft.com/office/officeart/2009/3/layout/DescendingProcess"/>
    <dgm:cxn modelId="{CE7D93E5-860C-41BD-976B-C6733CA699BA}" type="presParOf" srcId="{5E341273-6961-440A-B08A-66C8C8BF4DD6}" destId="{2B9BABEF-80B4-448B-9DFC-9672337576C4}" srcOrd="2" destOrd="0" presId="urn:microsoft.com/office/officeart/2009/3/layout/DescendingProcess"/>
    <dgm:cxn modelId="{A4E9D622-F682-45E2-A3B5-3F604BD6332B}" type="presParOf" srcId="{5E341273-6961-440A-B08A-66C8C8BF4DD6}" destId="{AA73ACDA-6486-4654-8BF7-8AC7809B3210}" srcOrd="3" destOrd="0" presId="urn:microsoft.com/office/officeart/2009/3/layout/DescendingProcess"/>
    <dgm:cxn modelId="{AB6C4010-F5C0-4AD2-8F1C-492A5E8688A1}" type="presParOf" srcId="{AA73ACDA-6486-4654-8BF7-8AC7809B3210}" destId="{F71D3259-2A95-4311-911C-B8EA10EE49F1}" srcOrd="0" destOrd="0" presId="urn:microsoft.com/office/officeart/2009/3/layout/DescendingProcess"/>
    <dgm:cxn modelId="{5D8BC552-07BE-4662-A3B6-C3325BEACA6F}" type="presParOf" srcId="{5E341273-6961-440A-B08A-66C8C8BF4DD6}" destId="{92EF711E-C6AC-4E39-927F-4DD343D04F5B}" srcOrd="4" destOrd="0" presId="urn:microsoft.com/office/officeart/2009/3/layout/DescendingProcess"/>
    <dgm:cxn modelId="{D98F8059-F7DB-461C-911F-3D6C0A782E50}" type="presParOf" srcId="{5E341273-6961-440A-B08A-66C8C8BF4DD6}" destId="{C0E7B198-EB5E-4424-903F-736995A22B48}" srcOrd="5" destOrd="0" presId="urn:microsoft.com/office/officeart/2009/3/layout/DescendingProcess"/>
    <dgm:cxn modelId="{B70EA786-C1F2-47AF-81FF-DBA9A113BEFC}" type="presParOf" srcId="{C0E7B198-EB5E-4424-903F-736995A22B48}" destId="{0BB37DD0-EEDC-4DAA-BF88-5DA7DBA6F7E9}" srcOrd="0" destOrd="0" presId="urn:microsoft.com/office/officeart/2009/3/layout/DescendingProcess"/>
    <dgm:cxn modelId="{53F9FDC6-8E95-42EF-89D9-3B763C90709E}" type="presParOf" srcId="{5E341273-6961-440A-B08A-66C8C8BF4DD6}" destId="{1658A36C-38BB-45C5-9681-7BB04BF5C507}" srcOrd="6" destOrd="0" presId="urn:microsoft.com/office/officeart/2009/3/layout/DescendingProcess"/>
    <dgm:cxn modelId="{980AD736-0CD6-4EC7-99EE-C8B26DE805F9}" type="presParOf" srcId="{5E341273-6961-440A-B08A-66C8C8BF4DD6}" destId="{FCA01BDE-353F-4287-BD63-8D1ECE0AE1F0}" srcOrd="7" destOrd="0" presId="urn:microsoft.com/office/officeart/2009/3/layout/DescendingProcess"/>
    <dgm:cxn modelId="{33F061F2-F035-44BE-8964-1A09FB1ECF36}" type="presParOf" srcId="{FCA01BDE-353F-4287-BD63-8D1ECE0AE1F0}" destId="{97FA0F8C-69CB-424F-8AFD-7F2121308846}" srcOrd="0" destOrd="0" presId="urn:microsoft.com/office/officeart/2009/3/layout/DescendingProcess"/>
    <dgm:cxn modelId="{6BCD7D79-6918-4C11-BAC3-76285FE0F301}" type="presParOf" srcId="{5E341273-6961-440A-B08A-66C8C8BF4DD6}" destId="{902AE64E-268E-43C2-9FF6-1B6145AA3BCB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D715C-B9EE-4FF4-9272-ECCCB06FB57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C02DC4-1A28-44FB-814C-885219CE96EC}">
      <dgm:prSet phldrT="[Text]"/>
      <dgm:spPr/>
      <dgm:t>
        <a:bodyPr/>
        <a:lstStyle/>
        <a:p>
          <a:r>
            <a:rPr lang="en-US" dirty="0" smtClean="0"/>
            <a:t>Cumbersome Process </a:t>
          </a:r>
          <a:endParaRPr lang="en-US" dirty="0"/>
        </a:p>
      </dgm:t>
    </dgm:pt>
    <dgm:pt modelId="{F7B6A233-706D-4479-BA5F-114D60F6497A}" type="parTrans" cxnId="{D7ECFB7F-3EEB-4252-BBED-2FAE884A32D2}">
      <dgm:prSet/>
      <dgm:spPr/>
      <dgm:t>
        <a:bodyPr/>
        <a:lstStyle/>
        <a:p>
          <a:endParaRPr lang="en-US"/>
        </a:p>
      </dgm:t>
    </dgm:pt>
    <dgm:pt modelId="{3BDAFFC2-73CE-4F05-8B1A-8AD107329424}" type="sibTrans" cxnId="{D7ECFB7F-3EEB-4252-BBED-2FAE884A32D2}">
      <dgm:prSet/>
      <dgm:spPr/>
      <dgm:t>
        <a:bodyPr/>
        <a:lstStyle/>
        <a:p>
          <a:endParaRPr lang="en-US"/>
        </a:p>
      </dgm:t>
    </dgm:pt>
    <dgm:pt modelId="{B030FA64-B3D4-4615-8B92-537887C29598}">
      <dgm:prSet phldrT="[Text]"/>
      <dgm:spPr/>
      <dgm:t>
        <a:bodyPr/>
        <a:lstStyle/>
        <a:p>
          <a:r>
            <a:rPr lang="en-US" dirty="0" smtClean="0"/>
            <a:t>More Paper-Based Work </a:t>
          </a:r>
          <a:endParaRPr lang="en-US" dirty="0"/>
        </a:p>
      </dgm:t>
    </dgm:pt>
    <dgm:pt modelId="{25EBE873-57DE-4F5B-BBD7-48CD8583CDF3}" type="parTrans" cxnId="{749C7E4A-27ED-44AC-BF1E-7EB5405BF1B7}">
      <dgm:prSet/>
      <dgm:spPr/>
      <dgm:t>
        <a:bodyPr/>
        <a:lstStyle/>
        <a:p>
          <a:endParaRPr lang="en-US"/>
        </a:p>
      </dgm:t>
    </dgm:pt>
    <dgm:pt modelId="{6F482601-BF0E-497D-82C7-0D79BA48A092}" type="sibTrans" cxnId="{749C7E4A-27ED-44AC-BF1E-7EB5405BF1B7}">
      <dgm:prSet/>
      <dgm:spPr/>
      <dgm:t>
        <a:bodyPr/>
        <a:lstStyle/>
        <a:p>
          <a:endParaRPr lang="en-US"/>
        </a:p>
      </dgm:t>
    </dgm:pt>
    <dgm:pt modelId="{362586A2-7995-4E7B-9395-D9443FDAE7B5}">
      <dgm:prSet phldrT="[Text]"/>
      <dgm:spPr/>
      <dgm:t>
        <a:bodyPr/>
        <a:lstStyle/>
        <a:p>
          <a:r>
            <a:rPr lang="en-US" dirty="0" smtClean="0"/>
            <a:t>Time Consuming</a:t>
          </a:r>
          <a:endParaRPr lang="en-US" dirty="0"/>
        </a:p>
      </dgm:t>
    </dgm:pt>
    <dgm:pt modelId="{1DD7D013-9434-4897-AA26-6D4B6AA9CC2E}" type="parTrans" cxnId="{9AFF8934-7878-4CA9-A061-0E7CDB5AF90D}">
      <dgm:prSet/>
      <dgm:spPr/>
      <dgm:t>
        <a:bodyPr/>
        <a:lstStyle/>
        <a:p>
          <a:endParaRPr lang="en-US"/>
        </a:p>
      </dgm:t>
    </dgm:pt>
    <dgm:pt modelId="{F50C1F64-1E2E-4CC8-85B3-3BF8A3A3CFAB}" type="sibTrans" cxnId="{9AFF8934-7878-4CA9-A061-0E7CDB5AF90D}">
      <dgm:prSet/>
      <dgm:spPr/>
      <dgm:t>
        <a:bodyPr/>
        <a:lstStyle/>
        <a:p>
          <a:endParaRPr lang="en-US"/>
        </a:p>
      </dgm:t>
    </dgm:pt>
    <dgm:pt modelId="{DB149352-93E7-46C4-882B-FA4A142324E4}" type="pres">
      <dgm:prSet presAssocID="{930D715C-B9EE-4FF4-9272-ECCCB06FB5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6FC828-F302-4D43-A5B2-E1033530B246}" type="pres">
      <dgm:prSet presAssocID="{36C02DC4-1A28-44FB-814C-885219CE96EC}" presName="parentLin" presStyleCnt="0"/>
      <dgm:spPr/>
    </dgm:pt>
    <dgm:pt modelId="{CB487378-29CB-4E3C-B4D8-3AD4BB7A5CEC}" type="pres">
      <dgm:prSet presAssocID="{36C02DC4-1A28-44FB-814C-885219CE96E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459591A-B882-47B5-ACD9-0863256396D8}" type="pres">
      <dgm:prSet presAssocID="{36C02DC4-1A28-44FB-814C-885219CE96E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9CC58-1844-4784-9CD3-16EFEBE73B62}" type="pres">
      <dgm:prSet presAssocID="{36C02DC4-1A28-44FB-814C-885219CE96EC}" presName="negativeSpace" presStyleCnt="0"/>
      <dgm:spPr/>
    </dgm:pt>
    <dgm:pt modelId="{22B9BB86-F0E2-49A4-A76A-1565B75F6DF4}" type="pres">
      <dgm:prSet presAssocID="{36C02DC4-1A28-44FB-814C-885219CE96EC}" presName="childText" presStyleLbl="conFgAcc1" presStyleIdx="0" presStyleCnt="3">
        <dgm:presLayoutVars>
          <dgm:bulletEnabled val="1"/>
        </dgm:presLayoutVars>
      </dgm:prSet>
      <dgm:spPr/>
    </dgm:pt>
    <dgm:pt modelId="{1CD6FC40-9274-47F4-9999-207A59C8D4A8}" type="pres">
      <dgm:prSet presAssocID="{3BDAFFC2-73CE-4F05-8B1A-8AD107329424}" presName="spaceBetweenRectangles" presStyleCnt="0"/>
      <dgm:spPr/>
    </dgm:pt>
    <dgm:pt modelId="{7F497871-7B4E-4E22-831E-A3B402480EBB}" type="pres">
      <dgm:prSet presAssocID="{B030FA64-B3D4-4615-8B92-537887C29598}" presName="parentLin" presStyleCnt="0"/>
      <dgm:spPr/>
    </dgm:pt>
    <dgm:pt modelId="{740BBED6-4886-473C-9FB1-14BF12BACE50}" type="pres">
      <dgm:prSet presAssocID="{B030FA64-B3D4-4615-8B92-537887C2959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21B9EA3-075A-4D4C-8A30-854E59B3CF7C}" type="pres">
      <dgm:prSet presAssocID="{B030FA64-B3D4-4615-8B92-537887C295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A7EB6-36D6-4A7D-A598-7130F761B270}" type="pres">
      <dgm:prSet presAssocID="{B030FA64-B3D4-4615-8B92-537887C29598}" presName="negativeSpace" presStyleCnt="0"/>
      <dgm:spPr/>
    </dgm:pt>
    <dgm:pt modelId="{1F275A6B-9B11-4E0B-B093-B7F00D079EBD}" type="pres">
      <dgm:prSet presAssocID="{B030FA64-B3D4-4615-8B92-537887C29598}" presName="childText" presStyleLbl="conFgAcc1" presStyleIdx="1" presStyleCnt="3">
        <dgm:presLayoutVars>
          <dgm:bulletEnabled val="1"/>
        </dgm:presLayoutVars>
      </dgm:prSet>
      <dgm:spPr/>
    </dgm:pt>
    <dgm:pt modelId="{95E0B204-00BC-4C85-88C7-AB2D4C75DA75}" type="pres">
      <dgm:prSet presAssocID="{6F482601-BF0E-497D-82C7-0D79BA48A092}" presName="spaceBetweenRectangles" presStyleCnt="0"/>
      <dgm:spPr/>
    </dgm:pt>
    <dgm:pt modelId="{DC9DABFF-BFA1-4F88-B85E-D753B7C2AFBD}" type="pres">
      <dgm:prSet presAssocID="{362586A2-7995-4E7B-9395-D9443FDAE7B5}" presName="parentLin" presStyleCnt="0"/>
      <dgm:spPr/>
    </dgm:pt>
    <dgm:pt modelId="{633DE767-2B81-4AA8-8B43-5EA32AAC1DEF}" type="pres">
      <dgm:prSet presAssocID="{362586A2-7995-4E7B-9395-D9443FDAE7B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40E882D-E03B-40C1-9D3F-89FDD20AA120}" type="pres">
      <dgm:prSet presAssocID="{362586A2-7995-4E7B-9395-D9443FDAE7B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B2E26-901A-499F-B8F2-770E7D27FD91}" type="pres">
      <dgm:prSet presAssocID="{362586A2-7995-4E7B-9395-D9443FDAE7B5}" presName="negativeSpace" presStyleCnt="0"/>
      <dgm:spPr/>
    </dgm:pt>
    <dgm:pt modelId="{B72ACC79-D2BF-40C8-B02C-BFED425FDB35}" type="pres">
      <dgm:prSet presAssocID="{362586A2-7995-4E7B-9395-D9443FDAE7B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771B0C-3C1D-4844-B970-6A30E4E5B553}" type="presOf" srcId="{362586A2-7995-4E7B-9395-D9443FDAE7B5}" destId="{640E882D-E03B-40C1-9D3F-89FDD20AA120}" srcOrd="1" destOrd="0" presId="urn:microsoft.com/office/officeart/2005/8/layout/list1"/>
    <dgm:cxn modelId="{D7ECFB7F-3EEB-4252-BBED-2FAE884A32D2}" srcId="{930D715C-B9EE-4FF4-9272-ECCCB06FB572}" destId="{36C02DC4-1A28-44FB-814C-885219CE96EC}" srcOrd="0" destOrd="0" parTransId="{F7B6A233-706D-4479-BA5F-114D60F6497A}" sibTransId="{3BDAFFC2-73CE-4F05-8B1A-8AD107329424}"/>
    <dgm:cxn modelId="{82227D2F-A9DC-4721-8420-10050A13B453}" type="presOf" srcId="{362586A2-7995-4E7B-9395-D9443FDAE7B5}" destId="{633DE767-2B81-4AA8-8B43-5EA32AAC1DEF}" srcOrd="0" destOrd="0" presId="urn:microsoft.com/office/officeart/2005/8/layout/list1"/>
    <dgm:cxn modelId="{00A7B02E-1E83-42B5-B56B-4FD1B3BD1DCA}" type="presOf" srcId="{B030FA64-B3D4-4615-8B92-537887C29598}" destId="{821B9EA3-075A-4D4C-8A30-854E59B3CF7C}" srcOrd="1" destOrd="0" presId="urn:microsoft.com/office/officeart/2005/8/layout/list1"/>
    <dgm:cxn modelId="{749C7E4A-27ED-44AC-BF1E-7EB5405BF1B7}" srcId="{930D715C-B9EE-4FF4-9272-ECCCB06FB572}" destId="{B030FA64-B3D4-4615-8B92-537887C29598}" srcOrd="1" destOrd="0" parTransId="{25EBE873-57DE-4F5B-BBD7-48CD8583CDF3}" sibTransId="{6F482601-BF0E-497D-82C7-0D79BA48A092}"/>
    <dgm:cxn modelId="{0F9AEC60-525C-4B2B-A71A-D5E7BFFC1B9B}" type="presOf" srcId="{36C02DC4-1A28-44FB-814C-885219CE96EC}" destId="{3459591A-B882-47B5-ACD9-0863256396D8}" srcOrd="1" destOrd="0" presId="urn:microsoft.com/office/officeart/2005/8/layout/list1"/>
    <dgm:cxn modelId="{4FE378AC-D5A8-427C-B15B-AE44AD4E3A0B}" type="presOf" srcId="{B030FA64-B3D4-4615-8B92-537887C29598}" destId="{740BBED6-4886-473C-9FB1-14BF12BACE50}" srcOrd="0" destOrd="0" presId="urn:microsoft.com/office/officeart/2005/8/layout/list1"/>
    <dgm:cxn modelId="{9AFF8934-7878-4CA9-A061-0E7CDB5AF90D}" srcId="{930D715C-B9EE-4FF4-9272-ECCCB06FB572}" destId="{362586A2-7995-4E7B-9395-D9443FDAE7B5}" srcOrd="2" destOrd="0" parTransId="{1DD7D013-9434-4897-AA26-6D4B6AA9CC2E}" sibTransId="{F50C1F64-1E2E-4CC8-85B3-3BF8A3A3CFAB}"/>
    <dgm:cxn modelId="{DC93A6FD-3D8C-43AB-9E60-AC77D9747535}" type="presOf" srcId="{930D715C-B9EE-4FF4-9272-ECCCB06FB572}" destId="{DB149352-93E7-46C4-882B-FA4A142324E4}" srcOrd="0" destOrd="0" presId="urn:microsoft.com/office/officeart/2005/8/layout/list1"/>
    <dgm:cxn modelId="{3E182C8F-8E23-4333-906D-3A580890BA10}" type="presOf" srcId="{36C02DC4-1A28-44FB-814C-885219CE96EC}" destId="{CB487378-29CB-4E3C-B4D8-3AD4BB7A5CEC}" srcOrd="0" destOrd="0" presId="urn:microsoft.com/office/officeart/2005/8/layout/list1"/>
    <dgm:cxn modelId="{449863E8-4845-43A1-802C-986F02F6190A}" type="presParOf" srcId="{DB149352-93E7-46C4-882B-FA4A142324E4}" destId="{356FC828-F302-4D43-A5B2-E1033530B246}" srcOrd="0" destOrd="0" presId="urn:microsoft.com/office/officeart/2005/8/layout/list1"/>
    <dgm:cxn modelId="{7103A0F2-DDC2-4836-91B9-9773685885A4}" type="presParOf" srcId="{356FC828-F302-4D43-A5B2-E1033530B246}" destId="{CB487378-29CB-4E3C-B4D8-3AD4BB7A5CEC}" srcOrd="0" destOrd="0" presId="urn:microsoft.com/office/officeart/2005/8/layout/list1"/>
    <dgm:cxn modelId="{2C1ABEFF-6C85-4CEF-ACC9-1FB917DC8E55}" type="presParOf" srcId="{356FC828-F302-4D43-A5B2-E1033530B246}" destId="{3459591A-B882-47B5-ACD9-0863256396D8}" srcOrd="1" destOrd="0" presId="urn:microsoft.com/office/officeart/2005/8/layout/list1"/>
    <dgm:cxn modelId="{058F79E1-6DEC-4471-9E0D-AE043ED41904}" type="presParOf" srcId="{DB149352-93E7-46C4-882B-FA4A142324E4}" destId="{9279CC58-1844-4784-9CD3-16EFEBE73B62}" srcOrd="1" destOrd="0" presId="urn:microsoft.com/office/officeart/2005/8/layout/list1"/>
    <dgm:cxn modelId="{4229DEA1-88E7-424A-A287-2F10B3BE8EB8}" type="presParOf" srcId="{DB149352-93E7-46C4-882B-FA4A142324E4}" destId="{22B9BB86-F0E2-49A4-A76A-1565B75F6DF4}" srcOrd="2" destOrd="0" presId="urn:microsoft.com/office/officeart/2005/8/layout/list1"/>
    <dgm:cxn modelId="{23689479-D173-46BB-A831-A3833AFC7159}" type="presParOf" srcId="{DB149352-93E7-46C4-882B-FA4A142324E4}" destId="{1CD6FC40-9274-47F4-9999-207A59C8D4A8}" srcOrd="3" destOrd="0" presId="urn:microsoft.com/office/officeart/2005/8/layout/list1"/>
    <dgm:cxn modelId="{B63655C7-C2CD-4142-A610-FFCE355AE30E}" type="presParOf" srcId="{DB149352-93E7-46C4-882B-FA4A142324E4}" destId="{7F497871-7B4E-4E22-831E-A3B402480EBB}" srcOrd="4" destOrd="0" presId="urn:microsoft.com/office/officeart/2005/8/layout/list1"/>
    <dgm:cxn modelId="{6DC75BD6-90AC-4DD1-B7BD-75835082D74D}" type="presParOf" srcId="{7F497871-7B4E-4E22-831E-A3B402480EBB}" destId="{740BBED6-4886-473C-9FB1-14BF12BACE50}" srcOrd="0" destOrd="0" presId="urn:microsoft.com/office/officeart/2005/8/layout/list1"/>
    <dgm:cxn modelId="{A46BFEB6-4C0C-48F1-9441-DB59DC2BAA70}" type="presParOf" srcId="{7F497871-7B4E-4E22-831E-A3B402480EBB}" destId="{821B9EA3-075A-4D4C-8A30-854E59B3CF7C}" srcOrd="1" destOrd="0" presId="urn:microsoft.com/office/officeart/2005/8/layout/list1"/>
    <dgm:cxn modelId="{EBD9D306-CC4E-4CB2-9353-9B7F67AB3C12}" type="presParOf" srcId="{DB149352-93E7-46C4-882B-FA4A142324E4}" destId="{BA7A7EB6-36D6-4A7D-A598-7130F761B270}" srcOrd="5" destOrd="0" presId="urn:microsoft.com/office/officeart/2005/8/layout/list1"/>
    <dgm:cxn modelId="{C0AFE839-C5CF-49F4-8B6C-47EB63158447}" type="presParOf" srcId="{DB149352-93E7-46C4-882B-FA4A142324E4}" destId="{1F275A6B-9B11-4E0B-B093-B7F00D079EBD}" srcOrd="6" destOrd="0" presId="urn:microsoft.com/office/officeart/2005/8/layout/list1"/>
    <dgm:cxn modelId="{28E14628-8C09-4E8F-9B4B-D7C1C67F829B}" type="presParOf" srcId="{DB149352-93E7-46C4-882B-FA4A142324E4}" destId="{95E0B204-00BC-4C85-88C7-AB2D4C75DA75}" srcOrd="7" destOrd="0" presId="urn:microsoft.com/office/officeart/2005/8/layout/list1"/>
    <dgm:cxn modelId="{430345DC-DFE2-4FB2-BB28-48E819DF90C8}" type="presParOf" srcId="{DB149352-93E7-46C4-882B-FA4A142324E4}" destId="{DC9DABFF-BFA1-4F88-B85E-D753B7C2AFBD}" srcOrd="8" destOrd="0" presId="urn:microsoft.com/office/officeart/2005/8/layout/list1"/>
    <dgm:cxn modelId="{0B4A01E7-F48C-40BB-A11C-72C923D55674}" type="presParOf" srcId="{DC9DABFF-BFA1-4F88-B85E-D753B7C2AFBD}" destId="{633DE767-2B81-4AA8-8B43-5EA32AAC1DEF}" srcOrd="0" destOrd="0" presId="urn:microsoft.com/office/officeart/2005/8/layout/list1"/>
    <dgm:cxn modelId="{8756F212-9F78-4900-B601-A986DFD467C7}" type="presParOf" srcId="{DC9DABFF-BFA1-4F88-B85E-D753B7C2AFBD}" destId="{640E882D-E03B-40C1-9D3F-89FDD20AA120}" srcOrd="1" destOrd="0" presId="urn:microsoft.com/office/officeart/2005/8/layout/list1"/>
    <dgm:cxn modelId="{A292B42E-413C-4C9A-BF91-5E68A06446DC}" type="presParOf" srcId="{DB149352-93E7-46C4-882B-FA4A142324E4}" destId="{F60B2E26-901A-499F-B8F2-770E7D27FD91}" srcOrd="9" destOrd="0" presId="urn:microsoft.com/office/officeart/2005/8/layout/list1"/>
    <dgm:cxn modelId="{824101B9-261D-42C3-B6D8-15D4D1F15887}" type="presParOf" srcId="{DB149352-93E7-46C4-882B-FA4A142324E4}" destId="{B72ACC79-D2BF-40C8-B02C-BFED425FDB3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7BFE36-CEC3-46EF-8BDB-A2CDE4AE767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CEECAC-880F-4A18-9AC7-D35E5F90F990}">
      <dgm:prSet phldrT="[Text]"/>
      <dgm:spPr/>
      <dgm:t>
        <a:bodyPr/>
        <a:lstStyle/>
        <a:p>
          <a:r>
            <a:rPr lang="en-US" dirty="0" smtClean="0"/>
            <a:t>Students’ Account</a:t>
          </a:r>
          <a:endParaRPr lang="en-US" dirty="0"/>
        </a:p>
      </dgm:t>
    </dgm:pt>
    <dgm:pt modelId="{99F94AB1-3FC7-413F-A4E6-15649CAD151E}" type="parTrans" cxnId="{E862F087-30F3-49FA-B129-06AD1CBB6A4E}">
      <dgm:prSet/>
      <dgm:spPr/>
      <dgm:t>
        <a:bodyPr/>
        <a:lstStyle/>
        <a:p>
          <a:endParaRPr lang="en-US"/>
        </a:p>
      </dgm:t>
    </dgm:pt>
    <dgm:pt modelId="{F025D1F4-7501-4AD7-9D20-F81DF78AFFDE}" type="sibTrans" cxnId="{E862F087-30F3-49FA-B129-06AD1CBB6A4E}">
      <dgm:prSet/>
      <dgm:spPr/>
      <dgm:t>
        <a:bodyPr/>
        <a:lstStyle/>
        <a:p>
          <a:endParaRPr lang="en-US"/>
        </a:p>
      </dgm:t>
    </dgm:pt>
    <dgm:pt modelId="{2622FC7F-4BD5-4615-AFC4-295AC8592984}">
      <dgm:prSet phldrT="[Text]"/>
      <dgm:spPr/>
      <dgm:t>
        <a:bodyPr/>
        <a:lstStyle/>
        <a:p>
          <a:r>
            <a:rPr lang="en-US" dirty="0" smtClean="0"/>
            <a:t>Registration</a:t>
          </a:r>
          <a:endParaRPr lang="en-US" dirty="0"/>
        </a:p>
      </dgm:t>
    </dgm:pt>
    <dgm:pt modelId="{A76E21A4-0961-46B6-A86D-146892A853DA}" type="parTrans" cxnId="{86FBE86E-350A-4547-A75D-14B883E8172C}">
      <dgm:prSet/>
      <dgm:spPr/>
      <dgm:t>
        <a:bodyPr/>
        <a:lstStyle/>
        <a:p>
          <a:endParaRPr lang="en-US"/>
        </a:p>
      </dgm:t>
    </dgm:pt>
    <dgm:pt modelId="{FC7AD79F-A861-4CE9-8C73-08AAE54C1212}" type="sibTrans" cxnId="{86FBE86E-350A-4547-A75D-14B883E8172C}">
      <dgm:prSet/>
      <dgm:spPr/>
      <dgm:t>
        <a:bodyPr/>
        <a:lstStyle/>
        <a:p>
          <a:endParaRPr lang="en-US"/>
        </a:p>
      </dgm:t>
    </dgm:pt>
    <dgm:pt modelId="{6EDBBC68-F7A6-4000-ACB1-3E61330565BB}">
      <dgm:prSet phldrT="[Text]"/>
      <dgm:spPr/>
      <dgm:t>
        <a:bodyPr/>
        <a:lstStyle/>
        <a:p>
          <a:r>
            <a:rPr lang="en-US" dirty="0" smtClean="0"/>
            <a:t>Cultural Events </a:t>
          </a:r>
          <a:endParaRPr lang="en-US" dirty="0"/>
        </a:p>
      </dgm:t>
    </dgm:pt>
    <dgm:pt modelId="{89B2D695-D89F-41D4-B353-3DA10953FFD9}" type="parTrans" cxnId="{CB5AB829-B775-4652-A269-E14BDA65A607}">
      <dgm:prSet/>
      <dgm:spPr/>
      <dgm:t>
        <a:bodyPr/>
        <a:lstStyle/>
        <a:p>
          <a:endParaRPr lang="en-US"/>
        </a:p>
      </dgm:t>
    </dgm:pt>
    <dgm:pt modelId="{7791765C-76AD-425F-B1D8-C13D725A0F44}" type="sibTrans" cxnId="{CB5AB829-B775-4652-A269-E14BDA65A607}">
      <dgm:prSet/>
      <dgm:spPr/>
      <dgm:t>
        <a:bodyPr/>
        <a:lstStyle/>
        <a:p>
          <a:endParaRPr lang="en-US"/>
        </a:p>
      </dgm:t>
    </dgm:pt>
    <dgm:pt modelId="{FB740E0D-83D6-4A83-9FEB-6C8561AF475B}">
      <dgm:prSet phldrT="[Text]"/>
      <dgm:spPr/>
      <dgm:t>
        <a:bodyPr/>
        <a:lstStyle/>
        <a:p>
          <a:r>
            <a:rPr lang="en-US" dirty="0" smtClean="0"/>
            <a:t>Sports</a:t>
          </a:r>
          <a:endParaRPr lang="en-US" dirty="0"/>
        </a:p>
      </dgm:t>
    </dgm:pt>
    <dgm:pt modelId="{3BEAF75D-B7F1-4AC1-8C04-36B7BE28A70F}" type="parTrans" cxnId="{F9061464-97EB-4092-BFB6-5BA699D0B0C1}">
      <dgm:prSet/>
      <dgm:spPr/>
      <dgm:t>
        <a:bodyPr/>
        <a:lstStyle/>
        <a:p>
          <a:endParaRPr lang="en-US"/>
        </a:p>
      </dgm:t>
    </dgm:pt>
    <dgm:pt modelId="{F887249F-6CB4-426D-99B7-20BC30E992FE}" type="sibTrans" cxnId="{F9061464-97EB-4092-BFB6-5BA699D0B0C1}">
      <dgm:prSet/>
      <dgm:spPr/>
      <dgm:t>
        <a:bodyPr/>
        <a:lstStyle/>
        <a:p>
          <a:endParaRPr lang="en-US"/>
        </a:p>
      </dgm:t>
    </dgm:pt>
    <dgm:pt modelId="{A7508BB8-0A55-43DA-B804-9A83724350DA}">
      <dgm:prSet phldrT="[Text]"/>
      <dgm:spPr/>
      <dgm:t>
        <a:bodyPr/>
        <a:lstStyle/>
        <a:p>
          <a:r>
            <a:rPr lang="en-US" dirty="0" smtClean="0"/>
            <a:t>Library Database</a:t>
          </a:r>
          <a:endParaRPr lang="en-US" dirty="0"/>
        </a:p>
      </dgm:t>
    </dgm:pt>
    <dgm:pt modelId="{A19CAC83-946F-4B0C-B561-58635D9AC2EA}" type="parTrans" cxnId="{B2FAC58D-7B81-49F1-9903-BDA4BFF9292B}">
      <dgm:prSet/>
      <dgm:spPr/>
      <dgm:t>
        <a:bodyPr/>
        <a:lstStyle/>
        <a:p>
          <a:endParaRPr lang="en-US"/>
        </a:p>
      </dgm:t>
    </dgm:pt>
    <dgm:pt modelId="{70534968-8BA1-44C1-8217-52BF47942706}" type="sibTrans" cxnId="{B2FAC58D-7B81-49F1-9903-BDA4BFF9292B}">
      <dgm:prSet/>
      <dgm:spPr/>
      <dgm:t>
        <a:bodyPr/>
        <a:lstStyle/>
        <a:p>
          <a:endParaRPr lang="en-US"/>
        </a:p>
      </dgm:t>
    </dgm:pt>
    <dgm:pt modelId="{57B9B00A-C408-4D18-B9D1-55FAED3DF057}">
      <dgm:prSet phldrT="[Text]"/>
      <dgm:spPr/>
      <dgm:t>
        <a:bodyPr/>
        <a:lstStyle/>
        <a:p>
          <a:r>
            <a:rPr lang="en-US" dirty="0" smtClean="0"/>
            <a:t>Mess Manager Voting</a:t>
          </a:r>
          <a:endParaRPr lang="en-US" dirty="0"/>
        </a:p>
      </dgm:t>
    </dgm:pt>
    <dgm:pt modelId="{954572B5-CF41-4C37-841B-BEF24868F7C9}" type="parTrans" cxnId="{3AEFD1D7-A05E-41CC-A5CF-9F67500F7959}">
      <dgm:prSet/>
      <dgm:spPr/>
      <dgm:t>
        <a:bodyPr/>
        <a:lstStyle/>
        <a:p>
          <a:endParaRPr lang="en-US"/>
        </a:p>
      </dgm:t>
    </dgm:pt>
    <dgm:pt modelId="{559B40BB-ED58-4DB4-86DB-F788F9C6783A}" type="sibTrans" cxnId="{3AEFD1D7-A05E-41CC-A5CF-9F67500F7959}">
      <dgm:prSet/>
      <dgm:spPr/>
      <dgm:t>
        <a:bodyPr/>
        <a:lstStyle/>
        <a:p>
          <a:endParaRPr lang="en-US"/>
        </a:p>
      </dgm:t>
    </dgm:pt>
    <dgm:pt modelId="{DB1F5803-730A-47F1-8C91-F9624A4ECC38}">
      <dgm:prSet phldrT="[Text]"/>
      <dgm:spPr/>
      <dgm:t>
        <a:bodyPr/>
        <a:lstStyle/>
        <a:p>
          <a:r>
            <a:rPr lang="en-US" dirty="0" smtClean="0"/>
            <a:t>Meal </a:t>
          </a:r>
          <a:r>
            <a:rPr lang="en-US" smtClean="0"/>
            <a:t>Menu Selection </a:t>
          </a:r>
          <a:endParaRPr lang="en-US" dirty="0"/>
        </a:p>
      </dgm:t>
    </dgm:pt>
    <dgm:pt modelId="{740916A3-A31E-4D74-97A5-C57BD7EABAF3}" type="parTrans" cxnId="{B4902858-1EA1-4234-870C-57F848058261}">
      <dgm:prSet/>
      <dgm:spPr/>
      <dgm:t>
        <a:bodyPr/>
        <a:lstStyle/>
        <a:p>
          <a:endParaRPr lang="en-US"/>
        </a:p>
      </dgm:t>
    </dgm:pt>
    <dgm:pt modelId="{6FAF47D3-73FE-4735-8B30-EF238346B9D6}" type="sibTrans" cxnId="{B4902858-1EA1-4234-870C-57F848058261}">
      <dgm:prSet/>
      <dgm:spPr/>
      <dgm:t>
        <a:bodyPr/>
        <a:lstStyle/>
        <a:p>
          <a:endParaRPr lang="en-US"/>
        </a:p>
      </dgm:t>
    </dgm:pt>
    <dgm:pt modelId="{4C501B79-88B8-4607-AA9B-D734F27E9ED0}" type="pres">
      <dgm:prSet presAssocID="{E17BFE36-CEC3-46EF-8BDB-A2CDE4AE76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D7FBC1-51F6-417A-BA20-FB628EAE0093}" type="pres">
      <dgm:prSet presAssocID="{F1CEECAC-880F-4A18-9AC7-D35E5F90F990}" presName="hierRoot1" presStyleCnt="0"/>
      <dgm:spPr/>
    </dgm:pt>
    <dgm:pt modelId="{DC6AB8CE-4D88-40BD-B964-A6F9F19B0737}" type="pres">
      <dgm:prSet presAssocID="{F1CEECAC-880F-4A18-9AC7-D35E5F90F990}" presName="composite" presStyleCnt="0"/>
      <dgm:spPr/>
    </dgm:pt>
    <dgm:pt modelId="{A4BA8BAB-D813-4365-BA56-311598AB342B}" type="pres">
      <dgm:prSet presAssocID="{F1CEECAC-880F-4A18-9AC7-D35E5F90F990}" presName="background" presStyleLbl="node0" presStyleIdx="0" presStyleCnt="1"/>
      <dgm:spPr/>
    </dgm:pt>
    <dgm:pt modelId="{46659E11-D0D3-452F-9881-2AF08DBD2DAA}" type="pres">
      <dgm:prSet presAssocID="{F1CEECAC-880F-4A18-9AC7-D35E5F90F9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6D9E19-4572-4D70-BA39-398489E9F0EE}" type="pres">
      <dgm:prSet presAssocID="{F1CEECAC-880F-4A18-9AC7-D35E5F90F990}" presName="hierChild2" presStyleCnt="0"/>
      <dgm:spPr/>
    </dgm:pt>
    <dgm:pt modelId="{D65C8E08-0EA6-4525-AC89-3872F0628F9A}" type="pres">
      <dgm:prSet presAssocID="{A76E21A4-0961-46B6-A86D-146892A853DA}" presName="Name10" presStyleLbl="parChTrans1D2" presStyleIdx="0" presStyleCnt="4"/>
      <dgm:spPr/>
      <dgm:t>
        <a:bodyPr/>
        <a:lstStyle/>
        <a:p>
          <a:endParaRPr lang="en-US"/>
        </a:p>
      </dgm:t>
    </dgm:pt>
    <dgm:pt modelId="{127447EF-AB42-4E15-A041-608B9E7DFF03}" type="pres">
      <dgm:prSet presAssocID="{2622FC7F-4BD5-4615-AFC4-295AC8592984}" presName="hierRoot2" presStyleCnt="0"/>
      <dgm:spPr/>
    </dgm:pt>
    <dgm:pt modelId="{962903D6-53F8-4F3E-A6EE-DCBDD0EAC641}" type="pres">
      <dgm:prSet presAssocID="{2622FC7F-4BD5-4615-AFC4-295AC8592984}" presName="composite2" presStyleCnt="0"/>
      <dgm:spPr/>
    </dgm:pt>
    <dgm:pt modelId="{8FD1947D-0BBD-402E-9139-0A5F3768F6E8}" type="pres">
      <dgm:prSet presAssocID="{2622FC7F-4BD5-4615-AFC4-295AC8592984}" presName="background2" presStyleLbl="node2" presStyleIdx="0" presStyleCnt="4"/>
      <dgm:spPr/>
    </dgm:pt>
    <dgm:pt modelId="{1BBDEC4E-6B82-453B-9452-354711AB1E5E}" type="pres">
      <dgm:prSet presAssocID="{2622FC7F-4BD5-4615-AFC4-295AC8592984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6C79D3-4FD1-4446-B25A-4C3D455E5094}" type="pres">
      <dgm:prSet presAssocID="{2622FC7F-4BD5-4615-AFC4-295AC8592984}" presName="hierChild3" presStyleCnt="0"/>
      <dgm:spPr/>
    </dgm:pt>
    <dgm:pt modelId="{DCBACC53-5EE8-4AB0-AFF9-932BC9502792}" type="pres">
      <dgm:prSet presAssocID="{89B2D695-D89F-41D4-B353-3DA10953FFD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31E09355-8F69-4517-8306-9180056B65D6}" type="pres">
      <dgm:prSet presAssocID="{6EDBBC68-F7A6-4000-ACB1-3E61330565BB}" presName="hierRoot3" presStyleCnt="0"/>
      <dgm:spPr/>
    </dgm:pt>
    <dgm:pt modelId="{5790AB40-7585-4376-941C-E5B2EF59B356}" type="pres">
      <dgm:prSet presAssocID="{6EDBBC68-F7A6-4000-ACB1-3E61330565BB}" presName="composite3" presStyleCnt="0"/>
      <dgm:spPr/>
    </dgm:pt>
    <dgm:pt modelId="{466F8688-E10A-4689-BACF-41FB3121A7E2}" type="pres">
      <dgm:prSet presAssocID="{6EDBBC68-F7A6-4000-ACB1-3E61330565BB}" presName="background3" presStyleLbl="node3" presStyleIdx="0" presStyleCnt="2"/>
      <dgm:spPr/>
    </dgm:pt>
    <dgm:pt modelId="{E0CDA7FC-E770-4F72-B77B-33809202F242}" type="pres">
      <dgm:prSet presAssocID="{6EDBBC68-F7A6-4000-ACB1-3E61330565B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8D8D3B-B56C-4347-8A2E-364C0B60C379}" type="pres">
      <dgm:prSet presAssocID="{6EDBBC68-F7A6-4000-ACB1-3E61330565BB}" presName="hierChild4" presStyleCnt="0"/>
      <dgm:spPr/>
    </dgm:pt>
    <dgm:pt modelId="{3174D549-3819-44F3-9553-6AA66675E025}" type="pres">
      <dgm:prSet presAssocID="{3BEAF75D-B7F1-4AC1-8C04-36B7BE28A70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F42D2092-E0B1-4D25-8A48-DC0A659EC2CE}" type="pres">
      <dgm:prSet presAssocID="{FB740E0D-83D6-4A83-9FEB-6C8561AF475B}" presName="hierRoot3" presStyleCnt="0"/>
      <dgm:spPr/>
    </dgm:pt>
    <dgm:pt modelId="{A58D9EDC-C84A-4BCE-A7DF-F886371A6A8C}" type="pres">
      <dgm:prSet presAssocID="{FB740E0D-83D6-4A83-9FEB-6C8561AF475B}" presName="composite3" presStyleCnt="0"/>
      <dgm:spPr/>
    </dgm:pt>
    <dgm:pt modelId="{89109C07-E501-4102-ABDE-8D87797D586D}" type="pres">
      <dgm:prSet presAssocID="{FB740E0D-83D6-4A83-9FEB-6C8561AF475B}" presName="background3" presStyleLbl="node3" presStyleIdx="1" presStyleCnt="2"/>
      <dgm:spPr/>
    </dgm:pt>
    <dgm:pt modelId="{29D9CFEB-4119-4D91-BFBF-F9295520D900}" type="pres">
      <dgm:prSet presAssocID="{FB740E0D-83D6-4A83-9FEB-6C8561AF475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48B39E-131D-46D9-89CE-ABEAAF652C0D}" type="pres">
      <dgm:prSet presAssocID="{FB740E0D-83D6-4A83-9FEB-6C8561AF475B}" presName="hierChild4" presStyleCnt="0"/>
      <dgm:spPr/>
    </dgm:pt>
    <dgm:pt modelId="{F58FCAEE-8850-485A-8FC1-5A08FA3F9F8C}" type="pres">
      <dgm:prSet presAssocID="{A19CAC83-946F-4B0C-B561-58635D9AC2EA}" presName="Name10" presStyleLbl="parChTrans1D2" presStyleIdx="1" presStyleCnt="4"/>
      <dgm:spPr/>
      <dgm:t>
        <a:bodyPr/>
        <a:lstStyle/>
        <a:p>
          <a:endParaRPr lang="en-US"/>
        </a:p>
      </dgm:t>
    </dgm:pt>
    <dgm:pt modelId="{F1A4F43F-4321-4F29-9CF2-7C129D7CE441}" type="pres">
      <dgm:prSet presAssocID="{A7508BB8-0A55-43DA-B804-9A83724350DA}" presName="hierRoot2" presStyleCnt="0"/>
      <dgm:spPr/>
    </dgm:pt>
    <dgm:pt modelId="{4A8FDC16-B299-4985-AFB3-43497DC51556}" type="pres">
      <dgm:prSet presAssocID="{A7508BB8-0A55-43DA-B804-9A83724350DA}" presName="composite2" presStyleCnt="0"/>
      <dgm:spPr/>
    </dgm:pt>
    <dgm:pt modelId="{E7966F3E-76AE-4490-BB9B-5B02B0AC983B}" type="pres">
      <dgm:prSet presAssocID="{A7508BB8-0A55-43DA-B804-9A83724350DA}" presName="background2" presStyleLbl="node2" presStyleIdx="1" presStyleCnt="4"/>
      <dgm:spPr/>
    </dgm:pt>
    <dgm:pt modelId="{CBFF75E3-5788-43B6-B707-1B97FD7A60B1}" type="pres">
      <dgm:prSet presAssocID="{A7508BB8-0A55-43DA-B804-9A83724350D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A7B605-1A1D-47B0-807A-3A4B2F0DFDC5}" type="pres">
      <dgm:prSet presAssocID="{A7508BB8-0A55-43DA-B804-9A83724350DA}" presName="hierChild3" presStyleCnt="0"/>
      <dgm:spPr/>
    </dgm:pt>
    <dgm:pt modelId="{5863FFD9-1740-4126-A6F1-80B24DCAB7F9}" type="pres">
      <dgm:prSet presAssocID="{954572B5-CF41-4C37-841B-BEF24868F7C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6D6B414B-37D0-4A19-B116-4B8D56890009}" type="pres">
      <dgm:prSet presAssocID="{57B9B00A-C408-4D18-B9D1-55FAED3DF057}" presName="hierRoot2" presStyleCnt="0"/>
      <dgm:spPr/>
    </dgm:pt>
    <dgm:pt modelId="{9C8A7BE3-AADF-4028-9583-30CF08F7353C}" type="pres">
      <dgm:prSet presAssocID="{57B9B00A-C408-4D18-B9D1-55FAED3DF057}" presName="composite2" presStyleCnt="0"/>
      <dgm:spPr/>
    </dgm:pt>
    <dgm:pt modelId="{C86B8BF3-2391-4402-A4DE-D9C5AB095739}" type="pres">
      <dgm:prSet presAssocID="{57B9B00A-C408-4D18-B9D1-55FAED3DF057}" presName="background2" presStyleLbl="node2" presStyleIdx="2" presStyleCnt="4"/>
      <dgm:spPr/>
    </dgm:pt>
    <dgm:pt modelId="{7C32DC9F-2A02-4EFF-8837-B2794DE7F067}" type="pres">
      <dgm:prSet presAssocID="{57B9B00A-C408-4D18-B9D1-55FAED3DF057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1DBAB4-C3A7-428D-96B9-3550D5526CCC}" type="pres">
      <dgm:prSet presAssocID="{57B9B00A-C408-4D18-B9D1-55FAED3DF057}" presName="hierChild3" presStyleCnt="0"/>
      <dgm:spPr/>
    </dgm:pt>
    <dgm:pt modelId="{E9E2DFBB-D8EF-4595-816E-C60A49FA98F7}" type="pres">
      <dgm:prSet presAssocID="{740916A3-A31E-4D74-97A5-C57BD7EABAF3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B5E53FD-5972-4276-ABCB-D0D85E0A3C64}" type="pres">
      <dgm:prSet presAssocID="{DB1F5803-730A-47F1-8C91-F9624A4ECC38}" presName="hierRoot2" presStyleCnt="0"/>
      <dgm:spPr/>
    </dgm:pt>
    <dgm:pt modelId="{8E8FDD7A-9CB7-4A73-8AB6-C86B7FC55265}" type="pres">
      <dgm:prSet presAssocID="{DB1F5803-730A-47F1-8C91-F9624A4ECC38}" presName="composite2" presStyleCnt="0"/>
      <dgm:spPr/>
    </dgm:pt>
    <dgm:pt modelId="{CA1AA5A3-C430-47BF-B261-05A9DDB47B26}" type="pres">
      <dgm:prSet presAssocID="{DB1F5803-730A-47F1-8C91-F9624A4ECC38}" presName="background2" presStyleLbl="node2" presStyleIdx="3" presStyleCnt="4"/>
      <dgm:spPr/>
    </dgm:pt>
    <dgm:pt modelId="{27DA3202-5902-464B-84ED-165A9CAAD5E3}" type="pres">
      <dgm:prSet presAssocID="{DB1F5803-730A-47F1-8C91-F9624A4ECC3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617964-751D-40A5-9A24-FAD6E4FA57A1}" type="pres">
      <dgm:prSet presAssocID="{DB1F5803-730A-47F1-8C91-F9624A4ECC38}" presName="hierChild3" presStyleCnt="0"/>
      <dgm:spPr/>
    </dgm:pt>
  </dgm:ptLst>
  <dgm:cxnLst>
    <dgm:cxn modelId="{444EE80A-242C-45A0-8CD5-67FFF47A5024}" type="presOf" srcId="{A76E21A4-0961-46B6-A86D-146892A853DA}" destId="{D65C8E08-0EA6-4525-AC89-3872F0628F9A}" srcOrd="0" destOrd="0" presId="urn:microsoft.com/office/officeart/2005/8/layout/hierarchy1"/>
    <dgm:cxn modelId="{3AEFD1D7-A05E-41CC-A5CF-9F67500F7959}" srcId="{F1CEECAC-880F-4A18-9AC7-D35E5F90F990}" destId="{57B9B00A-C408-4D18-B9D1-55FAED3DF057}" srcOrd="2" destOrd="0" parTransId="{954572B5-CF41-4C37-841B-BEF24868F7C9}" sibTransId="{559B40BB-ED58-4DB4-86DB-F788F9C6783A}"/>
    <dgm:cxn modelId="{D169E3D3-D0A9-4E4F-B8DD-279E0629FD46}" type="presOf" srcId="{F1CEECAC-880F-4A18-9AC7-D35E5F90F990}" destId="{46659E11-D0D3-452F-9881-2AF08DBD2DAA}" srcOrd="0" destOrd="0" presId="urn:microsoft.com/office/officeart/2005/8/layout/hierarchy1"/>
    <dgm:cxn modelId="{F9061464-97EB-4092-BFB6-5BA699D0B0C1}" srcId="{2622FC7F-4BD5-4615-AFC4-295AC8592984}" destId="{FB740E0D-83D6-4A83-9FEB-6C8561AF475B}" srcOrd="1" destOrd="0" parTransId="{3BEAF75D-B7F1-4AC1-8C04-36B7BE28A70F}" sibTransId="{F887249F-6CB4-426D-99B7-20BC30E992FE}"/>
    <dgm:cxn modelId="{AFB8C23F-B3D1-465E-AAE5-A9C2D17C305B}" type="presOf" srcId="{DB1F5803-730A-47F1-8C91-F9624A4ECC38}" destId="{27DA3202-5902-464B-84ED-165A9CAAD5E3}" srcOrd="0" destOrd="0" presId="urn:microsoft.com/office/officeart/2005/8/layout/hierarchy1"/>
    <dgm:cxn modelId="{AF775211-67BE-40D7-84C5-1F3DD0A9DB1F}" type="presOf" srcId="{954572B5-CF41-4C37-841B-BEF24868F7C9}" destId="{5863FFD9-1740-4126-A6F1-80B24DCAB7F9}" srcOrd="0" destOrd="0" presId="urn:microsoft.com/office/officeart/2005/8/layout/hierarchy1"/>
    <dgm:cxn modelId="{86FBE86E-350A-4547-A75D-14B883E8172C}" srcId="{F1CEECAC-880F-4A18-9AC7-D35E5F90F990}" destId="{2622FC7F-4BD5-4615-AFC4-295AC8592984}" srcOrd="0" destOrd="0" parTransId="{A76E21A4-0961-46B6-A86D-146892A853DA}" sibTransId="{FC7AD79F-A861-4CE9-8C73-08AAE54C1212}"/>
    <dgm:cxn modelId="{6A95933D-B5B5-4FA3-BA95-B4B32A1B60D4}" type="presOf" srcId="{6EDBBC68-F7A6-4000-ACB1-3E61330565BB}" destId="{E0CDA7FC-E770-4F72-B77B-33809202F242}" srcOrd="0" destOrd="0" presId="urn:microsoft.com/office/officeart/2005/8/layout/hierarchy1"/>
    <dgm:cxn modelId="{F25AE28E-F49E-4AAD-A81C-84E77750F216}" type="presOf" srcId="{740916A3-A31E-4D74-97A5-C57BD7EABAF3}" destId="{E9E2DFBB-D8EF-4595-816E-C60A49FA98F7}" srcOrd="0" destOrd="0" presId="urn:microsoft.com/office/officeart/2005/8/layout/hierarchy1"/>
    <dgm:cxn modelId="{B2FAC58D-7B81-49F1-9903-BDA4BFF9292B}" srcId="{F1CEECAC-880F-4A18-9AC7-D35E5F90F990}" destId="{A7508BB8-0A55-43DA-B804-9A83724350DA}" srcOrd="1" destOrd="0" parTransId="{A19CAC83-946F-4B0C-B561-58635D9AC2EA}" sibTransId="{70534968-8BA1-44C1-8217-52BF47942706}"/>
    <dgm:cxn modelId="{6B61B5E6-E9C3-4E77-BD43-0324D14B08DE}" type="presOf" srcId="{A19CAC83-946F-4B0C-B561-58635D9AC2EA}" destId="{F58FCAEE-8850-485A-8FC1-5A08FA3F9F8C}" srcOrd="0" destOrd="0" presId="urn:microsoft.com/office/officeart/2005/8/layout/hierarchy1"/>
    <dgm:cxn modelId="{D796D02B-88AE-4A5E-BDC7-46077347F53B}" type="presOf" srcId="{57B9B00A-C408-4D18-B9D1-55FAED3DF057}" destId="{7C32DC9F-2A02-4EFF-8837-B2794DE7F067}" srcOrd="0" destOrd="0" presId="urn:microsoft.com/office/officeart/2005/8/layout/hierarchy1"/>
    <dgm:cxn modelId="{A2A679AE-F076-4DC0-9176-FE5AEF659D7D}" type="presOf" srcId="{2622FC7F-4BD5-4615-AFC4-295AC8592984}" destId="{1BBDEC4E-6B82-453B-9452-354711AB1E5E}" srcOrd="0" destOrd="0" presId="urn:microsoft.com/office/officeart/2005/8/layout/hierarchy1"/>
    <dgm:cxn modelId="{051F27DD-FF93-469C-BD10-2F0AB08A3D0C}" type="presOf" srcId="{A7508BB8-0A55-43DA-B804-9A83724350DA}" destId="{CBFF75E3-5788-43B6-B707-1B97FD7A60B1}" srcOrd="0" destOrd="0" presId="urn:microsoft.com/office/officeart/2005/8/layout/hierarchy1"/>
    <dgm:cxn modelId="{E862F087-30F3-49FA-B129-06AD1CBB6A4E}" srcId="{E17BFE36-CEC3-46EF-8BDB-A2CDE4AE7672}" destId="{F1CEECAC-880F-4A18-9AC7-D35E5F90F990}" srcOrd="0" destOrd="0" parTransId="{99F94AB1-3FC7-413F-A4E6-15649CAD151E}" sibTransId="{F025D1F4-7501-4AD7-9D20-F81DF78AFFDE}"/>
    <dgm:cxn modelId="{B4902858-1EA1-4234-870C-57F848058261}" srcId="{F1CEECAC-880F-4A18-9AC7-D35E5F90F990}" destId="{DB1F5803-730A-47F1-8C91-F9624A4ECC38}" srcOrd="3" destOrd="0" parTransId="{740916A3-A31E-4D74-97A5-C57BD7EABAF3}" sibTransId="{6FAF47D3-73FE-4735-8B30-EF238346B9D6}"/>
    <dgm:cxn modelId="{E62A003D-5116-4970-A893-5CB82F529213}" type="presOf" srcId="{89B2D695-D89F-41D4-B353-3DA10953FFD9}" destId="{DCBACC53-5EE8-4AB0-AFF9-932BC9502792}" srcOrd="0" destOrd="0" presId="urn:microsoft.com/office/officeart/2005/8/layout/hierarchy1"/>
    <dgm:cxn modelId="{8B9B7F18-37F4-4292-A298-1D5C955245F2}" type="presOf" srcId="{E17BFE36-CEC3-46EF-8BDB-A2CDE4AE7672}" destId="{4C501B79-88B8-4607-AA9B-D734F27E9ED0}" srcOrd="0" destOrd="0" presId="urn:microsoft.com/office/officeart/2005/8/layout/hierarchy1"/>
    <dgm:cxn modelId="{2B2B38E0-157C-4087-BBA8-F27D89028D53}" type="presOf" srcId="{3BEAF75D-B7F1-4AC1-8C04-36B7BE28A70F}" destId="{3174D549-3819-44F3-9553-6AA66675E025}" srcOrd="0" destOrd="0" presId="urn:microsoft.com/office/officeart/2005/8/layout/hierarchy1"/>
    <dgm:cxn modelId="{6D5A50C6-23BF-4DBE-A895-8B1FC5EBD6E3}" type="presOf" srcId="{FB740E0D-83D6-4A83-9FEB-6C8561AF475B}" destId="{29D9CFEB-4119-4D91-BFBF-F9295520D900}" srcOrd="0" destOrd="0" presId="urn:microsoft.com/office/officeart/2005/8/layout/hierarchy1"/>
    <dgm:cxn modelId="{CB5AB829-B775-4652-A269-E14BDA65A607}" srcId="{2622FC7F-4BD5-4615-AFC4-295AC8592984}" destId="{6EDBBC68-F7A6-4000-ACB1-3E61330565BB}" srcOrd="0" destOrd="0" parTransId="{89B2D695-D89F-41D4-B353-3DA10953FFD9}" sibTransId="{7791765C-76AD-425F-B1D8-C13D725A0F44}"/>
    <dgm:cxn modelId="{E9F64FEB-80DA-416E-8921-0C504A447CDE}" type="presParOf" srcId="{4C501B79-88B8-4607-AA9B-D734F27E9ED0}" destId="{F9D7FBC1-51F6-417A-BA20-FB628EAE0093}" srcOrd="0" destOrd="0" presId="urn:microsoft.com/office/officeart/2005/8/layout/hierarchy1"/>
    <dgm:cxn modelId="{02DF5BFA-4CFF-4207-8202-0D35B7314975}" type="presParOf" srcId="{F9D7FBC1-51F6-417A-BA20-FB628EAE0093}" destId="{DC6AB8CE-4D88-40BD-B964-A6F9F19B0737}" srcOrd="0" destOrd="0" presId="urn:microsoft.com/office/officeart/2005/8/layout/hierarchy1"/>
    <dgm:cxn modelId="{496A5914-0D9A-496E-B66F-41944A420773}" type="presParOf" srcId="{DC6AB8CE-4D88-40BD-B964-A6F9F19B0737}" destId="{A4BA8BAB-D813-4365-BA56-311598AB342B}" srcOrd="0" destOrd="0" presId="urn:microsoft.com/office/officeart/2005/8/layout/hierarchy1"/>
    <dgm:cxn modelId="{6F2B1F3B-2441-4E9B-89D4-50231C6942B7}" type="presParOf" srcId="{DC6AB8CE-4D88-40BD-B964-A6F9F19B0737}" destId="{46659E11-D0D3-452F-9881-2AF08DBD2DAA}" srcOrd="1" destOrd="0" presId="urn:microsoft.com/office/officeart/2005/8/layout/hierarchy1"/>
    <dgm:cxn modelId="{A419FF77-A839-4E85-A8AA-D416ECA0C86E}" type="presParOf" srcId="{F9D7FBC1-51F6-417A-BA20-FB628EAE0093}" destId="{CD6D9E19-4572-4D70-BA39-398489E9F0EE}" srcOrd="1" destOrd="0" presId="urn:microsoft.com/office/officeart/2005/8/layout/hierarchy1"/>
    <dgm:cxn modelId="{8D3658B4-1BBE-4A02-B91F-B55547C6B47D}" type="presParOf" srcId="{CD6D9E19-4572-4D70-BA39-398489E9F0EE}" destId="{D65C8E08-0EA6-4525-AC89-3872F0628F9A}" srcOrd="0" destOrd="0" presId="urn:microsoft.com/office/officeart/2005/8/layout/hierarchy1"/>
    <dgm:cxn modelId="{9B77D442-EC72-4855-A78E-DAF6DF6E6DC0}" type="presParOf" srcId="{CD6D9E19-4572-4D70-BA39-398489E9F0EE}" destId="{127447EF-AB42-4E15-A041-608B9E7DFF03}" srcOrd="1" destOrd="0" presId="urn:microsoft.com/office/officeart/2005/8/layout/hierarchy1"/>
    <dgm:cxn modelId="{8E29CC5C-56A5-46B0-8A92-08493937FF73}" type="presParOf" srcId="{127447EF-AB42-4E15-A041-608B9E7DFF03}" destId="{962903D6-53F8-4F3E-A6EE-DCBDD0EAC641}" srcOrd="0" destOrd="0" presId="urn:microsoft.com/office/officeart/2005/8/layout/hierarchy1"/>
    <dgm:cxn modelId="{3A753F55-BDDA-4741-8A85-880AD79EC1BB}" type="presParOf" srcId="{962903D6-53F8-4F3E-A6EE-DCBDD0EAC641}" destId="{8FD1947D-0BBD-402E-9139-0A5F3768F6E8}" srcOrd="0" destOrd="0" presId="urn:microsoft.com/office/officeart/2005/8/layout/hierarchy1"/>
    <dgm:cxn modelId="{EBA1E9A8-8881-4D78-8212-A911587A2C2D}" type="presParOf" srcId="{962903D6-53F8-4F3E-A6EE-DCBDD0EAC641}" destId="{1BBDEC4E-6B82-453B-9452-354711AB1E5E}" srcOrd="1" destOrd="0" presId="urn:microsoft.com/office/officeart/2005/8/layout/hierarchy1"/>
    <dgm:cxn modelId="{EFEB45BC-5C52-4168-BA6A-D86A5F3D1248}" type="presParOf" srcId="{127447EF-AB42-4E15-A041-608B9E7DFF03}" destId="{686C79D3-4FD1-4446-B25A-4C3D455E5094}" srcOrd="1" destOrd="0" presId="urn:microsoft.com/office/officeart/2005/8/layout/hierarchy1"/>
    <dgm:cxn modelId="{E62DE83F-3067-46C3-B827-D70096D9A85B}" type="presParOf" srcId="{686C79D3-4FD1-4446-B25A-4C3D455E5094}" destId="{DCBACC53-5EE8-4AB0-AFF9-932BC9502792}" srcOrd="0" destOrd="0" presId="urn:microsoft.com/office/officeart/2005/8/layout/hierarchy1"/>
    <dgm:cxn modelId="{95B6CFDD-5C79-48BB-9BD0-470D8C255961}" type="presParOf" srcId="{686C79D3-4FD1-4446-B25A-4C3D455E5094}" destId="{31E09355-8F69-4517-8306-9180056B65D6}" srcOrd="1" destOrd="0" presId="urn:microsoft.com/office/officeart/2005/8/layout/hierarchy1"/>
    <dgm:cxn modelId="{5DAF154E-E20E-45EF-BF35-A728E513546C}" type="presParOf" srcId="{31E09355-8F69-4517-8306-9180056B65D6}" destId="{5790AB40-7585-4376-941C-E5B2EF59B356}" srcOrd="0" destOrd="0" presId="urn:microsoft.com/office/officeart/2005/8/layout/hierarchy1"/>
    <dgm:cxn modelId="{FF6C96C1-7D59-4C07-9F9D-3DFB1D033F52}" type="presParOf" srcId="{5790AB40-7585-4376-941C-E5B2EF59B356}" destId="{466F8688-E10A-4689-BACF-41FB3121A7E2}" srcOrd="0" destOrd="0" presId="urn:microsoft.com/office/officeart/2005/8/layout/hierarchy1"/>
    <dgm:cxn modelId="{9EE1F681-976C-4BA1-9D81-C0FF31169944}" type="presParOf" srcId="{5790AB40-7585-4376-941C-E5B2EF59B356}" destId="{E0CDA7FC-E770-4F72-B77B-33809202F242}" srcOrd="1" destOrd="0" presId="urn:microsoft.com/office/officeart/2005/8/layout/hierarchy1"/>
    <dgm:cxn modelId="{8B90025E-60E6-474B-88FC-8E57F6CEB804}" type="presParOf" srcId="{31E09355-8F69-4517-8306-9180056B65D6}" destId="{1F8D8D3B-B56C-4347-8A2E-364C0B60C379}" srcOrd="1" destOrd="0" presId="urn:microsoft.com/office/officeart/2005/8/layout/hierarchy1"/>
    <dgm:cxn modelId="{9CB64355-AB59-4749-851E-58A6457F9A1B}" type="presParOf" srcId="{686C79D3-4FD1-4446-B25A-4C3D455E5094}" destId="{3174D549-3819-44F3-9553-6AA66675E025}" srcOrd="2" destOrd="0" presId="urn:microsoft.com/office/officeart/2005/8/layout/hierarchy1"/>
    <dgm:cxn modelId="{4A60734E-6766-481A-90A0-9C39934E8264}" type="presParOf" srcId="{686C79D3-4FD1-4446-B25A-4C3D455E5094}" destId="{F42D2092-E0B1-4D25-8A48-DC0A659EC2CE}" srcOrd="3" destOrd="0" presId="urn:microsoft.com/office/officeart/2005/8/layout/hierarchy1"/>
    <dgm:cxn modelId="{B45200BF-6324-411F-A479-56A338E1C40A}" type="presParOf" srcId="{F42D2092-E0B1-4D25-8A48-DC0A659EC2CE}" destId="{A58D9EDC-C84A-4BCE-A7DF-F886371A6A8C}" srcOrd="0" destOrd="0" presId="urn:microsoft.com/office/officeart/2005/8/layout/hierarchy1"/>
    <dgm:cxn modelId="{97AB4BC8-B502-4E4E-AC0E-AD4716FAE0BF}" type="presParOf" srcId="{A58D9EDC-C84A-4BCE-A7DF-F886371A6A8C}" destId="{89109C07-E501-4102-ABDE-8D87797D586D}" srcOrd="0" destOrd="0" presId="urn:microsoft.com/office/officeart/2005/8/layout/hierarchy1"/>
    <dgm:cxn modelId="{077FEE45-9385-4561-8764-C4A419EB8530}" type="presParOf" srcId="{A58D9EDC-C84A-4BCE-A7DF-F886371A6A8C}" destId="{29D9CFEB-4119-4D91-BFBF-F9295520D900}" srcOrd="1" destOrd="0" presId="urn:microsoft.com/office/officeart/2005/8/layout/hierarchy1"/>
    <dgm:cxn modelId="{88288D00-1CB1-44DD-80A9-CA867B87DB25}" type="presParOf" srcId="{F42D2092-E0B1-4D25-8A48-DC0A659EC2CE}" destId="{DA48B39E-131D-46D9-89CE-ABEAAF652C0D}" srcOrd="1" destOrd="0" presId="urn:microsoft.com/office/officeart/2005/8/layout/hierarchy1"/>
    <dgm:cxn modelId="{B2FAD383-E562-4AE5-B541-9BA081C79A4E}" type="presParOf" srcId="{CD6D9E19-4572-4D70-BA39-398489E9F0EE}" destId="{F58FCAEE-8850-485A-8FC1-5A08FA3F9F8C}" srcOrd="2" destOrd="0" presId="urn:microsoft.com/office/officeart/2005/8/layout/hierarchy1"/>
    <dgm:cxn modelId="{46BC4902-1FE1-4D07-AB2B-268D442BF1E0}" type="presParOf" srcId="{CD6D9E19-4572-4D70-BA39-398489E9F0EE}" destId="{F1A4F43F-4321-4F29-9CF2-7C129D7CE441}" srcOrd="3" destOrd="0" presId="urn:microsoft.com/office/officeart/2005/8/layout/hierarchy1"/>
    <dgm:cxn modelId="{0A24037F-FA18-485C-99F5-361E74378928}" type="presParOf" srcId="{F1A4F43F-4321-4F29-9CF2-7C129D7CE441}" destId="{4A8FDC16-B299-4985-AFB3-43497DC51556}" srcOrd="0" destOrd="0" presId="urn:microsoft.com/office/officeart/2005/8/layout/hierarchy1"/>
    <dgm:cxn modelId="{FCB77845-F9AD-4053-B190-2B826A1BBAE5}" type="presParOf" srcId="{4A8FDC16-B299-4985-AFB3-43497DC51556}" destId="{E7966F3E-76AE-4490-BB9B-5B02B0AC983B}" srcOrd="0" destOrd="0" presId="urn:microsoft.com/office/officeart/2005/8/layout/hierarchy1"/>
    <dgm:cxn modelId="{9A01E5F9-34CF-4517-87ED-9777A76288FB}" type="presParOf" srcId="{4A8FDC16-B299-4985-AFB3-43497DC51556}" destId="{CBFF75E3-5788-43B6-B707-1B97FD7A60B1}" srcOrd="1" destOrd="0" presId="urn:microsoft.com/office/officeart/2005/8/layout/hierarchy1"/>
    <dgm:cxn modelId="{EAF4A4A3-9C43-4EBE-9B36-623C7378C351}" type="presParOf" srcId="{F1A4F43F-4321-4F29-9CF2-7C129D7CE441}" destId="{3DA7B605-1A1D-47B0-807A-3A4B2F0DFDC5}" srcOrd="1" destOrd="0" presId="urn:microsoft.com/office/officeart/2005/8/layout/hierarchy1"/>
    <dgm:cxn modelId="{852753FD-2D1C-4D5C-A661-D04829F9196C}" type="presParOf" srcId="{CD6D9E19-4572-4D70-BA39-398489E9F0EE}" destId="{5863FFD9-1740-4126-A6F1-80B24DCAB7F9}" srcOrd="4" destOrd="0" presId="urn:microsoft.com/office/officeart/2005/8/layout/hierarchy1"/>
    <dgm:cxn modelId="{7139D55D-9ED4-4F36-9D8A-2DAED54B893C}" type="presParOf" srcId="{CD6D9E19-4572-4D70-BA39-398489E9F0EE}" destId="{6D6B414B-37D0-4A19-B116-4B8D56890009}" srcOrd="5" destOrd="0" presId="urn:microsoft.com/office/officeart/2005/8/layout/hierarchy1"/>
    <dgm:cxn modelId="{98475B36-26BB-45B5-B921-80E045F86913}" type="presParOf" srcId="{6D6B414B-37D0-4A19-B116-4B8D56890009}" destId="{9C8A7BE3-AADF-4028-9583-30CF08F7353C}" srcOrd="0" destOrd="0" presId="urn:microsoft.com/office/officeart/2005/8/layout/hierarchy1"/>
    <dgm:cxn modelId="{555A43D2-C441-480D-836C-EA66774C2052}" type="presParOf" srcId="{9C8A7BE3-AADF-4028-9583-30CF08F7353C}" destId="{C86B8BF3-2391-4402-A4DE-D9C5AB095739}" srcOrd="0" destOrd="0" presId="urn:microsoft.com/office/officeart/2005/8/layout/hierarchy1"/>
    <dgm:cxn modelId="{264D7CFC-0EB1-4C76-B0FC-CED311988E9B}" type="presParOf" srcId="{9C8A7BE3-AADF-4028-9583-30CF08F7353C}" destId="{7C32DC9F-2A02-4EFF-8837-B2794DE7F067}" srcOrd="1" destOrd="0" presId="urn:microsoft.com/office/officeart/2005/8/layout/hierarchy1"/>
    <dgm:cxn modelId="{2B7F8BE4-36DA-4D07-A756-4C19E1F94CF9}" type="presParOf" srcId="{6D6B414B-37D0-4A19-B116-4B8D56890009}" destId="{EC1DBAB4-C3A7-428D-96B9-3550D5526CCC}" srcOrd="1" destOrd="0" presId="urn:microsoft.com/office/officeart/2005/8/layout/hierarchy1"/>
    <dgm:cxn modelId="{EDF58DC2-569C-4B98-94A9-45C0A5A0E460}" type="presParOf" srcId="{CD6D9E19-4572-4D70-BA39-398489E9F0EE}" destId="{E9E2DFBB-D8EF-4595-816E-C60A49FA98F7}" srcOrd="6" destOrd="0" presId="urn:microsoft.com/office/officeart/2005/8/layout/hierarchy1"/>
    <dgm:cxn modelId="{F9E6143A-114D-4A24-B370-651D5132C6CA}" type="presParOf" srcId="{CD6D9E19-4572-4D70-BA39-398489E9F0EE}" destId="{AB5E53FD-5972-4276-ABCB-D0D85E0A3C64}" srcOrd="7" destOrd="0" presId="urn:microsoft.com/office/officeart/2005/8/layout/hierarchy1"/>
    <dgm:cxn modelId="{44981DF6-3E0C-43F8-93D1-F40C24C2EB83}" type="presParOf" srcId="{AB5E53FD-5972-4276-ABCB-D0D85E0A3C64}" destId="{8E8FDD7A-9CB7-4A73-8AB6-C86B7FC55265}" srcOrd="0" destOrd="0" presId="urn:microsoft.com/office/officeart/2005/8/layout/hierarchy1"/>
    <dgm:cxn modelId="{82E9633B-5177-47BB-A2BB-A10D1CC57AE2}" type="presParOf" srcId="{8E8FDD7A-9CB7-4A73-8AB6-C86B7FC55265}" destId="{CA1AA5A3-C430-47BF-B261-05A9DDB47B26}" srcOrd="0" destOrd="0" presId="urn:microsoft.com/office/officeart/2005/8/layout/hierarchy1"/>
    <dgm:cxn modelId="{A0E4353A-6DED-456A-8D07-6B7E95C9AD4B}" type="presParOf" srcId="{8E8FDD7A-9CB7-4A73-8AB6-C86B7FC55265}" destId="{27DA3202-5902-464B-84ED-165A9CAAD5E3}" srcOrd="1" destOrd="0" presId="urn:microsoft.com/office/officeart/2005/8/layout/hierarchy1"/>
    <dgm:cxn modelId="{82B64CAF-5BA1-4D40-8F1A-4F21A2176EEA}" type="presParOf" srcId="{AB5E53FD-5972-4276-ABCB-D0D85E0A3C64}" destId="{E0617964-751D-40A5-9A24-FAD6E4FA57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D568C8-1DA7-4ACC-975A-DC41E204466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98C661-07A8-4699-A4FF-56415E4245B2}">
      <dgm:prSet phldrT="[Text]" custT="1"/>
      <dgm:spPr/>
      <dgm:t>
        <a:bodyPr/>
        <a:lstStyle/>
        <a:p>
          <a:pPr algn="ctr"/>
          <a:r>
            <a:rPr lang="en-US" sz="2400" dirty="0" smtClean="0"/>
            <a:t>Seat Allocation by Authority </a:t>
          </a:r>
          <a:endParaRPr lang="en-US" sz="2400" dirty="0"/>
        </a:p>
      </dgm:t>
    </dgm:pt>
    <dgm:pt modelId="{246D5CD6-30CB-40F3-9532-2E2E3323E160}" type="parTrans" cxnId="{68148F22-0E36-4067-A6DF-D3CD362BEAA0}">
      <dgm:prSet/>
      <dgm:spPr/>
      <dgm:t>
        <a:bodyPr/>
        <a:lstStyle/>
        <a:p>
          <a:endParaRPr lang="en-US"/>
        </a:p>
      </dgm:t>
    </dgm:pt>
    <dgm:pt modelId="{70976BEC-3845-42D1-B55F-B13CBCEB6524}" type="sibTrans" cxnId="{68148F22-0E36-4067-A6DF-D3CD362BEAA0}">
      <dgm:prSet/>
      <dgm:spPr/>
      <dgm:t>
        <a:bodyPr/>
        <a:lstStyle/>
        <a:p>
          <a:endParaRPr lang="en-US"/>
        </a:p>
      </dgm:t>
    </dgm:pt>
    <dgm:pt modelId="{DF670094-C231-49C9-92F0-2AF0AF6AB06B}">
      <dgm:prSet phldrT="[Text]" custT="1"/>
      <dgm:spPr/>
      <dgm:t>
        <a:bodyPr/>
        <a:lstStyle/>
        <a:p>
          <a:pPr algn="ctr"/>
          <a:r>
            <a:rPr lang="en-US" sz="2400" dirty="0" smtClean="0"/>
            <a:t>Inform the Students</a:t>
          </a:r>
          <a:endParaRPr lang="en-US" sz="2400" dirty="0"/>
        </a:p>
      </dgm:t>
    </dgm:pt>
    <dgm:pt modelId="{560CEAFD-73C2-46B8-A541-EA7C012B03E6}" type="parTrans" cxnId="{F6DAD97F-411F-4D85-BC0F-EF3EE8F600F6}">
      <dgm:prSet/>
      <dgm:spPr/>
      <dgm:t>
        <a:bodyPr/>
        <a:lstStyle/>
        <a:p>
          <a:endParaRPr lang="en-US"/>
        </a:p>
      </dgm:t>
    </dgm:pt>
    <dgm:pt modelId="{FACA43DC-1594-452F-817D-5CDB93B0B2D1}" type="sibTrans" cxnId="{F6DAD97F-411F-4D85-BC0F-EF3EE8F600F6}">
      <dgm:prSet/>
      <dgm:spPr/>
      <dgm:t>
        <a:bodyPr/>
        <a:lstStyle/>
        <a:p>
          <a:endParaRPr lang="en-US"/>
        </a:p>
      </dgm:t>
    </dgm:pt>
    <dgm:pt modelId="{58118D9F-4762-425F-97A1-969F181CB006}">
      <dgm:prSet phldrT="[Text]" custT="1"/>
      <dgm:spPr/>
      <dgm:t>
        <a:bodyPr/>
        <a:lstStyle/>
        <a:p>
          <a:pPr algn="ctr"/>
          <a:r>
            <a:rPr lang="en-US" sz="2400" dirty="0" smtClean="0"/>
            <a:t>Student Confirmation to the Authority </a:t>
          </a:r>
          <a:endParaRPr lang="en-US" sz="2400" dirty="0"/>
        </a:p>
      </dgm:t>
    </dgm:pt>
    <dgm:pt modelId="{1E868542-347D-4D81-9DB8-DEC2D3A2FA14}" type="parTrans" cxnId="{EEAF4115-BD0B-4B45-8C4F-7BB50C956D29}">
      <dgm:prSet/>
      <dgm:spPr/>
      <dgm:t>
        <a:bodyPr/>
        <a:lstStyle/>
        <a:p>
          <a:endParaRPr lang="en-US"/>
        </a:p>
      </dgm:t>
    </dgm:pt>
    <dgm:pt modelId="{192E01B0-91E8-4ED2-A52B-3078AC2D5865}" type="sibTrans" cxnId="{EEAF4115-BD0B-4B45-8C4F-7BB50C956D29}">
      <dgm:prSet/>
      <dgm:spPr/>
      <dgm:t>
        <a:bodyPr/>
        <a:lstStyle/>
        <a:p>
          <a:endParaRPr lang="en-US"/>
        </a:p>
      </dgm:t>
    </dgm:pt>
    <dgm:pt modelId="{3001FF05-7DAE-464F-B53C-C160E3EE51FB}">
      <dgm:prSet phldrT="[Text]" custT="1"/>
      <dgm:spPr/>
      <dgm:t>
        <a:bodyPr/>
        <a:lstStyle/>
        <a:p>
          <a:pPr algn="ctr"/>
          <a:r>
            <a:rPr lang="en-US" sz="2400" dirty="0" smtClean="0"/>
            <a:t>Accept by Authority </a:t>
          </a:r>
          <a:endParaRPr lang="en-US" sz="2400" dirty="0"/>
        </a:p>
      </dgm:t>
    </dgm:pt>
    <dgm:pt modelId="{6B659064-71B2-469B-933B-D6AD64BB0923}" type="parTrans" cxnId="{D99012A5-2B18-45E5-A59F-09D9A04F0FB2}">
      <dgm:prSet/>
      <dgm:spPr/>
      <dgm:t>
        <a:bodyPr/>
        <a:lstStyle/>
        <a:p>
          <a:endParaRPr lang="en-US"/>
        </a:p>
      </dgm:t>
    </dgm:pt>
    <dgm:pt modelId="{A889CD91-694B-4681-A0E2-80626B5C29EF}" type="sibTrans" cxnId="{D99012A5-2B18-45E5-A59F-09D9A04F0FB2}">
      <dgm:prSet/>
      <dgm:spPr/>
      <dgm:t>
        <a:bodyPr/>
        <a:lstStyle/>
        <a:p>
          <a:endParaRPr lang="en-US"/>
        </a:p>
      </dgm:t>
    </dgm:pt>
    <dgm:pt modelId="{704C61A4-7876-48D3-BBF0-ADA35CC80146}">
      <dgm:prSet phldrT="[Text]" custT="1"/>
      <dgm:spPr/>
      <dgm:t>
        <a:bodyPr/>
        <a:lstStyle/>
        <a:p>
          <a:pPr algn="ctr"/>
          <a:r>
            <a:rPr lang="en-US" sz="2400" dirty="0" smtClean="0"/>
            <a:t>Done</a:t>
          </a:r>
          <a:endParaRPr lang="en-US" sz="2400" dirty="0"/>
        </a:p>
      </dgm:t>
    </dgm:pt>
    <dgm:pt modelId="{B44262E2-3749-4E9E-B903-C54B5475EC9D}" type="parTrans" cxnId="{AB90608E-6D7B-4B26-9745-3CFDBE07F627}">
      <dgm:prSet/>
      <dgm:spPr/>
      <dgm:t>
        <a:bodyPr/>
        <a:lstStyle/>
        <a:p>
          <a:endParaRPr lang="en-US"/>
        </a:p>
      </dgm:t>
    </dgm:pt>
    <dgm:pt modelId="{929A2B5A-6EF7-4A4A-83E8-30334626FB56}" type="sibTrans" cxnId="{AB90608E-6D7B-4B26-9745-3CFDBE07F627}">
      <dgm:prSet/>
      <dgm:spPr/>
      <dgm:t>
        <a:bodyPr/>
        <a:lstStyle/>
        <a:p>
          <a:endParaRPr lang="en-US"/>
        </a:p>
      </dgm:t>
    </dgm:pt>
    <dgm:pt modelId="{E0FC514A-7CCE-46E2-99DF-D0D8D6455495}" type="pres">
      <dgm:prSet presAssocID="{DFD568C8-1DA7-4ACC-975A-DC41E204466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4F0823-97CE-4B53-AD83-3451669949AB}" type="pres">
      <dgm:prSet presAssocID="{DFD568C8-1DA7-4ACC-975A-DC41E2044664}" presName="dummyMaxCanvas" presStyleCnt="0">
        <dgm:presLayoutVars/>
      </dgm:prSet>
      <dgm:spPr/>
    </dgm:pt>
    <dgm:pt modelId="{2777549A-0BA9-4CCD-9DAF-2E9CF9D79FD7}" type="pres">
      <dgm:prSet presAssocID="{DFD568C8-1DA7-4ACC-975A-DC41E2044664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21194-B590-4573-88F0-53B8BA686718}" type="pres">
      <dgm:prSet presAssocID="{DFD568C8-1DA7-4ACC-975A-DC41E2044664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352D0-6977-47CA-A87A-43371794C542}" type="pres">
      <dgm:prSet presAssocID="{DFD568C8-1DA7-4ACC-975A-DC41E2044664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E6E53-955B-46AA-A5F7-9603F58C5982}" type="pres">
      <dgm:prSet presAssocID="{DFD568C8-1DA7-4ACC-975A-DC41E2044664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85A36-13D7-4958-9427-D469794E27F4}" type="pres">
      <dgm:prSet presAssocID="{DFD568C8-1DA7-4ACC-975A-DC41E2044664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16E74-8E09-410E-9CED-B2CE52E4013E}" type="pres">
      <dgm:prSet presAssocID="{DFD568C8-1DA7-4ACC-975A-DC41E2044664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5621-7E39-4749-9E33-516A7E309A90}" type="pres">
      <dgm:prSet presAssocID="{DFD568C8-1DA7-4ACC-975A-DC41E2044664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C0903-52D6-4D26-BD82-7C74A0876720}" type="pres">
      <dgm:prSet presAssocID="{DFD568C8-1DA7-4ACC-975A-DC41E2044664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BCB31-DEAA-4966-A9B1-28963C1C7A84}" type="pres">
      <dgm:prSet presAssocID="{DFD568C8-1DA7-4ACC-975A-DC41E2044664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BCCF4-71A0-4BE1-9339-93DDAC56F184}" type="pres">
      <dgm:prSet presAssocID="{DFD568C8-1DA7-4ACC-975A-DC41E2044664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1C833-57CE-4652-8B86-363FECFD50FC}" type="pres">
      <dgm:prSet presAssocID="{DFD568C8-1DA7-4ACC-975A-DC41E2044664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0DD4D-D09E-451A-9EA5-BEF8E6C2659E}" type="pres">
      <dgm:prSet presAssocID="{DFD568C8-1DA7-4ACC-975A-DC41E2044664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521B4-6D24-4D3C-97E7-1465B382E386}" type="pres">
      <dgm:prSet presAssocID="{DFD568C8-1DA7-4ACC-975A-DC41E2044664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40B21-AD55-450C-BCDA-130E244E8EE1}" type="pres">
      <dgm:prSet presAssocID="{DFD568C8-1DA7-4ACC-975A-DC41E2044664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E3E7A-3789-42CE-8045-5A4917453DC3}" type="presOf" srcId="{3001FF05-7DAE-464F-B53C-C160E3EE51FB}" destId="{D55E6E53-955B-46AA-A5F7-9603F58C5982}" srcOrd="0" destOrd="0" presId="urn:microsoft.com/office/officeart/2005/8/layout/vProcess5"/>
    <dgm:cxn modelId="{D17336DC-2981-4F66-8F1B-7056D064A46B}" type="presOf" srcId="{9A98C661-07A8-4699-A4FF-56415E4245B2}" destId="{F92BCCF4-71A0-4BE1-9339-93DDAC56F184}" srcOrd="1" destOrd="0" presId="urn:microsoft.com/office/officeart/2005/8/layout/vProcess5"/>
    <dgm:cxn modelId="{F6DAD97F-411F-4D85-BC0F-EF3EE8F600F6}" srcId="{DFD568C8-1DA7-4ACC-975A-DC41E2044664}" destId="{DF670094-C231-49C9-92F0-2AF0AF6AB06B}" srcOrd="1" destOrd="0" parTransId="{560CEAFD-73C2-46B8-A541-EA7C012B03E6}" sibTransId="{FACA43DC-1594-452F-817D-5CDB93B0B2D1}"/>
    <dgm:cxn modelId="{F81F78E3-9A03-4D68-BCDA-7F7B12FC35B3}" type="presOf" srcId="{DF670094-C231-49C9-92F0-2AF0AF6AB06B}" destId="{8E51C833-57CE-4652-8B86-363FECFD50FC}" srcOrd="1" destOrd="0" presId="urn:microsoft.com/office/officeart/2005/8/layout/vProcess5"/>
    <dgm:cxn modelId="{7429448A-FD0A-440E-A6A2-5AEF40C73459}" type="presOf" srcId="{70976BEC-3845-42D1-B55F-B13CBCEB6524}" destId="{8B916E74-8E09-410E-9CED-B2CE52E4013E}" srcOrd="0" destOrd="0" presId="urn:microsoft.com/office/officeart/2005/8/layout/vProcess5"/>
    <dgm:cxn modelId="{EEAF4115-BD0B-4B45-8C4F-7BB50C956D29}" srcId="{DFD568C8-1DA7-4ACC-975A-DC41E2044664}" destId="{58118D9F-4762-425F-97A1-969F181CB006}" srcOrd="2" destOrd="0" parTransId="{1E868542-347D-4D81-9DB8-DEC2D3A2FA14}" sibTransId="{192E01B0-91E8-4ED2-A52B-3078AC2D5865}"/>
    <dgm:cxn modelId="{A1E2EE96-C84A-4690-8866-49EE77F6A631}" type="presOf" srcId="{DFD568C8-1DA7-4ACC-975A-DC41E2044664}" destId="{E0FC514A-7CCE-46E2-99DF-D0D8D6455495}" srcOrd="0" destOrd="0" presId="urn:microsoft.com/office/officeart/2005/8/layout/vProcess5"/>
    <dgm:cxn modelId="{D99012A5-2B18-45E5-A59F-09D9A04F0FB2}" srcId="{DFD568C8-1DA7-4ACC-975A-DC41E2044664}" destId="{3001FF05-7DAE-464F-B53C-C160E3EE51FB}" srcOrd="3" destOrd="0" parTransId="{6B659064-71B2-469B-933B-D6AD64BB0923}" sibTransId="{A889CD91-694B-4681-A0E2-80626B5C29EF}"/>
    <dgm:cxn modelId="{AB90608E-6D7B-4B26-9745-3CFDBE07F627}" srcId="{DFD568C8-1DA7-4ACC-975A-DC41E2044664}" destId="{704C61A4-7876-48D3-BBF0-ADA35CC80146}" srcOrd="4" destOrd="0" parTransId="{B44262E2-3749-4E9E-B903-C54B5475EC9D}" sibTransId="{929A2B5A-6EF7-4A4A-83E8-30334626FB56}"/>
    <dgm:cxn modelId="{A05CCBD7-B868-4BE2-83E0-6D2CCF2B6773}" type="presOf" srcId="{704C61A4-7876-48D3-BBF0-ADA35CC80146}" destId="{B9840B21-AD55-450C-BCDA-130E244E8EE1}" srcOrd="1" destOrd="0" presId="urn:microsoft.com/office/officeart/2005/8/layout/vProcess5"/>
    <dgm:cxn modelId="{68148F22-0E36-4067-A6DF-D3CD362BEAA0}" srcId="{DFD568C8-1DA7-4ACC-975A-DC41E2044664}" destId="{9A98C661-07A8-4699-A4FF-56415E4245B2}" srcOrd="0" destOrd="0" parTransId="{246D5CD6-30CB-40F3-9532-2E2E3323E160}" sibTransId="{70976BEC-3845-42D1-B55F-B13CBCEB6524}"/>
    <dgm:cxn modelId="{4ABF8B36-1E74-4E6C-BC08-3B7B34D7826F}" type="presOf" srcId="{9A98C661-07A8-4699-A4FF-56415E4245B2}" destId="{2777549A-0BA9-4CCD-9DAF-2E9CF9D79FD7}" srcOrd="0" destOrd="0" presId="urn:microsoft.com/office/officeart/2005/8/layout/vProcess5"/>
    <dgm:cxn modelId="{90FC3E8A-4F1A-40E7-8305-5492260DC928}" type="presOf" srcId="{3001FF05-7DAE-464F-B53C-C160E3EE51FB}" destId="{846521B4-6D24-4D3C-97E7-1465B382E386}" srcOrd="1" destOrd="0" presId="urn:microsoft.com/office/officeart/2005/8/layout/vProcess5"/>
    <dgm:cxn modelId="{E22A95E0-8EEB-4333-800A-9FCBA1D699A2}" type="presOf" srcId="{192E01B0-91E8-4ED2-A52B-3078AC2D5865}" destId="{AB3C0903-52D6-4D26-BD82-7C74A0876720}" srcOrd="0" destOrd="0" presId="urn:microsoft.com/office/officeart/2005/8/layout/vProcess5"/>
    <dgm:cxn modelId="{1AC750C2-F1F8-4408-8DEE-73B7400F4B1C}" type="presOf" srcId="{A889CD91-694B-4681-A0E2-80626B5C29EF}" destId="{061BCB31-DEAA-4966-A9B1-28963C1C7A84}" srcOrd="0" destOrd="0" presId="urn:microsoft.com/office/officeart/2005/8/layout/vProcess5"/>
    <dgm:cxn modelId="{EEA49566-0D98-47E2-B193-141317D676AA}" type="presOf" srcId="{704C61A4-7876-48D3-BBF0-ADA35CC80146}" destId="{38985A36-13D7-4958-9427-D469794E27F4}" srcOrd="0" destOrd="0" presId="urn:microsoft.com/office/officeart/2005/8/layout/vProcess5"/>
    <dgm:cxn modelId="{4A4E0961-B6C1-4FFD-BE2E-83D56CE242DB}" type="presOf" srcId="{DF670094-C231-49C9-92F0-2AF0AF6AB06B}" destId="{C6921194-B590-4573-88F0-53B8BA686718}" srcOrd="0" destOrd="0" presId="urn:microsoft.com/office/officeart/2005/8/layout/vProcess5"/>
    <dgm:cxn modelId="{27BA6991-B760-4B04-A2B2-883E16EB7FBC}" type="presOf" srcId="{FACA43DC-1594-452F-817D-5CDB93B0B2D1}" destId="{198F5621-7E39-4749-9E33-516A7E309A90}" srcOrd="0" destOrd="0" presId="urn:microsoft.com/office/officeart/2005/8/layout/vProcess5"/>
    <dgm:cxn modelId="{C12F5A00-77C6-4A82-8804-EC315B444522}" type="presOf" srcId="{58118D9F-4762-425F-97A1-969F181CB006}" destId="{E330DD4D-D09E-451A-9EA5-BEF8E6C2659E}" srcOrd="1" destOrd="0" presId="urn:microsoft.com/office/officeart/2005/8/layout/vProcess5"/>
    <dgm:cxn modelId="{DA77C497-8CCE-465F-A509-39D5A0D2AB61}" type="presOf" srcId="{58118D9F-4762-425F-97A1-969F181CB006}" destId="{D4A352D0-6977-47CA-A87A-43371794C542}" srcOrd="0" destOrd="0" presId="urn:microsoft.com/office/officeart/2005/8/layout/vProcess5"/>
    <dgm:cxn modelId="{100910E6-7CE9-424F-9D79-4A9603087611}" type="presParOf" srcId="{E0FC514A-7CCE-46E2-99DF-D0D8D6455495}" destId="{6B4F0823-97CE-4B53-AD83-3451669949AB}" srcOrd="0" destOrd="0" presId="urn:microsoft.com/office/officeart/2005/8/layout/vProcess5"/>
    <dgm:cxn modelId="{8660A813-EDFC-44AF-BEF6-0DB20C7B84EF}" type="presParOf" srcId="{E0FC514A-7CCE-46E2-99DF-D0D8D6455495}" destId="{2777549A-0BA9-4CCD-9DAF-2E9CF9D79FD7}" srcOrd="1" destOrd="0" presId="urn:microsoft.com/office/officeart/2005/8/layout/vProcess5"/>
    <dgm:cxn modelId="{04AA78EE-8833-4549-A07E-3B535EE18109}" type="presParOf" srcId="{E0FC514A-7CCE-46E2-99DF-D0D8D6455495}" destId="{C6921194-B590-4573-88F0-53B8BA686718}" srcOrd="2" destOrd="0" presId="urn:microsoft.com/office/officeart/2005/8/layout/vProcess5"/>
    <dgm:cxn modelId="{EBB0D366-F20D-4FB9-A41C-7C1F60FF86E3}" type="presParOf" srcId="{E0FC514A-7CCE-46E2-99DF-D0D8D6455495}" destId="{D4A352D0-6977-47CA-A87A-43371794C542}" srcOrd="3" destOrd="0" presId="urn:microsoft.com/office/officeart/2005/8/layout/vProcess5"/>
    <dgm:cxn modelId="{E29C9D66-D99F-4FB4-BFF2-B297CFFEAA72}" type="presParOf" srcId="{E0FC514A-7CCE-46E2-99DF-D0D8D6455495}" destId="{D55E6E53-955B-46AA-A5F7-9603F58C5982}" srcOrd="4" destOrd="0" presId="urn:microsoft.com/office/officeart/2005/8/layout/vProcess5"/>
    <dgm:cxn modelId="{91716504-687C-47AC-8300-E2AFD98D9435}" type="presParOf" srcId="{E0FC514A-7CCE-46E2-99DF-D0D8D6455495}" destId="{38985A36-13D7-4958-9427-D469794E27F4}" srcOrd="5" destOrd="0" presId="urn:microsoft.com/office/officeart/2005/8/layout/vProcess5"/>
    <dgm:cxn modelId="{5A86A16C-D4C2-45CC-9C0F-F4897D9494ED}" type="presParOf" srcId="{E0FC514A-7CCE-46E2-99DF-D0D8D6455495}" destId="{8B916E74-8E09-410E-9CED-B2CE52E4013E}" srcOrd="6" destOrd="0" presId="urn:microsoft.com/office/officeart/2005/8/layout/vProcess5"/>
    <dgm:cxn modelId="{374F6520-60F1-4419-957C-65EAC7E6D474}" type="presParOf" srcId="{E0FC514A-7CCE-46E2-99DF-D0D8D6455495}" destId="{198F5621-7E39-4749-9E33-516A7E309A90}" srcOrd="7" destOrd="0" presId="urn:microsoft.com/office/officeart/2005/8/layout/vProcess5"/>
    <dgm:cxn modelId="{F30C8EA0-B154-473C-9AAC-BCFC90246FC4}" type="presParOf" srcId="{E0FC514A-7CCE-46E2-99DF-D0D8D6455495}" destId="{AB3C0903-52D6-4D26-BD82-7C74A0876720}" srcOrd="8" destOrd="0" presId="urn:microsoft.com/office/officeart/2005/8/layout/vProcess5"/>
    <dgm:cxn modelId="{B848FE41-2735-4E5A-9DE7-2572703C43D5}" type="presParOf" srcId="{E0FC514A-7CCE-46E2-99DF-D0D8D6455495}" destId="{061BCB31-DEAA-4966-A9B1-28963C1C7A84}" srcOrd="9" destOrd="0" presId="urn:microsoft.com/office/officeart/2005/8/layout/vProcess5"/>
    <dgm:cxn modelId="{B51122A0-E60F-4624-88E3-D1C208A262C4}" type="presParOf" srcId="{E0FC514A-7CCE-46E2-99DF-D0D8D6455495}" destId="{F92BCCF4-71A0-4BE1-9339-93DDAC56F184}" srcOrd="10" destOrd="0" presId="urn:microsoft.com/office/officeart/2005/8/layout/vProcess5"/>
    <dgm:cxn modelId="{497E4AD6-F0D7-43FF-9057-0B85D15249FE}" type="presParOf" srcId="{E0FC514A-7CCE-46E2-99DF-D0D8D6455495}" destId="{8E51C833-57CE-4652-8B86-363FECFD50FC}" srcOrd="11" destOrd="0" presId="urn:microsoft.com/office/officeart/2005/8/layout/vProcess5"/>
    <dgm:cxn modelId="{37C3FD22-DB66-4DD7-ABA1-446F9D1D5189}" type="presParOf" srcId="{E0FC514A-7CCE-46E2-99DF-D0D8D6455495}" destId="{E330DD4D-D09E-451A-9EA5-BEF8E6C2659E}" srcOrd="12" destOrd="0" presId="urn:microsoft.com/office/officeart/2005/8/layout/vProcess5"/>
    <dgm:cxn modelId="{23ED67DB-AC0D-456A-AC93-9D54B849F9A3}" type="presParOf" srcId="{E0FC514A-7CCE-46E2-99DF-D0D8D6455495}" destId="{846521B4-6D24-4D3C-97E7-1465B382E386}" srcOrd="13" destOrd="0" presId="urn:microsoft.com/office/officeart/2005/8/layout/vProcess5"/>
    <dgm:cxn modelId="{0CE8A73A-C6BE-4025-BE3B-4AADD5F0CB9A}" type="presParOf" srcId="{E0FC514A-7CCE-46E2-99DF-D0D8D6455495}" destId="{B9840B21-AD55-450C-BCDA-130E244E8EE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DFF5A-7793-4945-8047-2E2E810F7C31}">
      <dsp:nvSpPr>
        <dsp:cNvPr id="0" name=""/>
        <dsp:cNvSpPr/>
      </dsp:nvSpPr>
      <dsp:spPr>
        <a:xfrm rot="4396374">
          <a:off x="2663442" y="892706"/>
          <a:ext cx="3872702" cy="2700727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1D3259-2A95-4311-911C-B8EA10EE49F1}">
      <dsp:nvSpPr>
        <dsp:cNvPr id="0" name=""/>
        <dsp:cNvSpPr/>
      </dsp:nvSpPr>
      <dsp:spPr>
        <a:xfrm>
          <a:off x="4205919" y="1245352"/>
          <a:ext cx="97797" cy="9779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0BB37DD0-EEDC-4DAA-BF88-5DA7DBA6F7E9}">
      <dsp:nvSpPr>
        <dsp:cNvPr id="0" name=""/>
        <dsp:cNvSpPr/>
      </dsp:nvSpPr>
      <dsp:spPr>
        <a:xfrm>
          <a:off x="4875565" y="1785484"/>
          <a:ext cx="97797" cy="9779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97FA0F8C-69CB-424F-8AFD-7F2121308846}">
      <dsp:nvSpPr>
        <dsp:cNvPr id="0" name=""/>
        <dsp:cNvSpPr/>
      </dsp:nvSpPr>
      <dsp:spPr>
        <a:xfrm>
          <a:off x="5377429" y="2417132"/>
          <a:ext cx="97797" cy="9779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84F06934-35D7-4DEC-B3AA-F3F3A3FACAFF}">
      <dsp:nvSpPr>
        <dsp:cNvPr id="0" name=""/>
        <dsp:cNvSpPr/>
      </dsp:nvSpPr>
      <dsp:spPr>
        <a:xfrm>
          <a:off x="2495577" y="0"/>
          <a:ext cx="1825859" cy="71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Sign Up	</a:t>
          </a:r>
          <a:endParaRPr lang="en-US" sz="1600" kern="1200" dirty="0"/>
        </a:p>
      </dsp:txBody>
      <dsp:txXfrm>
        <a:off x="2495577" y="0"/>
        <a:ext cx="1825859" cy="717782"/>
      </dsp:txXfrm>
    </dsp:sp>
    <dsp:sp modelId="{2B9BABEF-80B4-448B-9DFC-9672337576C4}">
      <dsp:nvSpPr>
        <dsp:cNvPr id="0" name=""/>
        <dsp:cNvSpPr/>
      </dsp:nvSpPr>
      <dsp:spPr>
        <a:xfrm>
          <a:off x="4765565" y="935360"/>
          <a:ext cx="2664767" cy="71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Login</a:t>
          </a:r>
          <a:endParaRPr lang="en-US" sz="1600" kern="1200" dirty="0"/>
        </a:p>
      </dsp:txBody>
      <dsp:txXfrm>
        <a:off x="4765565" y="935360"/>
        <a:ext cx="2664767" cy="717782"/>
      </dsp:txXfrm>
    </dsp:sp>
    <dsp:sp modelId="{92EF711E-C6AC-4E39-927F-4DD343D04F5B}">
      <dsp:nvSpPr>
        <dsp:cNvPr id="0" name=""/>
        <dsp:cNvSpPr/>
      </dsp:nvSpPr>
      <dsp:spPr>
        <a:xfrm>
          <a:off x="1470285" y="1014359"/>
          <a:ext cx="5538466" cy="1392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Registration</a:t>
          </a:r>
          <a:br>
            <a:rPr lang="en-US" sz="1600" kern="1200" dirty="0" smtClean="0"/>
          </a:br>
          <a:r>
            <a:rPr lang="en-US" sz="1600" kern="1200" dirty="0" smtClean="0"/>
            <a:t>      Cultural  Events </a:t>
          </a:r>
          <a:br>
            <a:rPr lang="en-US" sz="1600" kern="1200" dirty="0" smtClean="0"/>
          </a:br>
          <a:r>
            <a:rPr lang="en-US" sz="1600" kern="1200" dirty="0" smtClean="0"/>
            <a:t>      Sports 	</a:t>
          </a:r>
          <a:endParaRPr lang="en-US" sz="1600" kern="1200" dirty="0"/>
        </a:p>
      </dsp:txBody>
      <dsp:txXfrm>
        <a:off x="1470285" y="1014359"/>
        <a:ext cx="5538466" cy="1392986"/>
      </dsp:txXfrm>
    </dsp:sp>
    <dsp:sp modelId="{1658A36C-38BB-45C5-9681-7BB04BF5C507}">
      <dsp:nvSpPr>
        <dsp:cNvPr id="0" name=""/>
        <dsp:cNvSpPr/>
      </dsp:nvSpPr>
      <dsp:spPr>
        <a:xfrm>
          <a:off x="5715668" y="1764485"/>
          <a:ext cx="3023969" cy="71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Access To Complain Box And Notice Board</a:t>
          </a:r>
          <a:endParaRPr lang="en-US" sz="1600" kern="1200" dirty="0"/>
        </a:p>
      </dsp:txBody>
      <dsp:txXfrm>
        <a:off x="5715668" y="1764485"/>
        <a:ext cx="3023969" cy="717782"/>
      </dsp:txXfrm>
    </dsp:sp>
    <dsp:sp modelId="{902AE64E-268E-43C2-9FF6-1B6145AA3BCB}">
      <dsp:nvSpPr>
        <dsp:cNvPr id="0" name=""/>
        <dsp:cNvSpPr/>
      </dsp:nvSpPr>
      <dsp:spPr>
        <a:xfrm>
          <a:off x="4465606" y="3768358"/>
          <a:ext cx="3462076" cy="71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Voting For Mess Manager </a:t>
          </a:r>
          <a:br>
            <a:rPr lang="en-US" sz="1600" kern="1200" dirty="0" smtClean="0"/>
          </a:br>
          <a:r>
            <a:rPr lang="en-US" sz="1600" kern="1200" dirty="0" smtClean="0"/>
            <a:t>Meal Menu Selection </a:t>
          </a:r>
          <a:endParaRPr lang="en-US" sz="1600" kern="1200" dirty="0"/>
        </a:p>
      </dsp:txBody>
      <dsp:txXfrm>
        <a:off x="4465606" y="3768358"/>
        <a:ext cx="3462076" cy="717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9BB86-F0E2-49A4-A76A-1565B75F6DF4}">
      <dsp:nvSpPr>
        <dsp:cNvPr id="0" name=""/>
        <dsp:cNvSpPr/>
      </dsp:nvSpPr>
      <dsp:spPr>
        <a:xfrm>
          <a:off x="0" y="472884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9591A-B882-47B5-ACD9-0863256396D8}">
      <dsp:nvSpPr>
        <dsp:cNvPr id="0" name=""/>
        <dsp:cNvSpPr/>
      </dsp:nvSpPr>
      <dsp:spPr>
        <a:xfrm>
          <a:off x="445770" y="59604"/>
          <a:ext cx="6240780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Cumbersome Process </a:t>
          </a:r>
          <a:endParaRPr lang="en-US" sz="2800" kern="1200" dirty="0"/>
        </a:p>
      </dsp:txBody>
      <dsp:txXfrm>
        <a:off x="486119" y="99953"/>
        <a:ext cx="6160082" cy="745862"/>
      </dsp:txXfrm>
    </dsp:sp>
    <dsp:sp modelId="{1F275A6B-9B11-4E0B-B093-B7F00D079EBD}">
      <dsp:nvSpPr>
        <dsp:cNvPr id="0" name=""/>
        <dsp:cNvSpPr/>
      </dsp:nvSpPr>
      <dsp:spPr>
        <a:xfrm>
          <a:off x="0" y="1742965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B9EA3-075A-4D4C-8A30-854E59B3CF7C}">
      <dsp:nvSpPr>
        <dsp:cNvPr id="0" name=""/>
        <dsp:cNvSpPr/>
      </dsp:nvSpPr>
      <dsp:spPr>
        <a:xfrm>
          <a:off x="445770" y="1329684"/>
          <a:ext cx="6240780" cy="826560"/>
        </a:xfrm>
        <a:prstGeom prst="roundRect">
          <a:avLst/>
        </a:prstGeom>
        <a:solidFill>
          <a:schemeClr val="accent2">
            <a:hueOff val="226582"/>
            <a:satOff val="-23996"/>
            <a:lumOff val="-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More Paper-Based Work </a:t>
          </a:r>
          <a:endParaRPr lang="en-US" sz="2800" kern="1200" dirty="0"/>
        </a:p>
      </dsp:txBody>
      <dsp:txXfrm>
        <a:off x="486119" y="1370033"/>
        <a:ext cx="6160082" cy="745862"/>
      </dsp:txXfrm>
    </dsp:sp>
    <dsp:sp modelId="{B72ACC79-D2BF-40C8-B02C-BFED425FDB35}">
      <dsp:nvSpPr>
        <dsp:cNvPr id="0" name=""/>
        <dsp:cNvSpPr/>
      </dsp:nvSpPr>
      <dsp:spPr>
        <a:xfrm>
          <a:off x="0" y="3013045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E882D-E03B-40C1-9D3F-89FDD20AA120}">
      <dsp:nvSpPr>
        <dsp:cNvPr id="0" name=""/>
        <dsp:cNvSpPr/>
      </dsp:nvSpPr>
      <dsp:spPr>
        <a:xfrm>
          <a:off x="445770" y="2599765"/>
          <a:ext cx="6240780" cy="826560"/>
        </a:xfrm>
        <a:prstGeom prst="round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Time Consuming</a:t>
          </a:r>
          <a:endParaRPr lang="en-US" sz="2800" kern="1200" dirty="0"/>
        </a:p>
      </dsp:txBody>
      <dsp:txXfrm>
        <a:off x="486119" y="2640114"/>
        <a:ext cx="616008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DFBB-D8EF-4595-816E-C60A49FA98F7}">
      <dsp:nvSpPr>
        <dsp:cNvPr id="0" name=""/>
        <dsp:cNvSpPr/>
      </dsp:nvSpPr>
      <dsp:spPr>
        <a:xfrm>
          <a:off x="4822064" y="925582"/>
          <a:ext cx="2672008" cy="42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60"/>
              </a:lnTo>
              <a:lnTo>
                <a:pt x="2672008" y="288860"/>
              </a:lnTo>
              <a:lnTo>
                <a:pt x="2672008" y="42387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3FFD9-1740-4126-A6F1-80B24DCAB7F9}">
      <dsp:nvSpPr>
        <dsp:cNvPr id="0" name=""/>
        <dsp:cNvSpPr/>
      </dsp:nvSpPr>
      <dsp:spPr>
        <a:xfrm>
          <a:off x="4822064" y="925582"/>
          <a:ext cx="890669" cy="42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60"/>
              </a:lnTo>
              <a:lnTo>
                <a:pt x="890669" y="288860"/>
              </a:lnTo>
              <a:lnTo>
                <a:pt x="890669" y="42387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FCAEE-8850-485A-8FC1-5A08FA3F9F8C}">
      <dsp:nvSpPr>
        <dsp:cNvPr id="0" name=""/>
        <dsp:cNvSpPr/>
      </dsp:nvSpPr>
      <dsp:spPr>
        <a:xfrm>
          <a:off x="3931395" y="925582"/>
          <a:ext cx="890669" cy="423877"/>
        </a:xfrm>
        <a:custGeom>
          <a:avLst/>
          <a:gdLst/>
          <a:ahLst/>
          <a:cxnLst/>
          <a:rect l="0" t="0" r="0" b="0"/>
          <a:pathLst>
            <a:path>
              <a:moveTo>
                <a:pt x="890669" y="0"/>
              </a:moveTo>
              <a:lnTo>
                <a:pt x="890669" y="288860"/>
              </a:lnTo>
              <a:lnTo>
                <a:pt x="0" y="288860"/>
              </a:lnTo>
              <a:lnTo>
                <a:pt x="0" y="42387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4D549-3819-44F3-9553-6AA66675E025}">
      <dsp:nvSpPr>
        <dsp:cNvPr id="0" name=""/>
        <dsp:cNvSpPr/>
      </dsp:nvSpPr>
      <dsp:spPr>
        <a:xfrm>
          <a:off x="2150056" y="2274946"/>
          <a:ext cx="890669" cy="42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60"/>
              </a:lnTo>
              <a:lnTo>
                <a:pt x="890669" y="288860"/>
              </a:lnTo>
              <a:lnTo>
                <a:pt x="890669" y="423877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ACC53-5EE8-4AB0-AFF9-932BC9502792}">
      <dsp:nvSpPr>
        <dsp:cNvPr id="0" name=""/>
        <dsp:cNvSpPr/>
      </dsp:nvSpPr>
      <dsp:spPr>
        <a:xfrm>
          <a:off x="1259387" y="2274946"/>
          <a:ext cx="890669" cy="423877"/>
        </a:xfrm>
        <a:custGeom>
          <a:avLst/>
          <a:gdLst/>
          <a:ahLst/>
          <a:cxnLst/>
          <a:rect l="0" t="0" r="0" b="0"/>
          <a:pathLst>
            <a:path>
              <a:moveTo>
                <a:pt x="890669" y="0"/>
              </a:moveTo>
              <a:lnTo>
                <a:pt x="890669" y="288860"/>
              </a:lnTo>
              <a:lnTo>
                <a:pt x="0" y="288860"/>
              </a:lnTo>
              <a:lnTo>
                <a:pt x="0" y="423877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C8E08-0EA6-4525-AC89-3872F0628F9A}">
      <dsp:nvSpPr>
        <dsp:cNvPr id="0" name=""/>
        <dsp:cNvSpPr/>
      </dsp:nvSpPr>
      <dsp:spPr>
        <a:xfrm>
          <a:off x="2150056" y="925582"/>
          <a:ext cx="2672008" cy="423877"/>
        </a:xfrm>
        <a:custGeom>
          <a:avLst/>
          <a:gdLst/>
          <a:ahLst/>
          <a:cxnLst/>
          <a:rect l="0" t="0" r="0" b="0"/>
          <a:pathLst>
            <a:path>
              <a:moveTo>
                <a:pt x="2672008" y="0"/>
              </a:moveTo>
              <a:lnTo>
                <a:pt x="2672008" y="288860"/>
              </a:lnTo>
              <a:lnTo>
                <a:pt x="0" y="288860"/>
              </a:lnTo>
              <a:lnTo>
                <a:pt x="0" y="42387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A8BAB-D813-4365-BA56-311598AB342B}">
      <dsp:nvSpPr>
        <dsp:cNvPr id="0" name=""/>
        <dsp:cNvSpPr/>
      </dsp:nvSpPr>
      <dsp:spPr>
        <a:xfrm>
          <a:off x="4093335" y="96"/>
          <a:ext cx="1457458" cy="9254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59E11-D0D3-452F-9881-2AF08DBD2DAA}">
      <dsp:nvSpPr>
        <dsp:cNvPr id="0" name=""/>
        <dsp:cNvSpPr/>
      </dsp:nvSpPr>
      <dsp:spPr>
        <a:xfrm>
          <a:off x="4255275" y="153939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Students’ Account</a:t>
          </a:r>
          <a:endParaRPr lang="en-US" sz="1700" kern="1200" dirty="0"/>
        </a:p>
      </dsp:txBody>
      <dsp:txXfrm>
        <a:off x="4282382" y="181046"/>
        <a:ext cx="1403244" cy="871272"/>
      </dsp:txXfrm>
    </dsp:sp>
    <dsp:sp modelId="{8FD1947D-0BBD-402E-9139-0A5F3768F6E8}">
      <dsp:nvSpPr>
        <dsp:cNvPr id="0" name=""/>
        <dsp:cNvSpPr/>
      </dsp:nvSpPr>
      <dsp:spPr>
        <a:xfrm>
          <a:off x="1421327" y="1349460"/>
          <a:ext cx="1457458" cy="92548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DEC4E-6B82-453B-9452-354711AB1E5E}">
      <dsp:nvSpPr>
        <dsp:cNvPr id="0" name=""/>
        <dsp:cNvSpPr/>
      </dsp:nvSpPr>
      <dsp:spPr>
        <a:xfrm>
          <a:off x="1583267" y="1503303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Registration</a:t>
          </a:r>
          <a:endParaRPr lang="en-US" sz="1700" kern="1200" dirty="0"/>
        </a:p>
      </dsp:txBody>
      <dsp:txXfrm>
        <a:off x="1610374" y="1530410"/>
        <a:ext cx="1403244" cy="871272"/>
      </dsp:txXfrm>
    </dsp:sp>
    <dsp:sp modelId="{466F8688-E10A-4689-BACF-41FB3121A7E2}">
      <dsp:nvSpPr>
        <dsp:cNvPr id="0" name=""/>
        <dsp:cNvSpPr/>
      </dsp:nvSpPr>
      <dsp:spPr>
        <a:xfrm>
          <a:off x="530657" y="2698824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DA7FC-E770-4F72-B77B-33809202F242}">
      <dsp:nvSpPr>
        <dsp:cNvPr id="0" name=""/>
        <dsp:cNvSpPr/>
      </dsp:nvSpPr>
      <dsp:spPr>
        <a:xfrm>
          <a:off x="692597" y="2852667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Cultural Events </a:t>
          </a:r>
          <a:endParaRPr lang="en-US" sz="1700" kern="1200" dirty="0"/>
        </a:p>
      </dsp:txBody>
      <dsp:txXfrm>
        <a:off x="719704" y="2879774"/>
        <a:ext cx="1403244" cy="871272"/>
      </dsp:txXfrm>
    </dsp:sp>
    <dsp:sp modelId="{89109C07-E501-4102-ABDE-8D87797D586D}">
      <dsp:nvSpPr>
        <dsp:cNvPr id="0" name=""/>
        <dsp:cNvSpPr/>
      </dsp:nvSpPr>
      <dsp:spPr>
        <a:xfrm>
          <a:off x="2311996" y="2698824"/>
          <a:ext cx="1457458" cy="92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9CFEB-4119-4D91-BFBF-F9295520D900}">
      <dsp:nvSpPr>
        <dsp:cNvPr id="0" name=""/>
        <dsp:cNvSpPr/>
      </dsp:nvSpPr>
      <dsp:spPr>
        <a:xfrm>
          <a:off x="2473936" y="2852667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Sports</a:t>
          </a:r>
          <a:endParaRPr lang="en-US" sz="1700" kern="1200" dirty="0"/>
        </a:p>
      </dsp:txBody>
      <dsp:txXfrm>
        <a:off x="2501043" y="2879774"/>
        <a:ext cx="1403244" cy="871272"/>
      </dsp:txXfrm>
    </dsp:sp>
    <dsp:sp modelId="{E7966F3E-76AE-4490-BB9B-5B02B0AC983B}">
      <dsp:nvSpPr>
        <dsp:cNvPr id="0" name=""/>
        <dsp:cNvSpPr/>
      </dsp:nvSpPr>
      <dsp:spPr>
        <a:xfrm>
          <a:off x="3202665" y="1349460"/>
          <a:ext cx="1457458" cy="92548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75E3-5788-43B6-B707-1B97FD7A60B1}">
      <dsp:nvSpPr>
        <dsp:cNvPr id="0" name=""/>
        <dsp:cNvSpPr/>
      </dsp:nvSpPr>
      <dsp:spPr>
        <a:xfrm>
          <a:off x="3364605" y="1503303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Library Database</a:t>
          </a:r>
          <a:endParaRPr lang="en-US" sz="1700" kern="1200" dirty="0"/>
        </a:p>
      </dsp:txBody>
      <dsp:txXfrm>
        <a:off x="3391712" y="1530410"/>
        <a:ext cx="1403244" cy="871272"/>
      </dsp:txXfrm>
    </dsp:sp>
    <dsp:sp modelId="{C86B8BF3-2391-4402-A4DE-D9C5AB095739}">
      <dsp:nvSpPr>
        <dsp:cNvPr id="0" name=""/>
        <dsp:cNvSpPr/>
      </dsp:nvSpPr>
      <dsp:spPr>
        <a:xfrm>
          <a:off x="4984004" y="1349460"/>
          <a:ext cx="1457458" cy="92548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2DC9F-2A02-4EFF-8837-B2794DE7F067}">
      <dsp:nvSpPr>
        <dsp:cNvPr id="0" name=""/>
        <dsp:cNvSpPr/>
      </dsp:nvSpPr>
      <dsp:spPr>
        <a:xfrm>
          <a:off x="5145944" y="1503303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Mess Manager Voting</a:t>
          </a:r>
          <a:endParaRPr lang="en-US" sz="1700" kern="1200" dirty="0"/>
        </a:p>
      </dsp:txBody>
      <dsp:txXfrm>
        <a:off x="5173051" y="1530410"/>
        <a:ext cx="1403244" cy="871272"/>
      </dsp:txXfrm>
    </dsp:sp>
    <dsp:sp modelId="{CA1AA5A3-C430-47BF-B261-05A9DDB47B26}">
      <dsp:nvSpPr>
        <dsp:cNvPr id="0" name=""/>
        <dsp:cNvSpPr/>
      </dsp:nvSpPr>
      <dsp:spPr>
        <a:xfrm>
          <a:off x="6765343" y="1349460"/>
          <a:ext cx="1457458" cy="92548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A3202-5902-464B-84ED-165A9CAAD5E3}">
      <dsp:nvSpPr>
        <dsp:cNvPr id="0" name=""/>
        <dsp:cNvSpPr/>
      </dsp:nvSpPr>
      <dsp:spPr>
        <a:xfrm>
          <a:off x="6927283" y="1503303"/>
          <a:ext cx="1457458" cy="925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Meal </a:t>
          </a:r>
          <a:r>
            <a:rPr lang="en-US" sz="1700" kern="1200" smtClean="0"/>
            <a:t>Menu Selection </a:t>
          </a:r>
          <a:endParaRPr lang="en-US" sz="1700" kern="1200" dirty="0"/>
        </a:p>
      </dsp:txBody>
      <dsp:txXfrm>
        <a:off x="6954390" y="1530410"/>
        <a:ext cx="1403244" cy="8712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7549A-0BA9-4CCD-9DAF-2E9CF9D79FD7}">
      <dsp:nvSpPr>
        <dsp:cNvPr id="0" name=""/>
        <dsp:cNvSpPr/>
      </dsp:nvSpPr>
      <dsp:spPr>
        <a:xfrm>
          <a:off x="0" y="0"/>
          <a:ext cx="4682901" cy="71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Seat Allocation by Authority </a:t>
          </a:r>
          <a:endParaRPr lang="en-US" sz="2400" kern="1200" dirty="0"/>
        </a:p>
      </dsp:txBody>
      <dsp:txXfrm>
        <a:off x="20887" y="20887"/>
        <a:ext cx="3829948" cy="671350"/>
      </dsp:txXfrm>
    </dsp:sp>
    <dsp:sp modelId="{C6921194-B590-4573-88F0-53B8BA686718}">
      <dsp:nvSpPr>
        <dsp:cNvPr id="0" name=""/>
        <dsp:cNvSpPr/>
      </dsp:nvSpPr>
      <dsp:spPr>
        <a:xfrm>
          <a:off x="349697" y="812169"/>
          <a:ext cx="4682901" cy="71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Inform the Students</a:t>
          </a:r>
          <a:endParaRPr lang="en-US" sz="2400" kern="1200" dirty="0"/>
        </a:p>
      </dsp:txBody>
      <dsp:txXfrm>
        <a:off x="370584" y="833056"/>
        <a:ext cx="3827899" cy="671350"/>
      </dsp:txXfrm>
    </dsp:sp>
    <dsp:sp modelId="{D4A352D0-6977-47CA-A87A-43371794C542}">
      <dsp:nvSpPr>
        <dsp:cNvPr id="0" name=""/>
        <dsp:cNvSpPr/>
      </dsp:nvSpPr>
      <dsp:spPr>
        <a:xfrm>
          <a:off x="699394" y="1624339"/>
          <a:ext cx="4682901" cy="71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Student Confirmation to the Authority </a:t>
          </a:r>
          <a:endParaRPr lang="en-US" sz="2400" kern="1200" dirty="0"/>
        </a:p>
      </dsp:txBody>
      <dsp:txXfrm>
        <a:off x="720281" y="1645226"/>
        <a:ext cx="3827899" cy="671350"/>
      </dsp:txXfrm>
    </dsp:sp>
    <dsp:sp modelId="{D55E6E53-955B-46AA-A5F7-9603F58C5982}">
      <dsp:nvSpPr>
        <dsp:cNvPr id="0" name=""/>
        <dsp:cNvSpPr/>
      </dsp:nvSpPr>
      <dsp:spPr>
        <a:xfrm>
          <a:off x="1049091" y="2436508"/>
          <a:ext cx="4682901" cy="71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Accept by Authority </a:t>
          </a:r>
          <a:endParaRPr lang="en-US" sz="2400" kern="1200" dirty="0"/>
        </a:p>
      </dsp:txBody>
      <dsp:txXfrm>
        <a:off x="1069978" y="2457395"/>
        <a:ext cx="3827899" cy="671350"/>
      </dsp:txXfrm>
    </dsp:sp>
    <dsp:sp modelId="{38985A36-13D7-4958-9427-D469794E27F4}">
      <dsp:nvSpPr>
        <dsp:cNvPr id="0" name=""/>
        <dsp:cNvSpPr/>
      </dsp:nvSpPr>
      <dsp:spPr>
        <a:xfrm>
          <a:off x="1398788" y="3248678"/>
          <a:ext cx="4682901" cy="71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Done</a:t>
          </a:r>
          <a:endParaRPr lang="en-US" sz="2400" kern="1200" dirty="0"/>
        </a:p>
      </dsp:txBody>
      <dsp:txXfrm>
        <a:off x="1419675" y="3269565"/>
        <a:ext cx="3827899" cy="671350"/>
      </dsp:txXfrm>
    </dsp:sp>
    <dsp:sp modelId="{8B916E74-8E09-410E-9CED-B2CE52E4013E}">
      <dsp:nvSpPr>
        <dsp:cNvPr id="0" name=""/>
        <dsp:cNvSpPr/>
      </dsp:nvSpPr>
      <dsp:spPr>
        <a:xfrm>
          <a:off x="4219370" y="520977"/>
          <a:ext cx="463530" cy="463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323664" y="520977"/>
        <a:ext cx="254942" cy="348806"/>
      </dsp:txXfrm>
    </dsp:sp>
    <dsp:sp modelId="{198F5621-7E39-4749-9E33-516A7E309A90}">
      <dsp:nvSpPr>
        <dsp:cNvPr id="0" name=""/>
        <dsp:cNvSpPr/>
      </dsp:nvSpPr>
      <dsp:spPr>
        <a:xfrm>
          <a:off x="4569067" y="1333146"/>
          <a:ext cx="463530" cy="463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673361" y="1333146"/>
        <a:ext cx="254942" cy="348806"/>
      </dsp:txXfrm>
    </dsp:sp>
    <dsp:sp modelId="{AB3C0903-52D6-4D26-BD82-7C74A0876720}">
      <dsp:nvSpPr>
        <dsp:cNvPr id="0" name=""/>
        <dsp:cNvSpPr/>
      </dsp:nvSpPr>
      <dsp:spPr>
        <a:xfrm>
          <a:off x="4918764" y="2133430"/>
          <a:ext cx="463530" cy="463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023058" y="2133430"/>
        <a:ext cx="254942" cy="348806"/>
      </dsp:txXfrm>
    </dsp:sp>
    <dsp:sp modelId="{061BCB31-DEAA-4966-A9B1-28963C1C7A84}">
      <dsp:nvSpPr>
        <dsp:cNvPr id="0" name=""/>
        <dsp:cNvSpPr/>
      </dsp:nvSpPr>
      <dsp:spPr>
        <a:xfrm>
          <a:off x="5268461" y="2953524"/>
          <a:ext cx="463530" cy="463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372755" y="2953524"/>
        <a:ext cx="254942" cy="348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B7EC-4690-416B-804E-6CF82898F3E6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91518-BBBB-420A-AC6C-3C5D79C1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2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1518-BBBB-420A-AC6C-3C5D79C1B8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98C8-2CB1-4EF1-9A19-537019848C59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2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670E-3903-4DC9-AA17-2A9859485F77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792F-E485-4B38-BF52-377306B95EA0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48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F609-9685-4338-9D87-588970659ABF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E2E-901A-467D-B51C-DBDE72CA380E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70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FF4-7066-4EDA-A92F-1F1968B4AFBA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36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76A0-04E8-46FC-86D0-C3716DE4D9A2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2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9CC9-BCC6-4932-8314-43AD593C0DC8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039-956B-4804-B64C-6F02D3C048C4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F89-67BE-47B5-A357-A9DC0866B3AF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28BA-A4F7-43BA-9ECC-0EF2BDA62F2D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576D-2AA0-4C4C-8059-8A68866AF405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8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BA-1108-4562-A741-C8FBDFE41C6F}" type="datetime1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441-7F5F-46AD-9E76-5D6DAD5E6CF7}" type="datetime1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8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D60D-FE3E-4EAA-98D1-17C3D197D3F2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4D-4418-4EA7-A04D-B258C20F951C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65C-5983-46CA-9F3F-B0A143CA5397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B3B4BD-FE80-4500-BAEF-F5A0D73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252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Hall Management System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Administrator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Employee</a:t>
            </a:r>
          </a:p>
          <a:p>
            <a:pPr lvl="2"/>
            <a:r>
              <a:rPr lang="en-US" sz="1800" dirty="0" smtClean="0"/>
              <a:t>Mess Manager</a:t>
            </a:r>
          </a:p>
          <a:p>
            <a:pPr lvl="2"/>
            <a:r>
              <a:rPr lang="en-US" sz="1800" dirty="0" smtClean="0"/>
              <a:t>Staff Member</a:t>
            </a:r>
          </a:p>
          <a:p>
            <a:pPr lvl="2"/>
            <a:endParaRPr lang="en-US" sz="2400" dirty="0"/>
          </a:p>
          <a:p>
            <a:r>
              <a:rPr lang="en-US" dirty="0" smtClean="0"/>
              <a:t>Students 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Subsystems - Student Account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2815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Subsystems - Hall Seat Allocation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4491861"/>
              </p:ext>
            </p:extLst>
          </p:nvPr>
        </p:nvGraphicFramePr>
        <p:xfrm>
          <a:off x="3345645" y="1803043"/>
          <a:ext cx="6081690" cy="396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Subsystems - Mess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menu</a:t>
            </a:r>
          </a:p>
          <a:p>
            <a:endParaRPr lang="en-US" dirty="0" smtClean="0"/>
          </a:p>
          <a:p>
            <a:r>
              <a:rPr lang="en-US" dirty="0" smtClean="0"/>
              <a:t>Feedback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Subsystems - Event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Cultural Events </a:t>
            </a:r>
          </a:p>
          <a:p>
            <a:pPr lvl="1"/>
            <a:r>
              <a:rPr lang="en-US" dirty="0" smtClean="0"/>
              <a:t>Registration for participants</a:t>
            </a:r>
          </a:p>
          <a:p>
            <a:pPr lvl="1"/>
            <a:r>
              <a:rPr lang="en-US" dirty="0" smtClean="0"/>
              <a:t>Scheduling Events</a:t>
            </a:r>
          </a:p>
          <a:p>
            <a:pPr lvl="1"/>
            <a:r>
              <a:rPr lang="en-US" dirty="0" smtClean="0"/>
              <a:t>Send a acknowledgement to the students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Sports</a:t>
            </a:r>
          </a:p>
          <a:p>
            <a:pPr lvl="1"/>
            <a:r>
              <a:rPr lang="en-US" dirty="0" smtClean="0"/>
              <a:t>Sports Event Selection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Subsystems - Hall Library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database of books and journals</a:t>
            </a:r>
          </a:p>
          <a:p>
            <a:endParaRPr lang="en-US" dirty="0" smtClean="0"/>
          </a:p>
          <a:p>
            <a:r>
              <a:rPr lang="en-US" dirty="0" smtClean="0"/>
              <a:t>Updates will be highlighted</a:t>
            </a:r>
          </a:p>
          <a:p>
            <a:endParaRPr lang="en-US" dirty="0" smtClean="0"/>
          </a:p>
          <a:p>
            <a:r>
              <a:rPr lang="en-US" dirty="0" smtClean="0"/>
              <a:t>Students can suggest for new 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Subsystems - Virtual Notice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notice will be highlighted</a:t>
            </a:r>
          </a:p>
          <a:p>
            <a:endParaRPr lang="en-US" dirty="0" smtClean="0"/>
          </a:p>
          <a:p>
            <a:r>
              <a:rPr lang="en-US" dirty="0" smtClean="0"/>
              <a:t>Every student will be notified of updated notice</a:t>
            </a:r>
          </a:p>
          <a:p>
            <a:endParaRPr lang="en-US" dirty="0" smtClean="0"/>
          </a:p>
          <a:p>
            <a:r>
              <a:rPr lang="en-US" dirty="0" smtClean="0"/>
              <a:t>Unnecessary notices will be removed after a certain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Subsystems - Digitalized Complain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294" indent="-342900"/>
            <a:r>
              <a:rPr lang="en-US" dirty="0" smtClean="0"/>
              <a:t>The identity of the students will be preserved</a:t>
            </a:r>
          </a:p>
          <a:p>
            <a:pPr marL="66294" indent="-342900"/>
            <a:endParaRPr lang="en-US" dirty="0"/>
          </a:p>
          <a:p>
            <a:pPr marL="66294" indent="-342900"/>
            <a:r>
              <a:rPr lang="en-US" dirty="0" smtClean="0"/>
              <a:t>Notification will be sent after the complain is acknowledged</a:t>
            </a:r>
            <a:endParaRPr lang="en-US" dirty="0"/>
          </a:p>
          <a:p>
            <a:pPr marL="66294" indent="-342900"/>
            <a:endParaRPr lang="en-US" dirty="0" smtClean="0"/>
          </a:p>
          <a:p>
            <a:pPr marL="66294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response will be ensured</a:t>
            </a:r>
          </a:p>
          <a:p>
            <a:endParaRPr lang="en-US" dirty="0" smtClean="0"/>
          </a:p>
          <a:p>
            <a:r>
              <a:rPr lang="en-US" dirty="0" smtClean="0"/>
              <a:t>Less office work</a:t>
            </a:r>
          </a:p>
          <a:p>
            <a:endParaRPr lang="en-US" dirty="0" smtClean="0"/>
          </a:p>
          <a:p>
            <a:r>
              <a:rPr lang="en-US" dirty="0" smtClean="0"/>
              <a:t>Paper work will be replaced</a:t>
            </a:r>
          </a:p>
          <a:p>
            <a:endParaRPr lang="en-US" dirty="0" smtClean="0"/>
          </a:p>
          <a:p>
            <a:r>
              <a:rPr lang="en-US" dirty="0" smtClean="0"/>
              <a:t>Automated hall management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Subsystems </a:t>
            </a:r>
            <a:r>
              <a:rPr lang="en-US" dirty="0" smtClean="0"/>
              <a:t>– Room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complain through virtual complain box</a:t>
            </a:r>
          </a:p>
          <a:p>
            <a:endParaRPr lang="en-US" dirty="0" smtClean="0"/>
          </a:p>
          <a:p>
            <a:r>
              <a:rPr lang="en-US" dirty="0" smtClean="0"/>
              <a:t>Complain will get special privillage for room maitenance</a:t>
            </a:r>
            <a:br>
              <a:rPr lang="en-US" dirty="0" smtClean="0"/>
            </a:br>
            <a:endParaRPr lang="en-US" dirty="0" smtClean="0"/>
          </a:p>
          <a:p>
            <a:r>
              <a:rPr lang="en-US" smtClean="0"/>
              <a:t>Complain won’t go unnoticed, it will be ensured</a:t>
            </a:r>
            <a:br>
              <a:rPr lang="en-US" smtClean="0"/>
            </a:b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Procedure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398363"/>
              </p:ext>
            </p:extLst>
          </p:nvPr>
        </p:nvGraphicFramePr>
        <p:xfrm>
          <a:off x="1867996" y="2016010"/>
          <a:ext cx="8915400" cy="448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97997" y="4018209"/>
            <a:ext cx="215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Access to Library Database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750" y="1979054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End of Slides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4000" dirty="0" smtClean="0"/>
              <a:t>Any questions???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Students’ Hall Account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Computerized Hall Seat Allocation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Hall  Mess Management System</a:t>
            </a:r>
          </a:p>
          <a:p>
            <a:endParaRPr lang="en-US" dirty="0" smtClean="0"/>
          </a:p>
          <a:p>
            <a:r>
              <a:rPr lang="en-US" dirty="0" smtClean="0"/>
              <a:t>Cultural And Sports Event Management System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Hall Library Database System</a:t>
            </a:r>
          </a:p>
          <a:p>
            <a:endParaRPr lang="en-US" dirty="0" smtClean="0"/>
          </a:p>
          <a:p>
            <a:r>
              <a:rPr lang="en-US" dirty="0" smtClean="0"/>
              <a:t>Virtual Notice Board </a:t>
            </a:r>
          </a:p>
          <a:p>
            <a:endParaRPr lang="en-US" dirty="0"/>
          </a:p>
          <a:p>
            <a:r>
              <a:rPr lang="en-US" dirty="0" smtClean="0"/>
              <a:t>Automated Complain Box System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Room Maintenance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059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Current Analog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Mechanism of Current System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59189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Obstacles Of Current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Backdated Management System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Lengthy and Cumbersome Process of Registration for</a:t>
            </a:r>
          </a:p>
          <a:p>
            <a:pPr lvl="2"/>
            <a:r>
              <a:rPr lang="en-US" sz="1800" dirty="0" smtClean="0"/>
              <a:t>Sports</a:t>
            </a:r>
            <a:r>
              <a:rPr lang="en-US" sz="2400" dirty="0" smtClean="0"/>
              <a:t> </a:t>
            </a:r>
          </a:p>
          <a:p>
            <a:pPr lvl="2"/>
            <a:r>
              <a:rPr lang="en-US" sz="1800" dirty="0" smtClean="0"/>
              <a:t>Cultural Events</a:t>
            </a:r>
          </a:p>
          <a:p>
            <a:r>
              <a:rPr lang="en-US" dirty="0" smtClean="0"/>
              <a:t>Anonymous Mess Manager Election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Classical Library Database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Unused and Unnoticed Complain Box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Obstacles Of 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Unorganised Notice Board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Opportunity for Mess Menu Selection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Backdated Room Maintenance Process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78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Scope of Our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B4BD-FE80-4500-BAEF-F5A0D73209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449</TotalTime>
  <Words>286</Words>
  <Application>Microsoft Office PowerPoint</Application>
  <PresentationFormat>Widescreen</PresentationFormat>
  <Paragraphs>125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Hall Management System  </vt:lpstr>
      <vt:lpstr>Working Procedure </vt:lpstr>
      <vt:lpstr>Subsystems </vt:lpstr>
      <vt:lpstr>Subsystems</vt:lpstr>
      <vt:lpstr>Current Analog System</vt:lpstr>
      <vt:lpstr>Working Mechanism of Current System</vt:lpstr>
      <vt:lpstr>Obstacles Of Current System </vt:lpstr>
      <vt:lpstr>Obstacles Of Current System</vt:lpstr>
      <vt:lpstr>Scope of Our System</vt:lpstr>
      <vt:lpstr>Users</vt:lpstr>
      <vt:lpstr>Subsystems - Student Account</vt:lpstr>
      <vt:lpstr> Subsystems - Hall Seat Allocation</vt:lpstr>
      <vt:lpstr> Subsystems - Mess Management System</vt:lpstr>
      <vt:lpstr> Subsystems - Event Management System</vt:lpstr>
      <vt:lpstr> Subsystems - Hall Library Database</vt:lpstr>
      <vt:lpstr> Subsystems - Virtual Notice Board</vt:lpstr>
      <vt:lpstr> Subsystems - Digitalized Complain Box</vt:lpstr>
      <vt:lpstr>Assessments</vt:lpstr>
      <vt:lpstr> Subsystems – Room Maintenance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Management System</dc:title>
  <dc:creator>TOSHIBA</dc:creator>
  <cp:lastModifiedBy>TOSHIBA</cp:lastModifiedBy>
  <cp:revision>34</cp:revision>
  <dcterms:created xsi:type="dcterms:W3CDTF">2014-01-27T08:44:15Z</dcterms:created>
  <dcterms:modified xsi:type="dcterms:W3CDTF">2014-02-10T12:04:49Z</dcterms:modified>
</cp:coreProperties>
</file>