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4"/>
  </p:notesMasterIdLst>
  <p:sldIdLst>
    <p:sldId id="256" r:id="rId2"/>
    <p:sldId id="257" r:id="rId3"/>
    <p:sldId id="258" r:id="rId4"/>
    <p:sldId id="259" r:id="rId5"/>
    <p:sldId id="312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13" r:id="rId89"/>
    <p:sldId id="314" r:id="rId90"/>
    <p:sldId id="315" r:id="rId91"/>
    <p:sldId id="316" r:id="rId92"/>
    <p:sldId id="317" r:id="rId93"/>
    <p:sldId id="318" r:id="rId94"/>
    <p:sldId id="319" r:id="rId95"/>
    <p:sldId id="320" r:id="rId96"/>
    <p:sldId id="321" r:id="rId97"/>
    <p:sldId id="322" r:id="rId98"/>
    <p:sldId id="323" r:id="rId99"/>
    <p:sldId id="324" r:id="rId100"/>
    <p:sldId id="325" r:id="rId101"/>
    <p:sldId id="326" r:id="rId102"/>
    <p:sldId id="327" r:id="rId103"/>
    <p:sldId id="328" r:id="rId104"/>
    <p:sldId id="329" r:id="rId105"/>
    <p:sldId id="330" r:id="rId106"/>
    <p:sldId id="331" r:id="rId107"/>
    <p:sldId id="332" r:id="rId108"/>
    <p:sldId id="333" r:id="rId109"/>
    <p:sldId id="334" r:id="rId110"/>
    <p:sldId id="335" r:id="rId111"/>
    <p:sldId id="336" r:id="rId112"/>
    <p:sldId id="337" r:id="rId113"/>
    <p:sldId id="338" r:id="rId114"/>
    <p:sldId id="339" r:id="rId115"/>
    <p:sldId id="340" r:id="rId116"/>
    <p:sldId id="341" r:id="rId117"/>
    <p:sldId id="342" r:id="rId118"/>
    <p:sldId id="343" r:id="rId119"/>
    <p:sldId id="344" r:id="rId120"/>
    <p:sldId id="345" r:id="rId121"/>
    <p:sldId id="346" r:id="rId122"/>
    <p:sldId id="347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8FF63-4DA0-4FC6-AAAB-8C7A0376E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CCB1-A083-45B1-9741-631EF516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0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2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9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7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9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6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9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02E09-2F14-481A-9432-C3F3412A6D0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EF93-B2DA-406C-A4F0-4B349BA4B053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9C50-D7FD-43E5-BD64-C14954C921A3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E7D-830D-428A-9E0C-9B026B0AB8E7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3F2-0E19-4663-89A2-F3F172A8FC47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280-2211-4624-B399-3A3811E18467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F34-C2A5-40A7-9BEA-206E8D78D034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E55-B517-47FB-8447-4ED8F4C265D0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B073-803C-4C1C-9490-17BE42B07E4C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E83C-BA8F-43C9-99E6-E30C619B20C4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3594-A734-485F-86E1-584C84B5102D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B48-66C5-481F-8F60-5B5725747F01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F3-F0F0-47F6-80ED-D328892A03A4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FF60-F7C0-4E5F-BA99-B6214ECDC306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E726-A541-4B59-8E19-DE111DB734A1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9379-E4BE-4B49-93F3-DC822AA3F354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B41E-7D6A-4BC5-9BB6-D0C583CD5882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491" y="204549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279C-ED5E-4E07-91BA-7EA75CAAA0F7}" type="datetime1">
              <a:rPr lang="en-US" smtClean="0"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8152088" cy="1768221"/>
          </a:xfrm>
        </p:spPr>
        <p:txBody>
          <a:bodyPr/>
          <a:lstStyle/>
          <a:p>
            <a:r>
              <a:rPr lang="en-US" dirty="0" smtClean="0"/>
              <a:t>Hall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/>
              <a:t>Eligibility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Provost Checks if Student is Eligible or Not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493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End of 04. Room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5.Event Management System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4460" y="1930400"/>
            <a:ext cx="66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Actors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Provost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Students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Organizer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64" y="0"/>
            <a:ext cx="8596668" cy="1320800"/>
          </a:xfrm>
        </p:spPr>
        <p:txBody>
          <a:bodyPr/>
          <a:lstStyle/>
          <a:p>
            <a:r>
              <a:rPr lang="en-US" dirty="0"/>
              <a:t>5.Event Management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4772" y="80137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glossary: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403406" y="1320800"/>
          <a:ext cx="771773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99"/>
                <a:gridCol w="2473689"/>
                <a:gridCol w="1927644"/>
                <a:gridCol w="19348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 ID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Paricipant Actors and Roles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Response</a:t>
                      </a:r>
                      <a:endParaRPr lang="en-US" sz="1600" dirty="0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 a Event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Students:</a:t>
                      </a:r>
                      <a:br>
                        <a:rPr lang="en-US" sz="1400" dirty="0" smtClean="0"/>
                      </a:br>
                      <a:r>
                        <a:rPr lang="en-US" sz="1400" baseline="0" dirty="0" smtClean="0"/>
                        <a:t>Students Propose a 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</a:t>
                      </a:r>
                      <a:r>
                        <a:rPr lang="en-US" sz="1600" baseline="0" dirty="0" smtClean="0"/>
                        <a:t> The Organizer </a:t>
                      </a:r>
                      <a:endParaRPr lang="en-US" sz="1600" dirty="0"/>
                    </a:p>
                  </a:txBody>
                  <a:tcPr/>
                </a:tc>
              </a:tr>
              <a:tr h="7218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Provost: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Approves</a:t>
                      </a:r>
                      <a:r>
                        <a:rPr lang="en-US" sz="1400" baseline="0" dirty="0" smtClean="0"/>
                        <a:t> it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Meeting</a:t>
                      </a:r>
                      <a:r>
                        <a:rPr lang="en-US" sz="1600" baseline="0" dirty="0" smtClean="0"/>
                        <a:t> Between Student and Provost </a:t>
                      </a:r>
                      <a:endParaRPr lang="en-US" sz="1600" dirty="0"/>
                    </a:p>
                  </a:txBody>
                  <a:tcPr/>
                </a:tc>
              </a:tr>
              <a:tr h="5552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 Organizing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Organizer: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Starts Organizing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 and Decoration</a:t>
                      </a:r>
                      <a:endParaRPr lang="en-US" sz="1600" dirty="0"/>
                    </a:p>
                  </a:txBody>
                  <a:tcPr/>
                </a:tc>
              </a:tr>
              <a:tr h="5552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Registration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Students: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Register for Events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For Events and Participation</a:t>
                      </a:r>
                      <a:endParaRPr lang="en-US" sz="1600" dirty="0"/>
                    </a:p>
                  </a:txBody>
                  <a:tcPr/>
                </a:tc>
              </a:tr>
              <a:tr h="3516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Scheduling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Organizer: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Schedule Events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The</a:t>
                      </a:r>
                      <a:r>
                        <a:rPr lang="en-US" sz="1600" baseline="0" dirty="0" smtClean="0"/>
                        <a:t> Students</a:t>
                      </a:r>
                      <a:endParaRPr lang="en-US" sz="1600" dirty="0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Publishing  Result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Organizer</a:t>
                      </a:r>
                      <a:r>
                        <a:rPr lang="en-US" sz="1400" baseline="0" dirty="0" smtClean="0"/>
                        <a:t>: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Publishes 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The</a:t>
                      </a:r>
                      <a:r>
                        <a:rPr lang="en-US" sz="1600" baseline="0" dirty="0" smtClean="0"/>
                        <a:t> Students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3298" y="6041362"/>
            <a:ext cx="424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</a:t>
            </a:r>
            <a:r>
              <a:rPr lang="en-US" sz="1400" dirty="0" smtClean="0"/>
              <a:t>5.1: </a:t>
            </a:r>
            <a:r>
              <a:rPr lang="en-US" sz="1400" dirty="0" smtClean="0"/>
              <a:t>Use Case Glossary of Hall Seat Allocation </a:t>
            </a:r>
            <a:endParaRPr lang="en-US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74" y="96519"/>
            <a:ext cx="8596668" cy="1320800"/>
          </a:xfrm>
        </p:spPr>
        <p:txBody>
          <a:bodyPr/>
          <a:lstStyle/>
          <a:p>
            <a:r>
              <a:rPr lang="en-US" dirty="0"/>
              <a:t>5.Event Management System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257" y="721775"/>
            <a:ext cx="12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3245" y="6435784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</a:t>
            </a:r>
            <a:r>
              <a:rPr lang="en-US" sz="1400" dirty="0" smtClean="0"/>
              <a:t>5.1: </a:t>
            </a:r>
            <a:r>
              <a:rPr lang="en-US" sz="1400" dirty="0" smtClean="0"/>
              <a:t>Use Case Diagram of Event Management System 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7672" y="597903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103</a:t>
            </a:fld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29" y="721775"/>
            <a:ext cx="6587243" cy="57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5.1 Propose a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</a:t>
            </a:r>
            <a:r>
              <a:rPr lang="en-US" dirty="0"/>
              <a:t>Propose a 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Priority	: Medium </a:t>
            </a:r>
            <a:br>
              <a:rPr lang="en-US" dirty="0" smtClean="0"/>
            </a:br>
            <a:r>
              <a:rPr lang="en-US" dirty="0" smtClean="0"/>
              <a:t>	Primary Actor : Students</a:t>
            </a:r>
            <a:br>
              <a:rPr lang="en-US" dirty="0" smtClean="0"/>
            </a:br>
            <a:r>
              <a:rPr lang="en-US" dirty="0" smtClean="0"/>
              <a:t>	Trigger :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Propose a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Proposal for Events Such As Cultural and Sports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9114"/>
            <a:ext cx="8596668" cy="651510"/>
          </a:xfrm>
        </p:spPr>
        <p:txBody>
          <a:bodyPr>
            <a:normAutofit fontScale="90000"/>
          </a:bodyPr>
          <a:lstStyle/>
          <a:p>
            <a:r>
              <a:rPr lang="en-US" dirty="0"/>
              <a:t>5.1 Propose a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98997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When the Provost Notices the Proposal</a:t>
            </a:r>
            <a:br>
              <a:rPr lang="en-US" dirty="0" smtClean="0"/>
            </a:br>
            <a:r>
              <a:rPr lang="en-US" dirty="0" smtClean="0"/>
              <a:t>	Implementation : Accepting the Proposal He Will Notify the Students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5.2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Approval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Provost</a:t>
            </a:r>
            <a:br>
              <a:rPr lang="en-US" dirty="0" smtClean="0"/>
            </a:br>
            <a:r>
              <a:rPr lang="en-US" dirty="0" smtClean="0"/>
              <a:t>	Trigger :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Provost Decides if He Will Approve the Event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851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5.2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209599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Approves the Proposal of Event</a:t>
            </a:r>
            <a:br>
              <a:rPr lang="en-US" dirty="0" smtClean="0"/>
            </a:br>
            <a:r>
              <a:rPr lang="en-US" dirty="0" smtClean="0"/>
              <a:t>	Implementation : Notifies the Students After Approving it 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8034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1.2 Eligibility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65606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Decided Whether the Student is Eligible 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5.3 Start Organizing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</a:t>
            </a:r>
            <a:r>
              <a:rPr lang="en-US" dirty="0"/>
              <a:t>Start </a:t>
            </a:r>
            <a:r>
              <a:rPr lang="en-US" dirty="0" smtClean="0"/>
              <a:t>Organizing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Organizer</a:t>
            </a:r>
            <a:br>
              <a:rPr lang="en-US" dirty="0" smtClean="0"/>
            </a:br>
            <a:r>
              <a:rPr lang="en-US" dirty="0" smtClean="0"/>
              <a:t>	Trigger : Organizer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Start 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Organizers Decides What Events Can Be Organized or Not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2608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5.3 Start 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273" y="181770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Organizer Will Finish Organizing All Events (Sports,Cultural)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5.4 Registration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89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Registration </a:t>
            </a:r>
            <a:br>
              <a:rPr lang="en-US" dirty="0" smtClean="0"/>
            </a:br>
            <a:r>
              <a:rPr lang="en-US" dirty="0" smtClean="0"/>
              <a:t>	Priority	: Low</a:t>
            </a:r>
            <a:br>
              <a:rPr lang="en-US" dirty="0" smtClean="0"/>
            </a:br>
            <a:r>
              <a:rPr lang="en-US" dirty="0" smtClean="0"/>
              <a:t>	Primary Actor : Students</a:t>
            </a:r>
            <a:br>
              <a:rPr lang="en-US" dirty="0" smtClean="0"/>
            </a:br>
            <a:r>
              <a:rPr lang="en-US" dirty="0" smtClean="0"/>
              <a:t>	Trigger : Organizer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Registration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Students Will Decide For What Event He Will Register. He Can Either Choose to Participate in Sports Events or Cultural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5864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5.4 Registration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8839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Students Register For Their Desired Events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5.5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</a:t>
            </a:r>
            <a:r>
              <a:rPr lang="en-US" dirty="0"/>
              <a:t>Scheduling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Organizer</a:t>
            </a:r>
            <a:br>
              <a:rPr lang="en-US" dirty="0" smtClean="0"/>
            </a:br>
            <a:r>
              <a:rPr lang="en-US" dirty="0" smtClean="0"/>
              <a:t>	Trigger : Organizer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Organizer Will Try to Schedule All the Events in Time So that None of the Events’ Time Overlapps With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853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5.5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8839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Organizer Gives A List of All Events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5.6 Publishing 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</a:t>
            </a:r>
            <a:r>
              <a:rPr lang="en-US" dirty="0"/>
              <a:t>Publishing Result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Priority	: Medium  </a:t>
            </a:r>
            <a:br>
              <a:rPr lang="en-US" dirty="0" smtClean="0"/>
            </a:br>
            <a:r>
              <a:rPr lang="en-US" dirty="0" smtClean="0"/>
              <a:t>	Primary Actor : Organizer</a:t>
            </a:r>
            <a:br>
              <a:rPr lang="en-US" dirty="0" smtClean="0"/>
            </a:br>
            <a:r>
              <a:rPr lang="en-US" dirty="0" smtClean="0"/>
              <a:t>	Trigger : Students,Organizer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1.3 Approval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Approval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Provost</a:t>
            </a:r>
            <a:br>
              <a:rPr lang="en-US" dirty="0" smtClean="0"/>
            </a:br>
            <a:r>
              <a:rPr lang="en-US" dirty="0" smtClean="0"/>
              <a:t>	Trigger : Provost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Publishing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Organizer’s Work is to Give a List Where The Winner, Runners up Name Will be Shown Who Has Participated in Sports or Cultural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5.6 Publishing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80444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Students Will be Informed The Winners and Runners Up Through a List on the Notice Board </a:t>
            </a:r>
            <a:br>
              <a:rPr lang="en-US" dirty="0" smtClean="0"/>
            </a:br>
            <a:r>
              <a:rPr lang="en-US" dirty="0" smtClean="0"/>
              <a:t>	Implementation : Process Will </a:t>
            </a:r>
            <a:r>
              <a:rPr lang="en-US" dirty="0"/>
              <a:t>b</a:t>
            </a:r>
            <a:r>
              <a:rPr lang="en-US" dirty="0" smtClean="0"/>
              <a:t>e Terminated After That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60" y="330128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End of 05. Event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Approval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Provost Decides Whether to Approve the Application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6675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1.3 Approval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20166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Provost Approves the Request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1.4 Check for Empty Room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Check for Empty Room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Supervisor</a:t>
            </a:r>
            <a:br>
              <a:rPr lang="en-US" dirty="0" smtClean="0"/>
            </a:br>
            <a:r>
              <a:rPr lang="en-US" dirty="0" smtClean="0"/>
              <a:t>	Trigger : Provost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Check for Empty Room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Supervisor Searchs for an Empty Room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1066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1.4 Check for Empty Room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161" y="20553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An Empty Room is Selected by the Supervisor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1.5 Seat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Seat Allocation 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Supervisor</a:t>
            </a:r>
            <a:br>
              <a:rPr lang="en-US" dirty="0" smtClean="0"/>
            </a:br>
            <a:r>
              <a:rPr lang="en-US" dirty="0" smtClean="0"/>
              <a:t>	Trigger : Supervisor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Seat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Supervisor Tries to Allocate a Seat for the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Computerized Hall Seat Alocation</a:t>
            </a:r>
          </a:p>
          <a:p>
            <a:r>
              <a:rPr lang="en-US" dirty="0" smtClean="0"/>
              <a:t>2. Hall Mess management System</a:t>
            </a:r>
          </a:p>
          <a:p>
            <a:r>
              <a:rPr lang="en-US" dirty="0" smtClean="0"/>
              <a:t>3. Virtual Notice Board &amp; Complain box</a:t>
            </a:r>
          </a:p>
          <a:p>
            <a:r>
              <a:rPr lang="en-US" dirty="0" smtClean="0"/>
              <a:t>4. Room Maintenance System</a:t>
            </a:r>
          </a:p>
          <a:p>
            <a:r>
              <a:rPr lang="en-US" dirty="0" smtClean="0"/>
              <a:t>5. Event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5307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1.5 Seat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92651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A Seat is Allocated for the Student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1.6 Inform Student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Inform </a:t>
            </a:r>
            <a:r>
              <a:rPr lang="en-US" dirty="0"/>
              <a:t>Student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Supervisor,Student </a:t>
            </a:r>
            <a:br>
              <a:rPr lang="en-US" dirty="0" smtClean="0"/>
            </a:br>
            <a:r>
              <a:rPr lang="en-US" dirty="0" smtClean="0"/>
              <a:t>	Trigger : Supervisor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Inform Student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Supervisor Attempts to Inform the Student about Seat Allocation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2733"/>
            <a:ext cx="8596668" cy="651510"/>
          </a:xfrm>
        </p:spPr>
        <p:txBody>
          <a:bodyPr>
            <a:normAutofit/>
          </a:bodyPr>
          <a:lstStyle/>
          <a:p>
            <a:r>
              <a:rPr lang="en-US" dirty="0"/>
              <a:t>1.6 Inform Student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9522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Student is Informed About His Allocated Room Number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1.7 After Occupying Seat Inform Authority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After Occupying Seat Inform Authority </a:t>
            </a:r>
            <a:br>
              <a:rPr lang="en-US" dirty="0" smtClean="0"/>
            </a:br>
            <a:r>
              <a:rPr lang="en-US" dirty="0" smtClean="0"/>
              <a:t>	Priority	: Medium </a:t>
            </a:r>
            <a:br>
              <a:rPr lang="en-US" dirty="0" smtClean="0"/>
            </a:br>
            <a:r>
              <a:rPr lang="en-US" dirty="0" smtClean="0"/>
              <a:t>	Primary Actor : Supervisor,Student </a:t>
            </a:r>
            <a:br>
              <a:rPr lang="en-US" dirty="0" smtClean="0"/>
            </a:br>
            <a:r>
              <a:rPr lang="en-US" dirty="0" smtClean="0"/>
              <a:t>	Trigger : Studebt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1.7 After Occupying Seat Inform Authority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Student Atempts to Inform the Authority that He Has Gotten Into the 			Room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5459"/>
            <a:ext cx="8596668" cy="651510"/>
          </a:xfrm>
        </p:spPr>
        <p:txBody>
          <a:bodyPr>
            <a:normAutofit fontScale="90000"/>
          </a:bodyPr>
          <a:lstStyle/>
          <a:p>
            <a:r>
              <a:rPr lang="en-US" dirty="0"/>
              <a:t>1.7 After Occupying Seat Inform Authority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8234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Supervisor is Informed that Student has Gotten into his Room </a:t>
            </a:r>
            <a:br>
              <a:rPr lang="en-US" dirty="0" smtClean="0"/>
            </a:br>
            <a:r>
              <a:rPr lang="en-US" dirty="0" smtClean="0"/>
              <a:t>	Implementation : The Process is Terminated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51100"/>
            <a:ext cx="8596668" cy="1854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End of Slide…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2.Hall Mess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sub systems:</a:t>
            </a:r>
          </a:p>
          <a:p>
            <a:pPr lvl="1"/>
            <a:r>
              <a:rPr lang="en-US" dirty="0" smtClean="0"/>
              <a:t>2.1.Mess Manager election</a:t>
            </a:r>
          </a:p>
          <a:p>
            <a:pPr lvl="1"/>
            <a:r>
              <a:rPr lang="en-US" dirty="0" smtClean="0"/>
              <a:t>2.2.Mess Meal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2.1.Mess Manager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Provost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1.Computerized Hall Seat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Actors</a:t>
            </a:r>
          </a:p>
          <a:p>
            <a:r>
              <a:rPr lang="en-US" dirty="0" smtClean="0"/>
              <a:t>Provost</a:t>
            </a:r>
          </a:p>
          <a:p>
            <a:r>
              <a:rPr lang="en-US" dirty="0" smtClean="0"/>
              <a:t>Supervisor</a:t>
            </a:r>
          </a:p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941"/>
            <a:ext cx="8118936" cy="669701"/>
          </a:xfrm>
        </p:spPr>
        <p:txBody>
          <a:bodyPr/>
          <a:lstStyle/>
          <a:p>
            <a:r>
              <a:rPr lang="en-US" dirty="0"/>
              <a:t>2.1.Mess Manager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19533" y="1390556"/>
          <a:ext cx="8596312" cy="484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917131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589704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for mess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Students: Apply</a:t>
                      </a:r>
                      <a:r>
                        <a:rPr lang="en-US" baseline="0" dirty="0" smtClean="0"/>
                        <a:t> for mess manager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the provost</a:t>
                      </a:r>
                      <a:endParaRPr lang="en-US" dirty="0"/>
                    </a:p>
                  </a:txBody>
                  <a:tcPr/>
                </a:tc>
              </a:tr>
              <a:tr h="1347895">
                <a:tc>
                  <a:txBody>
                    <a:bodyPr/>
                    <a:lstStyle/>
                    <a:p>
                      <a:r>
                        <a:rPr lang="en-US" dirty="0" smtClean="0"/>
                        <a:t>2.1.2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whether</a:t>
                      </a:r>
                      <a:r>
                        <a:rPr lang="en-US" baseline="0" dirty="0" smtClean="0"/>
                        <a:t> eligible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Provost:</a:t>
                      </a:r>
                      <a:r>
                        <a:rPr lang="en-US" baseline="0" dirty="0" smtClean="0"/>
                        <a:t> Checks whether the applicant students are eligible to be mess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list of eligible</a:t>
                      </a:r>
                      <a:r>
                        <a:rPr lang="en-US" baseline="0" dirty="0" smtClean="0"/>
                        <a:t> candidates</a:t>
                      </a:r>
                      <a:endParaRPr lang="en-US" dirty="0"/>
                    </a:p>
                  </a:txBody>
                  <a:tcPr/>
                </a:tc>
              </a:tr>
              <a:tr h="842435"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Students: Vote for</a:t>
                      </a:r>
                      <a:r>
                        <a:rPr lang="en-US" baseline="0" dirty="0" smtClean="0"/>
                        <a:t> electing mess manager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Notify the provost with result</a:t>
                      </a:r>
                      <a:r>
                        <a:rPr lang="en-US" baseline="0" dirty="0" smtClean="0"/>
                        <a:t> of voting</a:t>
                      </a:r>
                      <a:endParaRPr lang="en-US" dirty="0"/>
                    </a:p>
                  </a:txBody>
                  <a:tcPr/>
                </a:tc>
              </a:tr>
              <a:tr h="842435"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Announce</a:t>
                      </a:r>
                      <a:r>
                        <a:rPr lang="en-US" baseline="0" dirty="0" smtClean="0"/>
                        <a:t> and 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Provost: Announce the result and approve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students and newly elected mess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8490" y="100455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Glossary: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0468" y="6439434"/>
            <a:ext cx="572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2.1.Use case glossary of mess manager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2.1.Mess Manager Election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77" y="1477161"/>
            <a:ext cx="6967925" cy="45642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003" y="142955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2767" y="6281126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2.1.Use Case Diagram of Mess Manager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2.1.1.Apply for Mess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Apply for Mess management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Actor: Students</a:t>
            </a:r>
          </a:p>
          <a:p>
            <a:pPr lvl="1"/>
            <a:r>
              <a:rPr lang="en-US" dirty="0"/>
              <a:t>Trigger: Students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2.1.1.Apply for Mess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Course Events:</a:t>
            </a:r>
          </a:p>
          <a:p>
            <a:pPr lvl="1"/>
            <a:r>
              <a:rPr lang="en-US" dirty="0" smtClean="0"/>
              <a:t>Students apply for mess management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2.1.1.Apply for Mess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Documentation: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Provost checks the applications.</a:t>
            </a:r>
          </a:p>
          <a:p>
            <a:pPr lvl="1"/>
            <a:r>
              <a:rPr lang="en-US" dirty="0" smtClean="0"/>
              <a:t>Implementation:</a:t>
            </a:r>
            <a:endParaRPr lang="en-US" dirty="0"/>
          </a:p>
          <a:p>
            <a:pPr lvl="2"/>
            <a:r>
              <a:rPr lang="en-US" dirty="0" smtClean="0"/>
              <a:t>Notification will be sent to provost.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2.1.2.Check whether eligible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</a:t>
            </a:r>
            <a:r>
              <a:rPr lang="en-US" dirty="0" smtClean="0"/>
              <a:t>Check whether eligible</a:t>
            </a:r>
            <a:endParaRPr lang="en-US" dirty="0"/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Actor: </a:t>
            </a:r>
            <a:r>
              <a:rPr lang="en-US" dirty="0" smtClean="0"/>
              <a:t>Provost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dirty="0" smtClean="0"/>
              <a:t>Provost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2.1.2.Check whether eligible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Course Events:</a:t>
            </a:r>
          </a:p>
          <a:p>
            <a:pPr lvl="1"/>
            <a:r>
              <a:rPr lang="en-US" dirty="0" smtClean="0"/>
              <a:t>Provost checks the application</a:t>
            </a:r>
          </a:p>
          <a:p>
            <a:pPr lvl="1"/>
            <a:r>
              <a:rPr lang="en-US" dirty="0" smtClean="0"/>
              <a:t>Selects eligible candidates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2.1.2.Check whether eligible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Documentation: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Eligible candidates selection done.</a:t>
            </a:r>
          </a:p>
          <a:p>
            <a:pPr lvl="1"/>
            <a:r>
              <a:rPr lang="en-US" dirty="0" smtClean="0"/>
              <a:t>Implementation:</a:t>
            </a:r>
            <a:endParaRPr lang="en-US" dirty="0"/>
          </a:p>
          <a:p>
            <a:pPr lvl="2"/>
            <a:r>
              <a:rPr lang="en-US" dirty="0" smtClean="0"/>
              <a:t>Selected candidates list will be sent to students for voting.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2.1.3.Voting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</a:t>
            </a:r>
            <a:r>
              <a:rPr lang="en-US" dirty="0" smtClean="0"/>
              <a:t>Voting</a:t>
            </a:r>
            <a:endParaRPr lang="en-US" dirty="0"/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</a:t>
            </a:r>
            <a:r>
              <a:rPr lang="en-US" dirty="0" smtClean="0"/>
              <a:t>: Students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dirty="0" smtClean="0"/>
              <a:t>Students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2.1.3.Voting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Course Events:</a:t>
            </a:r>
          </a:p>
          <a:p>
            <a:pPr lvl="1"/>
            <a:r>
              <a:rPr lang="en-US" dirty="0" smtClean="0"/>
              <a:t>Students check the list of eligible candidates</a:t>
            </a:r>
          </a:p>
          <a:p>
            <a:pPr lvl="1"/>
            <a:r>
              <a:rPr lang="en-US" dirty="0" smtClean="0"/>
              <a:t>Vote for electing mess manager.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64" y="0"/>
            <a:ext cx="8596668" cy="1320800"/>
          </a:xfrm>
        </p:spPr>
        <p:txBody>
          <a:bodyPr/>
          <a:lstStyle/>
          <a:p>
            <a:r>
              <a:rPr lang="en-US" dirty="0"/>
              <a:t>1.Computerized Hall Seat Allocation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4772" y="80137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glossary: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5302"/>
              </p:ext>
            </p:extLst>
          </p:nvPr>
        </p:nvGraphicFramePr>
        <p:xfrm>
          <a:off x="1403406" y="1320800"/>
          <a:ext cx="771773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99"/>
                <a:gridCol w="2473689"/>
                <a:gridCol w="1927644"/>
                <a:gridCol w="19348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 ID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Paricipant Actors and Roles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Response</a:t>
                      </a:r>
                      <a:endParaRPr lang="en-US" sz="1600" dirty="0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Apply For Seat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Student:</a:t>
                      </a:r>
                      <a:br>
                        <a:rPr lang="en-US" sz="1400" dirty="0" smtClean="0"/>
                      </a:br>
                      <a:r>
                        <a:rPr lang="en-US" sz="1400" baseline="0" dirty="0" smtClean="0"/>
                        <a:t>Applies For Seat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</a:t>
                      </a:r>
                      <a:r>
                        <a:rPr lang="en-US" sz="1600" baseline="0" dirty="0" smtClean="0"/>
                        <a:t> The Provost </a:t>
                      </a:r>
                      <a:endParaRPr lang="en-US" sz="1600" dirty="0"/>
                    </a:p>
                  </a:txBody>
                  <a:tcPr/>
                </a:tc>
              </a:tr>
              <a:tr h="7218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Eligibility</a:t>
                      </a:r>
                      <a:r>
                        <a:rPr lang="en-US" sz="1600" baseline="0" dirty="0" smtClean="0"/>
                        <a:t> Checking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Provost: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Checks</a:t>
                      </a:r>
                      <a:r>
                        <a:rPr lang="en-US" sz="1400" baseline="0" dirty="0" smtClean="0"/>
                        <a:t> for Eligibility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Meeting</a:t>
                      </a:r>
                      <a:r>
                        <a:rPr lang="en-US" sz="1600" baseline="0" dirty="0" smtClean="0"/>
                        <a:t> Between Student and Provost </a:t>
                      </a:r>
                      <a:endParaRPr lang="en-US" sz="1600" dirty="0"/>
                    </a:p>
                  </a:txBody>
                  <a:tcPr/>
                </a:tc>
              </a:tr>
              <a:tr h="5552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Approval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Provost:</a:t>
                      </a:r>
                      <a:br>
                        <a:rPr lang="en-US" sz="1400" dirty="0" smtClean="0"/>
                      </a:br>
                      <a:r>
                        <a:rPr lang="en-US" sz="1400" baseline="0" dirty="0" smtClean="0"/>
                        <a:t>Give Approval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The Student and Supervisor</a:t>
                      </a:r>
                      <a:endParaRPr lang="en-US" sz="1600" dirty="0"/>
                    </a:p>
                  </a:txBody>
                  <a:tcPr/>
                </a:tc>
              </a:tr>
              <a:tr h="5552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For Empty Room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Checks</a:t>
                      </a:r>
                      <a:r>
                        <a:rPr lang="en-US" sz="1400" baseline="0" dirty="0" smtClean="0"/>
                        <a:t> For Empty Room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</a:t>
                      </a:r>
                      <a:r>
                        <a:rPr lang="en-US" sz="1600" baseline="0" dirty="0" smtClean="0"/>
                        <a:t> Empty Room From Database </a:t>
                      </a:r>
                      <a:endParaRPr lang="en-US" sz="1600" dirty="0"/>
                    </a:p>
                  </a:txBody>
                  <a:tcPr/>
                </a:tc>
              </a:tr>
              <a:tr h="3516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Seat Allocation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a Room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 a</a:t>
                      </a:r>
                      <a:r>
                        <a:rPr lang="en-US" sz="1600" baseline="0" dirty="0" smtClean="0"/>
                        <a:t> Room </a:t>
                      </a:r>
                      <a:endParaRPr lang="en-US" sz="1600" dirty="0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 Student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Give </a:t>
                      </a:r>
                      <a:r>
                        <a:rPr lang="en-US" sz="1400" baseline="0" dirty="0" smtClean="0"/>
                        <a:t>a Notice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The</a:t>
                      </a:r>
                      <a:r>
                        <a:rPr lang="en-US" sz="1600" baseline="0" dirty="0" smtClean="0"/>
                        <a:t> Student </a:t>
                      </a:r>
                      <a:endParaRPr lang="en-US" sz="1600" dirty="0"/>
                    </a:p>
                  </a:txBody>
                  <a:tcPr/>
                </a:tc>
              </a:tr>
              <a:tr h="6478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Occupying</a:t>
                      </a:r>
                      <a:r>
                        <a:rPr lang="en-US" sz="1600" baseline="0" dirty="0" smtClean="0"/>
                        <a:t> Seat Inform Authority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Student:</a:t>
                      </a:r>
                      <a:r>
                        <a:rPr lang="en-US" sz="1400" baseline="0" dirty="0" smtClean="0"/>
                        <a:t> 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After Getting Into The Room Informs The Authority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The </a:t>
                      </a:r>
                      <a:r>
                        <a:rPr lang="en-US" sz="1600" baseline="0" dirty="0" smtClean="0"/>
                        <a:t>Supervisor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7540" y="6550223"/>
            <a:ext cx="424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1: Use Case Glossary of Hall Seat Allocation </a:t>
            </a:r>
            <a:endParaRPr lang="en-US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2.1.3.Voting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Documentation: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Result will go to provost</a:t>
            </a:r>
          </a:p>
          <a:p>
            <a:pPr lvl="1"/>
            <a:r>
              <a:rPr lang="en-US" dirty="0" smtClean="0"/>
              <a:t>Implementation:</a:t>
            </a:r>
            <a:endParaRPr lang="en-US" dirty="0"/>
          </a:p>
          <a:p>
            <a:pPr lvl="2"/>
            <a:r>
              <a:rPr lang="en-US" dirty="0" smtClean="0"/>
              <a:t>Notify provost with the voting result.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2.1.4.Announce and approve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</a:t>
            </a:r>
            <a:r>
              <a:rPr lang="en-US" dirty="0" smtClean="0"/>
              <a:t>Announce and approve</a:t>
            </a:r>
            <a:endParaRPr lang="en-US" dirty="0"/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Actor: </a:t>
            </a:r>
            <a:r>
              <a:rPr lang="en-US" dirty="0" smtClean="0"/>
              <a:t>Provost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dirty="0" smtClean="0"/>
              <a:t>Provost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2.1.4.Announce and approve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Course Events:</a:t>
            </a:r>
          </a:p>
          <a:p>
            <a:pPr lvl="1"/>
            <a:r>
              <a:rPr lang="en-US" dirty="0" smtClean="0"/>
              <a:t>Provost checks the result of vote</a:t>
            </a:r>
          </a:p>
          <a:p>
            <a:pPr lvl="1"/>
            <a:r>
              <a:rPr lang="en-US" dirty="0" smtClean="0"/>
              <a:t>Provost approve the winner </a:t>
            </a:r>
          </a:p>
          <a:p>
            <a:pPr lvl="1"/>
            <a:r>
              <a:rPr lang="en-US" dirty="0" smtClean="0"/>
              <a:t>Provost announce the next mess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2.1.4.Announce and approve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Documentation: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Mess manager will be selected and approved</a:t>
            </a:r>
          </a:p>
          <a:p>
            <a:pPr lvl="1"/>
            <a:r>
              <a:rPr lang="en-US" dirty="0" smtClean="0"/>
              <a:t>Implementation:</a:t>
            </a:r>
            <a:endParaRPr lang="en-US" dirty="0"/>
          </a:p>
          <a:p>
            <a:pPr lvl="2"/>
            <a:r>
              <a:rPr lang="en-US" dirty="0" smtClean="0"/>
              <a:t>Notify students about the announcement and the new mess manager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2.2.Mess Meal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Mess manager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en-US" dirty="0" smtClean="0"/>
              <a:t>2.2.Mess Meal Selection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92377" y="1739678"/>
          <a:ext cx="85963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Menu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 Manager: Gives list of next day meals to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students with the meal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and Submit within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Students: Submit</a:t>
                      </a:r>
                      <a:r>
                        <a:rPr lang="en-US" baseline="0" dirty="0" smtClean="0"/>
                        <a:t> selected meal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the mess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meal if not 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Time: Default</a:t>
                      </a:r>
                      <a:r>
                        <a:rPr lang="en-US" baseline="0" dirty="0" smtClean="0"/>
                        <a:t> meal will be submitted if no item is selected within a certain amount of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Notify the mess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632" y="137886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Glossary: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1713" y="6400804"/>
            <a:ext cx="549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2.2: Use Case glossary of mess meal selection</a:t>
            </a:r>
          </a:p>
        </p:txBody>
      </p:sp>
    </p:spTree>
    <p:extLst>
      <p:ext uri="{BB962C8B-B14F-4D97-AF65-F5344CB8AC3E}">
        <p14:creationId xmlns:p14="http://schemas.microsoft.com/office/powerpoint/2010/main" val="30281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en-US" dirty="0"/>
              <a:t>2.2.Mess M</a:t>
            </a:r>
            <a:r>
              <a:rPr lang="en-US" dirty="0" smtClean="0"/>
              <a:t>eal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66" y="1424552"/>
            <a:ext cx="6268334" cy="4981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542" y="1407894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5032" y="6445126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2.2: Use case diagram of mess meal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2.2.1.Give Menu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</a:t>
            </a:r>
            <a:r>
              <a:rPr lang="en-US" dirty="0" smtClean="0"/>
              <a:t>Give menu list</a:t>
            </a:r>
            <a:endParaRPr lang="en-US" dirty="0"/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Actor: </a:t>
            </a:r>
            <a:r>
              <a:rPr lang="en-US" dirty="0" smtClean="0"/>
              <a:t>Mess manager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dirty="0" smtClean="0"/>
              <a:t>Mess manager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2.2.1.Give Menu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Course Events:</a:t>
            </a:r>
          </a:p>
          <a:p>
            <a:pPr lvl="1"/>
            <a:r>
              <a:rPr lang="en-US" dirty="0" smtClean="0"/>
              <a:t>Mess manager submits next day’s meal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2.2.1.Give Menu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Documentation:</a:t>
            </a:r>
          </a:p>
          <a:p>
            <a:pPr lvl="1"/>
            <a:r>
              <a:rPr lang="en-US" dirty="0"/>
              <a:t>Conclusion:</a:t>
            </a:r>
          </a:p>
          <a:p>
            <a:pPr lvl="2"/>
            <a:r>
              <a:rPr lang="en-US" dirty="0" smtClean="0"/>
              <a:t>List of meal will be sent to students</a:t>
            </a:r>
            <a:endParaRPr lang="en-US" dirty="0"/>
          </a:p>
          <a:p>
            <a:pPr lvl="1"/>
            <a:r>
              <a:rPr lang="en-US" dirty="0"/>
              <a:t>Implementation:</a:t>
            </a:r>
          </a:p>
          <a:p>
            <a:pPr lvl="2"/>
            <a:r>
              <a:rPr lang="en-US" dirty="0"/>
              <a:t>Notify students about the </a:t>
            </a:r>
            <a:r>
              <a:rPr lang="en-US" dirty="0" smtClean="0"/>
              <a:t>meal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74" y="96519"/>
            <a:ext cx="8596668" cy="1320800"/>
          </a:xfrm>
        </p:spPr>
        <p:txBody>
          <a:bodyPr/>
          <a:lstStyle/>
          <a:p>
            <a:r>
              <a:rPr lang="en-US" dirty="0"/>
              <a:t>1.Computerized Hall Seat Allocation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257" y="721775"/>
            <a:ext cx="12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460" y="642366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Use Case Diagram of Hall Seat Allocation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7672" y="597903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85" y="825117"/>
            <a:ext cx="6281015" cy="54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2.2.2. </a:t>
            </a:r>
            <a:r>
              <a:rPr lang="en-US" dirty="0"/>
              <a:t>Select and Submit within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</a:t>
            </a:r>
            <a:r>
              <a:rPr lang="en-US" dirty="0" smtClean="0"/>
              <a:t>Select and submit within time</a:t>
            </a:r>
            <a:endParaRPr lang="en-US" dirty="0"/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Actor: </a:t>
            </a:r>
            <a:r>
              <a:rPr lang="en-US" dirty="0" smtClean="0"/>
              <a:t>Students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dirty="0" smtClean="0"/>
              <a:t>Students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2.2.2. </a:t>
            </a:r>
            <a:r>
              <a:rPr lang="en-US" dirty="0"/>
              <a:t>Select and Submit within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Course Events:</a:t>
            </a:r>
          </a:p>
          <a:p>
            <a:pPr lvl="1"/>
            <a:r>
              <a:rPr lang="en-US" dirty="0" smtClean="0"/>
              <a:t>day’s meal list will be shown</a:t>
            </a:r>
          </a:p>
          <a:p>
            <a:pPr lvl="1"/>
            <a:r>
              <a:rPr lang="en-US" dirty="0" smtClean="0"/>
              <a:t>Students will chose there meal</a:t>
            </a:r>
          </a:p>
          <a:p>
            <a:pPr lvl="1"/>
            <a:r>
              <a:rPr lang="en-US" dirty="0" smtClean="0"/>
              <a:t>Students will submit their selected meal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2.2.2. </a:t>
            </a:r>
            <a:r>
              <a:rPr lang="en-US" dirty="0"/>
              <a:t>Select and Submit within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Documentation:</a:t>
            </a:r>
          </a:p>
          <a:p>
            <a:pPr lvl="1"/>
            <a:r>
              <a:rPr lang="en-US" dirty="0"/>
              <a:t>Conclusion:</a:t>
            </a:r>
          </a:p>
          <a:p>
            <a:pPr lvl="2"/>
            <a:r>
              <a:rPr lang="en-US" dirty="0" smtClean="0"/>
              <a:t>Submitted meal item will be sent to mess manager</a:t>
            </a:r>
            <a:endParaRPr lang="en-US" dirty="0"/>
          </a:p>
          <a:p>
            <a:pPr lvl="1"/>
            <a:r>
              <a:rPr lang="en-US" dirty="0"/>
              <a:t>Implementation:</a:t>
            </a:r>
          </a:p>
          <a:p>
            <a:pPr lvl="2"/>
            <a:r>
              <a:rPr lang="en-US" dirty="0"/>
              <a:t>Notify </a:t>
            </a:r>
            <a:r>
              <a:rPr lang="en-US" dirty="0" smtClean="0"/>
              <a:t>mess manager when students submit their meals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2.2.3. </a:t>
            </a:r>
            <a:r>
              <a:rPr lang="en-US" dirty="0"/>
              <a:t>Default meal if not submitted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Narrative:</a:t>
            </a:r>
          </a:p>
          <a:p>
            <a:pPr lvl="1"/>
            <a:r>
              <a:rPr lang="en-US" dirty="0"/>
              <a:t>Name: Default meal if not submitted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Primary Actor: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Default meal if not submitted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Course Events:</a:t>
            </a:r>
          </a:p>
          <a:p>
            <a:pPr lvl="1"/>
            <a:r>
              <a:rPr lang="en-US" dirty="0" smtClean="0"/>
              <a:t>Students have to submit meal within certain amount of time</a:t>
            </a:r>
          </a:p>
          <a:p>
            <a:pPr lvl="1"/>
            <a:r>
              <a:rPr lang="en-US" dirty="0" smtClean="0"/>
              <a:t>After time expires default meal will be submitted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607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End of 02. Hall Mess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bn-BD" dirty="0" smtClean="0"/>
              <a:t>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452" y="3048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bn-BD" sz="2800" dirty="0"/>
              <a:t> </a:t>
            </a:r>
            <a:r>
              <a:rPr lang="bn-BD" sz="4400" dirty="0"/>
              <a:t>Virtual noticeboard and  	complain box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Actors</a:t>
            </a:r>
          </a:p>
          <a:p>
            <a:pPr lvl="2">
              <a:buFont typeface="Wingdings" pitchFamily="2" charset="2"/>
              <a:buChar char="Ø"/>
            </a:pPr>
            <a:r>
              <a:rPr lang="bn-BD" dirty="0" smtClean="0"/>
              <a:t>Provost</a:t>
            </a:r>
          </a:p>
          <a:p>
            <a:pPr lvl="2">
              <a:buFont typeface="Wingdings" pitchFamily="2" charset="2"/>
              <a:buChar char="Ø"/>
            </a:pPr>
            <a:r>
              <a:rPr lang="bn-BD" dirty="0" smtClean="0"/>
              <a:t>Superviser</a:t>
            </a:r>
          </a:p>
          <a:p>
            <a:pPr lvl="2">
              <a:buFont typeface="Wingdings" pitchFamily="2" charset="2"/>
              <a:buChar char="Ø"/>
            </a:pPr>
            <a:r>
              <a:rPr lang="bn-BD" dirty="0" smtClean="0"/>
              <a:t>Time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3.1Virtual notice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pPr>
              <a:buNone/>
            </a:pPr>
            <a:endParaRPr lang="bn-B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3.1.Virtual notice board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1" y="1676401"/>
          <a:ext cx="5181597" cy="444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59"/>
                <a:gridCol w="1463681"/>
                <a:gridCol w="1812175"/>
                <a:gridCol w="1184882"/>
              </a:tblGrid>
              <a:tr h="878723">
                <a:tc>
                  <a:txBody>
                    <a:bodyPr/>
                    <a:lstStyle/>
                    <a:p>
                      <a:r>
                        <a:rPr lang="bn-BD" dirty="0" smtClean="0"/>
                        <a:t>Use</a:t>
                      </a:r>
                      <a:r>
                        <a:rPr lang="bn-BD" baseline="0" dirty="0" smtClean="0"/>
                        <a:t>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System</a:t>
                      </a:r>
                      <a:r>
                        <a:rPr lang="bn-BD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665790">
                <a:tc>
                  <a:txBody>
                    <a:bodyPr/>
                    <a:lstStyle/>
                    <a:p>
                      <a:r>
                        <a:rPr lang="bn-BD" dirty="0" smtClean="0"/>
                        <a:t>3.1.1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Notice Prepare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Supervisor.Notice</a:t>
                      </a:r>
                      <a:r>
                        <a:rPr lang="bn-BD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6467">
                <a:tc>
                  <a:txBody>
                    <a:bodyPr/>
                    <a:lstStyle/>
                    <a:p>
                      <a:r>
                        <a:rPr lang="bn-BD" dirty="0" smtClean="0"/>
                        <a:t>3.1.2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Provost,superviser.notice is approaved by provost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1690">
                <a:tc>
                  <a:txBody>
                    <a:bodyPr/>
                    <a:lstStyle/>
                    <a:p>
                      <a:r>
                        <a:rPr lang="bn-BD" dirty="0" smtClean="0"/>
                        <a:t>3.1.3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Superviser.Post</a:t>
                      </a:r>
                      <a:r>
                        <a:rPr lang="bn-BD" baseline="0" dirty="0" smtClean="0"/>
                        <a:t> any notice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1690">
                <a:tc>
                  <a:txBody>
                    <a:bodyPr/>
                    <a:lstStyle/>
                    <a:p>
                      <a:r>
                        <a:rPr lang="bn-BD" dirty="0" smtClean="0"/>
                        <a:t>3.1.3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Superviser.Remove notice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2201" y="1295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bn-BD" dirty="0"/>
              <a:t>se case glossary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4200" y="6223924"/>
            <a:ext cx="3460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BD" dirty="0"/>
              <a:t>Table 1:Use case </a:t>
            </a:r>
          </a:p>
          <a:p>
            <a:r>
              <a:rPr lang="en-US" dirty="0"/>
              <a:t>G</a:t>
            </a:r>
            <a:r>
              <a:rPr lang="bn-BD" dirty="0"/>
              <a:t>lossary of Virtual notice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3.1.Virtual notice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9290" y="1481138"/>
            <a:ext cx="619342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0" y="17526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bn-BD" dirty="0"/>
              <a:t>se Case </a:t>
            </a:r>
          </a:p>
          <a:p>
            <a:r>
              <a:rPr lang="bn-BD" dirty="0"/>
              <a:t>Diagram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84309" y="6124322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bn-BD" dirty="0"/>
              <a:t>igure </a:t>
            </a:r>
            <a:r>
              <a:rPr lang="en-US" dirty="0" smtClean="0"/>
              <a:t>3.1</a:t>
            </a:r>
            <a:r>
              <a:rPr lang="bn-BD" dirty="0" smtClean="0"/>
              <a:t>:usecase </a:t>
            </a:r>
            <a:r>
              <a:rPr lang="bn-BD" dirty="0"/>
              <a:t>diagram for </a:t>
            </a:r>
            <a:r>
              <a:rPr lang="en-US" dirty="0" smtClean="0"/>
              <a:t>notice board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/>
              <a:t>1.1 Apply For Seat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Apply for Seat 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Student</a:t>
            </a:r>
            <a:br>
              <a:rPr lang="en-US" dirty="0" smtClean="0"/>
            </a:br>
            <a:r>
              <a:rPr lang="en-US" dirty="0" smtClean="0"/>
              <a:t>	Trigger :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 Use Case Narritive: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Name :Notice Board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Priority:High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Actor:Superviser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Trigger:Superviser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 algn="l"/>
            <a:r>
              <a:rPr lang="bn-BD" dirty="0" smtClean="0"/>
              <a:t>3.1.1 Notice Prepare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All sorts of noticed will be prepared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3.1.1 Notice Prepare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r>
              <a:rPr lang="bn-BD" dirty="0" smtClean="0"/>
              <a:t>		Conclusion:Notice will be prepared by the 	superviser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3.1.1 Notice Prepare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 Use Case Narritive: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Name :Approval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Priority:High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 Actor:Provost,Superviser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Trigger:Provost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 algn="l"/>
            <a:r>
              <a:rPr lang="bn-BD" dirty="0" smtClean="0"/>
              <a:t>3.1.2 Approval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Notices will be approaved by the provost for publication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3.1.2 Approval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r>
              <a:rPr lang="bn-BD" dirty="0" smtClean="0"/>
              <a:t>		Conclusion:Noticed will be published after 	approval</a:t>
            </a:r>
          </a:p>
          <a:p>
            <a:pPr>
              <a:buNone/>
            </a:pPr>
            <a:r>
              <a:rPr lang="bn-BD" dirty="0" smtClean="0"/>
              <a:t>		Implementation:Approved notice wil be published 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3.1.2 Approval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 Use Case Narritive: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Name :Post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Priority:High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Actor:Superviser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Trigger:Superviser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 algn="l"/>
            <a:r>
              <a:rPr lang="bn-BD" dirty="0" smtClean="0"/>
              <a:t>3.1.3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All sorts of noticed will be published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3.1.3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r>
              <a:rPr lang="bn-BD" dirty="0" smtClean="0"/>
              <a:t>		Conclusion:Students will be notified of 	notice</a:t>
            </a:r>
          </a:p>
          <a:p>
            <a:pPr>
              <a:buNone/>
            </a:pPr>
            <a:r>
              <a:rPr lang="bn-BD" dirty="0" smtClean="0"/>
              <a:t>		Implementation:Student will find their 	important notice using their hall account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3.1.3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 Use Case Narritive: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Name :Remove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Priority:Medium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 Actor:Superviser,Time</a:t>
            </a:r>
          </a:p>
          <a:p>
            <a:pPr>
              <a:buFont typeface="Wingdings" pitchFamily="2" charset="2"/>
              <a:buChar char="Ø"/>
            </a:pPr>
            <a:r>
              <a:rPr lang="bn-BD" sz="2400" dirty="0"/>
              <a:t>Trigger:Superviser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 algn="l"/>
            <a:r>
              <a:rPr lang="bn-BD" dirty="0" smtClean="0"/>
              <a:t>3.1.4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Apply For Seat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Typical Course of Event :</a:t>
            </a:r>
            <a:br>
              <a:rPr lang="en-US" dirty="0" smtClean="0"/>
            </a:br>
            <a:r>
              <a:rPr lang="en-US" dirty="0" smtClean="0"/>
              <a:t> 		Apply for Seat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Notices will be removed after a certain 	amount of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3.1.4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r>
              <a:rPr lang="bn-BD" dirty="0" smtClean="0"/>
              <a:t>		Conclusion:Superviser will remove </a:t>
            </a:r>
            <a:r>
              <a:rPr lang="bn-BD" dirty="0" smtClean="0"/>
              <a:t>thenotice </a:t>
            </a:r>
            <a:r>
              <a:rPr lang="bn-BD" dirty="0" smtClean="0"/>
              <a:t>after the certain amount of time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n-BD" dirty="0" smtClean="0"/>
              <a:t>3.1.4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  </a:t>
            </a:r>
          </a:p>
          <a:p>
            <a:pPr>
              <a:buNone/>
            </a:pPr>
            <a:r>
              <a:rPr lang="bn-BD" dirty="0" smtClean="0"/>
              <a:t>		</a:t>
            </a:r>
          </a:p>
          <a:p>
            <a:pPr>
              <a:buFont typeface="Wingdings" pitchFamily="2" charset="2"/>
              <a:buChar char="Ø"/>
            </a:pPr>
            <a:r>
              <a:rPr lang="bn-BD" dirty="0" smtClean="0"/>
              <a:t>Students</a:t>
            </a:r>
          </a:p>
          <a:p>
            <a:pPr>
              <a:buFont typeface="Wingdings" pitchFamily="2" charset="2"/>
              <a:buChar char="Ø"/>
            </a:pPr>
            <a:r>
              <a:rPr lang="bn-BD" dirty="0" smtClean="0"/>
              <a:t>Provost</a:t>
            </a:r>
          </a:p>
          <a:p>
            <a:pPr>
              <a:buFont typeface="Wingdings" pitchFamily="2" charset="2"/>
              <a:buChar char="Ø"/>
            </a:pPr>
            <a:r>
              <a:rPr lang="bn-BD" dirty="0" smtClean="0"/>
              <a:t>Superviser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 Complain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34502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/>
              <a:t>Actor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1295401"/>
            <a:ext cx="8305800" cy="4102291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Use Case Glossary: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 Complain box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09800" y="2057400"/>
          <a:ext cx="609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Actors and 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3.2.1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bn-BD" dirty="0" smtClean="0"/>
                        <a:t>ubmit complain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Student.Submit</a:t>
                      </a:r>
                    </a:p>
                    <a:p>
                      <a:r>
                        <a:rPr lang="bn-BD" baseline="0" dirty="0" smtClean="0"/>
                        <a:t>complain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3.2.2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Processing complain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Superviser.Process complain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3.2.3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bn-BD" dirty="0" smtClean="0"/>
                        <a:t>ake</a:t>
                      </a:r>
                      <a:r>
                        <a:rPr lang="bn-BD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Superviser,Provost.Take</a:t>
                      </a:r>
                      <a:r>
                        <a:rPr lang="bn-BD" baseline="0" dirty="0" smtClean="0"/>
                        <a:t> proper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3.2.4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Supervisor.Remove complain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4795" y="5760327"/>
            <a:ext cx="319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dirty="0"/>
              <a:t>Table </a:t>
            </a:r>
            <a:r>
              <a:rPr lang="en-US" dirty="0" smtClean="0"/>
              <a:t>3.2</a:t>
            </a:r>
            <a:r>
              <a:rPr lang="bn-BD" dirty="0" smtClean="0"/>
              <a:t>: </a:t>
            </a:r>
            <a:r>
              <a:rPr lang="en-US" dirty="0"/>
              <a:t>U</a:t>
            </a:r>
            <a:r>
              <a:rPr lang="bn-BD" dirty="0"/>
              <a:t>se case Glossary </a:t>
            </a:r>
          </a:p>
          <a:p>
            <a:pPr algn="ctr"/>
            <a:r>
              <a:rPr lang="en-US" dirty="0"/>
              <a:t>O</a:t>
            </a:r>
            <a:r>
              <a:rPr lang="bn-BD" dirty="0"/>
              <a:t>f complain Box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 Complain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1026" name="Picture 2" descr="K:\ 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9443" y="1629274"/>
            <a:ext cx="6373115" cy="422969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4600" y="1295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bn-BD" dirty="0"/>
              <a:t>secase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617220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bn-BD" dirty="0"/>
              <a:t>igure </a:t>
            </a:r>
            <a:r>
              <a:rPr lang="en-US" dirty="0" smtClean="0"/>
              <a:t>3.</a:t>
            </a:r>
            <a:r>
              <a:rPr lang="bn-BD" dirty="0" smtClean="0"/>
              <a:t>2:usecase </a:t>
            </a:r>
            <a:r>
              <a:rPr lang="bn-BD" dirty="0"/>
              <a:t>diagram for complain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Narrative:</a:t>
            </a:r>
          </a:p>
          <a:p>
            <a:pPr>
              <a:buNone/>
            </a:pPr>
            <a:r>
              <a:rPr lang="bn-BD" dirty="0" smtClean="0"/>
              <a:t>		Name:Submit a complain</a:t>
            </a:r>
          </a:p>
          <a:p>
            <a:pPr>
              <a:buNone/>
            </a:pPr>
            <a:r>
              <a:rPr lang="bn-BD" dirty="0" smtClean="0"/>
              <a:t>		Priority:High</a:t>
            </a:r>
          </a:p>
          <a:p>
            <a:pPr>
              <a:buNone/>
            </a:pPr>
            <a:r>
              <a:rPr lang="bn-BD" dirty="0" smtClean="0"/>
              <a:t>		Actor:Student</a:t>
            </a:r>
          </a:p>
          <a:p>
            <a:pPr>
              <a:buNone/>
            </a:pPr>
            <a:r>
              <a:rPr lang="bn-BD" dirty="0" smtClean="0"/>
              <a:t>		Trigger:Student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1143000"/>
          </a:xfrm>
        </p:spPr>
        <p:txBody>
          <a:bodyPr/>
          <a:lstStyle/>
          <a:p>
            <a:r>
              <a:rPr lang="bn-BD" dirty="0" smtClean="0"/>
              <a:t>3.2.1 Submit a Complain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</a:t>
            </a:r>
          </a:p>
          <a:p>
            <a:pPr>
              <a:buNone/>
            </a:pPr>
            <a:r>
              <a:rPr lang="bn-BD" dirty="0" smtClean="0"/>
              <a:t>		Student will submit their complain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</a:t>
            </a:r>
            <a:r>
              <a:rPr lang="en-US" dirty="0" smtClean="0"/>
              <a:t>1</a:t>
            </a:r>
            <a:r>
              <a:rPr lang="bn-BD" dirty="0" smtClean="0"/>
              <a:t> </a:t>
            </a:r>
            <a:r>
              <a:rPr lang="bn-BD" dirty="0" smtClean="0"/>
              <a:t>Submit a Complain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bn-BD" dirty="0" smtClean="0"/>
              <a:t>		Conclusion:A student can submit his 	complain 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</a:t>
            </a:r>
            <a:r>
              <a:rPr lang="en-US" dirty="0" smtClean="0"/>
              <a:t>1</a:t>
            </a:r>
            <a:r>
              <a:rPr lang="bn-BD" dirty="0" smtClean="0"/>
              <a:t> </a:t>
            </a:r>
            <a:r>
              <a:rPr lang="bn-BD" dirty="0" smtClean="0"/>
              <a:t>Submit a Complain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Narrative:</a:t>
            </a:r>
          </a:p>
          <a:p>
            <a:pPr>
              <a:buNone/>
            </a:pPr>
            <a:r>
              <a:rPr lang="bn-BD" dirty="0" smtClean="0"/>
              <a:t>		Name:Processing by superviser</a:t>
            </a:r>
          </a:p>
          <a:p>
            <a:pPr>
              <a:buNone/>
            </a:pPr>
            <a:r>
              <a:rPr lang="bn-BD" dirty="0" smtClean="0"/>
              <a:t>		Priority:High</a:t>
            </a:r>
          </a:p>
          <a:p>
            <a:pPr>
              <a:buNone/>
            </a:pPr>
            <a:r>
              <a:rPr lang="bn-BD" dirty="0" smtClean="0"/>
              <a:t>		Actor:Superviser</a:t>
            </a:r>
          </a:p>
          <a:p>
            <a:pPr>
              <a:buNone/>
            </a:pPr>
            <a:r>
              <a:rPr lang="bn-BD" dirty="0" smtClean="0"/>
              <a:t>		Trigger:Superviser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1143000"/>
          </a:xfrm>
        </p:spPr>
        <p:txBody>
          <a:bodyPr/>
          <a:lstStyle/>
          <a:p>
            <a:r>
              <a:rPr lang="bn-BD" dirty="0" smtClean="0"/>
              <a:t>3.2.2 Processing by superviser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</a:t>
            </a:r>
          </a:p>
          <a:p>
            <a:pPr>
              <a:buNone/>
            </a:pPr>
            <a:r>
              <a:rPr lang="bn-BD" dirty="0" smtClean="0"/>
              <a:t>		The superviser will be notified about the 	complain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3.2.2 Processing by superviser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651510"/>
          </a:xfrm>
        </p:spPr>
        <p:txBody>
          <a:bodyPr>
            <a:noAutofit/>
          </a:bodyPr>
          <a:lstStyle/>
          <a:p>
            <a:r>
              <a:rPr lang="en-US" dirty="0" smtClean="0"/>
              <a:t>1.1 </a:t>
            </a:r>
            <a:r>
              <a:rPr lang="en-US" dirty="0"/>
              <a:t>Apply For Seat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8199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When Supervisor Checks the Application </a:t>
            </a:r>
            <a:br>
              <a:rPr lang="en-US" dirty="0" smtClean="0"/>
            </a:br>
            <a:r>
              <a:rPr lang="en-US" dirty="0" smtClean="0"/>
              <a:t>	Implementation : A Notification Goes to Provost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bn-BD" dirty="0" smtClean="0"/>
              <a:t>		Conclusion:After noticing the complain 	superviser will attemt to take action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3.2.2 Processing by superviser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Narrative:</a:t>
            </a:r>
          </a:p>
          <a:p>
            <a:pPr>
              <a:buNone/>
            </a:pPr>
            <a:r>
              <a:rPr lang="bn-BD" dirty="0" smtClean="0"/>
              <a:t>		Name:Take Action</a:t>
            </a:r>
          </a:p>
          <a:p>
            <a:pPr>
              <a:buNone/>
            </a:pPr>
            <a:r>
              <a:rPr lang="bn-BD" dirty="0" smtClean="0"/>
              <a:t>		Priority:High</a:t>
            </a:r>
          </a:p>
          <a:p>
            <a:pPr>
              <a:buNone/>
            </a:pPr>
            <a:r>
              <a:rPr lang="bn-BD" dirty="0" smtClean="0"/>
              <a:t>		Actor:Superviser,Provost</a:t>
            </a:r>
          </a:p>
          <a:p>
            <a:pPr>
              <a:buNone/>
            </a:pPr>
            <a:r>
              <a:rPr lang="bn-BD" dirty="0" smtClean="0"/>
              <a:t>		Trigger:SuperViser,Provost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1143000"/>
          </a:xfrm>
        </p:spPr>
        <p:txBody>
          <a:bodyPr/>
          <a:lstStyle/>
          <a:p>
            <a:r>
              <a:rPr lang="bn-BD" dirty="0" smtClean="0"/>
              <a:t>3.2.3 Take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</a:t>
            </a:r>
          </a:p>
          <a:p>
            <a:pPr>
              <a:buNone/>
            </a:pPr>
            <a:r>
              <a:rPr lang="bn-BD" dirty="0" smtClean="0"/>
              <a:t>		Proper action will be taken aboout the complain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3.2.3 Take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bn-BD" dirty="0" smtClean="0"/>
              <a:t>		Conclusion</a:t>
            </a:r>
            <a:r>
              <a:rPr lang="bn-BD" dirty="0" smtClean="0"/>
              <a:t>:</a:t>
            </a:r>
            <a:r>
              <a:rPr lang="en-US" dirty="0" smtClean="0"/>
              <a:t> Motiv Accomplished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3.2.3 Take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Narrative:</a:t>
            </a:r>
          </a:p>
          <a:p>
            <a:pPr>
              <a:buNone/>
            </a:pPr>
            <a:r>
              <a:rPr lang="bn-BD" dirty="0" smtClean="0"/>
              <a:t>		Name:Remove complain</a:t>
            </a:r>
          </a:p>
          <a:p>
            <a:pPr>
              <a:buNone/>
            </a:pPr>
            <a:r>
              <a:rPr lang="bn-BD" dirty="0" smtClean="0"/>
              <a:t>		Priority:High</a:t>
            </a:r>
          </a:p>
          <a:p>
            <a:pPr>
              <a:buNone/>
            </a:pPr>
            <a:r>
              <a:rPr lang="bn-BD" dirty="0" smtClean="0"/>
              <a:t>		Actor:Superviser</a:t>
            </a:r>
          </a:p>
          <a:p>
            <a:pPr>
              <a:buNone/>
            </a:pPr>
            <a:r>
              <a:rPr lang="bn-BD" dirty="0" smtClean="0"/>
              <a:t>		Trigger:Superviser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1143000"/>
          </a:xfrm>
        </p:spPr>
        <p:txBody>
          <a:bodyPr/>
          <a:lstStyle/>
          <a:p>
            <a:r>
              <a:rPr lang="bn-BD" dirty="0" smtClean="0"/>
              <a:t>3.2.4 Remove complain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Typical course of event:</a:t>
            </a:r>
          </a:p>
          <a:p>
            <a:pPr>
              <a:buNone/>
            </a:pPr>
            <a:r>
              <a:rPr lang="bn-BD" dirty="0" smtClean="0"/>
              <a:t>		</a:t>
            </a:r>
          </a:p>
          <a:p>
            <a:pPr>
              <a:buNone/>
            </a:pPr>
            <a:r>
              <a:rPr lang="bn-BD" dirty="0" smtClean="0"/>
              <a:t>		Superviser will attempt to remove the complain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3.2.4 Remove complain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Use Case Documentation:</a:t>
            </a:r>
          </a:p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bn-BD" dirty="0" smtClean="0"/>
              <a:t>		Conclusion:After taking proper action  	superviser will remove the complain</a:t>
            </a:r>
          </a:p>
          <a:p>
            <a:pPr>
              <a:buNone/>
            </a:pPr>
            <a:r>
              <a:rPr lang="bn-BD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3.2.4 Submit a Complain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1672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End of Virtual Notice Board &amp; Complain Box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Room Maintenance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Actors</a:t>
            </a:r>
          </a:p>
          <a:p>
            <a:r>
              <a:rPr lang="en-US" dirty="0" smtClean="0"/>
              <a:t>Supervisor</a:t>
            </a:r>
          </a:p>
          <a:p>
            <a:r>
              <a:rPr lang="en-US" dirty="0" smtClean="0"/>
              <a:t>Staff Member</a:t>
            </a:r>
          </a:p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64" y="656828"/>
            <a:ext cx="8596668" cy="1320800"/>
          </a:xfrm>
        </p:spPr>
        <p:txBody>
          <a:bodyPr/>
          <a:lstStyle/>
          <a:p>
            <a:r>
              <a:rPr lang="en-US" dirty="0" smtClean="0"/>
              <a:t>4. Room Maintenance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4772" y="1586985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glossary: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403406" y="2621565"/>
          <a:ext cx="771773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99"/>
                <a:gridCol w="2473689"/>
                <a:gridCol w="1927644"/>
                <a:gridCol w="19348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 ID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Paricipant Actors and Roles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Response</a:t>
                      </a:r>
                      <a:endParaRPr lang="en-US" sz="1600" dirty="0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Authority through Complain 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Student:</a:t>
                      </a:r>
                      <a:br>
                        <a:rPr lang="en-US" sz="1400" dirty="0" smtClean="0"/>
                      </a:br>
                      <a:r>
                        <a:rPr lang="en-US" sz="1400" baseline="0" dirty="0" smtClean="0"/>
                        <a:t>Put a Complain to Complain 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</a:t>
                      </a:r>
                      <a:r>
                        <a:rPr lang="en-US" sz="1600" baseline="0" dirty="0" smtClean="0"/>
                        <a:t> The Supervisor </a:t>
                      </a:r>
                      <a:endParaRPr lang="en-US" sz="1600" dirty="0"/>
                    </a:p>
                  </a:txBody>
                  <a:tcPr/>
                </a:tc>
              </a:tr>
              <a:tr h="7218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 Staff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Assign a Staff Member</a:t>
                      </a:r>
                      <a:r>
                        <a:rPr lang="en-US" sz="1400" baseline="0" dirty="0" smtClean="0"/>
                        <a:t> for the Job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Name(s) of the Designated Staff Member </a:t>
                      </a:r>
                      <a:endParaRPr lang="en-US" sz="1600" dirty="0"/>
                    </a:p>
                  </a:txBody>
                  <a:tcPr/>
                </a:tc>
              </a:tr>
              <a:tr h="5552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 and Take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Stuff Member:</a:t>
                      </a:r>
                      <a:br>
                        <a:rPr lang="en-US" sz="1400" dirty="0" smtClean="0"/>
                      </a:br>
                      <a:r>
                        <a:rPr lang="en-US" sz="1400" baseline="0" dirty="0" smtClean="0"/>
                        <a:t>Take 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The Student the Process</a:t>
                      </a:r>
                      <a:r>
                        <a:rPr lang="en-US" sz="1600" baseline="0" dirty="0" smtClean="0"/>
                        <a:t> is Going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7540" y="6550223"/>
            <a:ext cx="424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4: Use Case Glossary of Room Management </a:t>
            </a:r>
            <a:endParaRPr lang="en-US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/>
          <a:lstStyle/>
          <a:p>
            <a:r>
              <a:rPr lang="en-US" dirty="0" smtClean="0"/>
              <a:t>1.2 Eligibility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</a:t>
            </a:r>
            <a:r>
              <a:rPr lang="en-US" dirty="0"/>
              <a:t>Eligibility Checking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Provost</a:t>
            </a:r>
            <a:br>
              <a:rPr lang="en-US" dirty="0" smtClean="0"/>
            </a:br>
            <a:r>
              <a:rPr lang="en-US" dirty="0" smtClean="0"/>
              <a:t>	Trigger : Provost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74" y="96519"/>
            <a:ext cx="8596668" cy="1320800"/>
          </a:xfrm>
        </p:spPr>
        <p:txBody>
          <a:bodyPr/>
          <a:lstStyle/>
          <a:p>
            <a:r>
              <a:rPr lang="en-US" dirty="0" smtClean="0"/>
              <a:t>4. Room Maintenance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257" y="721775"/>
            <a:ext cx="12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460" y="642366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Use Case Diagram of Room Management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7672" y="597903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90</a:t>
            </a:fld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769" y="859772"/>
            <a:ext cx="7486650" cy="521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89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4.1 Notify Authority through Complain Box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Notify Authority through Complain Box 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Student</a:t>
            </a:r>
            <a:br>
              <a:rPr lang="en-US" dirty="0" smtClean="0"/>
            </a:br>
            <a:r>
              <a:rPr lang="en-US" dirty="0" smtClean="0"/>
              <a:t>	Trigger :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4.1 Notify Authority through Complain Box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 Notify Authority about any Disruptions through Complain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8338"/>
            <a:ext cx="8596668" cy="651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4.1 Notify Authority through Complain Box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9522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When a Notification is Sent to the Student about the Acknowledgement</a:t>
            </a:r>
            <a:br>
              <a:rPr lang="en-US" dirty="0" smtClean="0"/>
            </a:br>
            <a:r>
              <a:rPr lang="en-US" dirty="0" smtClean="0"/>
              <a:t>	Implementation : Supervisor Gets to Know about the Problem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4.2 Assign Staff Member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Assign Staff Member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Supervisor</a:t>
            </a:r>
            <a:br>
              <a:rPr lang="en-US" dirty="0" smtClean="0"/>
            </a:br>
            <a:r>
              <a:rPr lang="en-US" dirty="0" smtClean="0"/>
              <a:t>	Trigger : Supervisor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4.2 Assign Staff Member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 For the Job, Staff Member(s) is/are assigned by the Supervisor.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9701"/>
            <a:ext cx="8596668" cy="651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4.2 Assign Staff Member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19136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When a Staff Member is Assigned 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99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4.3 Process and Take Action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580" y="15044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Narrative:</a:t>
            </a:r>
            <a:br>
              <a:rPr lang="en-US" dirty="0" smtClean="0"/>
            </a:br>
            <a:r>
              <a:rPr lang="en-US" dirty="0" smtClean="0"/>
              <a:t> 	Name 	: Process and Take Action </a:t>
            </a:r>
            <a:br>
              <a:rPr lang="en-US" dirty="0" smtClean="0"/>
            </a:br>
            <a:r>
              <a:rPr lang="en-US" dirty="0" smtClean="0"/>
              <a:t>	Priority	: High </a:t>
            </a:r>
            <a:br>
              <a:rPr lang="en-US" dirty="0" smtClean="0"/>
            </a:br>
            <a:r>
              <a:rPr lang="en-US" dirty="0" smtClean="0"/>
              <a:t>	Primary Actor : Staff Member</a:t>
            </a:r>
            <a:br>
              <a:rPr lang="en-US" dirty="0" smtClean="0"/>
            </a:br>
            <a:r>
              <a:rPr lang="en-US" dirty="0" smtClean="0"/>
              <a:t>	Trigger : Staff Member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4.3 Process and Take 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 :</a:t>
            </a:r>
            <a:br>
              <a:rPr lang="en-US" dirty="0" smtClean="0"/>
            </a:br>
            <a:r>
              <a:rPr lang="en-US" dirty="0" smtClean="0"/>
              <a:t> 	 Staff Member is Processing about the Problem, and the Student is Getting notified about the Ongoing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9853"/>
            <a:ext cx="8596668" cy="651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4.3 Process and Take Action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525" y="20553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Documentation: </a:t>
            </a:r>
            <a:br>
              <a:rPr lang="en-US" dirty="0" smtClean="0"/>
            </a:br>
            <a:r>
              <a:rPr lang="en-US" dirty="0" smtClean="0"/>
              <a:t>	Conclusion : When the Complain is Processed and Solved Totally</a:t>
            </a:r>
          </a:p>
          <a:p>
            <a:pPr marL="0" indent="0">
              <a:buNone/>
            </a:pPr>
            <a:r>
              <a:rPr lang="en-US" dirty="0" smtClean="0"/>
              <a:t>	Implementation: The Problem is Solved!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1941</Words>
  <Application>Microsoft Office PowerPoint</Application>
  <PresentationFormat>Widescreen</PresentationFormat>
  <Paragraphs>705</Paragraphs>
  <Slides>122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9" baseType="lpstr">
      <vt:lpstr>Arial</vt:lpstr>
      <vt:lpstr>Calibri</vt:lpstr>
      <vt:lpstr>Trebuchet MS</vt:lpstr>
      <vt:lpstr>Vrinda</vt:lpstr>
      <vt:lpstr>Wingdings</vt:lpstr>
      <vt:lpstr>Wingdings 3</vt:lpstr>
      <vt:lpstr>Facet</vt:lpstr>
      <vt:lpstr>Hall Management System</vt:lpstr>
      <vt:lpstr>Subsystem</vt:lpstr>
      <vt:lpstr>1.Computerized Hall Seat Allocation</vt:lpstr>
      <vt:lpstr>1.Computerized Hall Seat Allocation</vt:lpstr>
      <vt:lpstr>1.Computerized Hall Seat Allocation</vt:lpstr>
      <vt:lpstr>1.1 Apply For Seat</vt:lpstr>
      <vt:lpstr>1.1 Apply For Seat</vt:lpstr>
      <vt:lpstr>1.1 Apply For Seat  </vt:lpstr>
      <vt:lpstr>1.2 Eligibility Checking</vt:lpstr>
      <vt:lpstr>1.2 Eligibility Checking</vt:lpstr>
      <vt:lpstr>1.2 Eligibility Checking</vt:lpstr>
      <vt:lpstr>1.3 Approval </vt:lpstr>
      <vt:lpstr>1.3 Approval </vt:lpstr>
      <vt:lpstr>1.3 Approval </vt:lpstr>
      <vt:lpstr>1.4 Check for Empty Room  </vt:lpstr>
      <vt:lpstr>1.4 Check for Empty Room </vt:lpstr>
      <vt:lpstr>1.4 Check for Empty Room </vt:lpstr>
      <vt:lpstr>1.5 Seat Allocation </vt:lpstr>
      <vt:lpstr>1.5 Seat Allocation </vt:lpstr>
      <vt:lpstr>1.5 Seat Allocation </vt:lpstr>
      <vt:lpstr>1.6 Inform Student </vt:lpstr>
      <vt:lpstr>1.6 Inform Student </vt:lpstr>
      <vt:lpstr>1.6 Inform Student </vt:lpstr>
      <vt:lpstr>1.7 After Occupying Seat Inform Authority </vt:lpstr>
      <vt:lpstr>1.7 After Occupying Seat Inform Authority </vt:lpstr>
      <vt:lpstr>1.7 After Occupying Seat Inform Authority </vt:lpstr>
      <vt:lpstr>End of Slide…  Thank You</vt:lpstr>
      <vt:lpstr>2.Hall Mess Management System</vt:lpstr>
      <vt:lpstr>2.1.Mess Manager Election</vt:lpstr>
      <vt:lpstr>2.1.Mess Manager Election</vt:lpstr>
      <vt:lpstr>2.1.Mess Manager Election</vt:lpstr>
      <vt:lpstr>2.1.1.Apply for Mess management</vt:lpstr>
      <vt:lpstr>2.1.1.Apply for Mess management</vt:lpstr>
      <vt:lpstr>2.1.1.Apply for Mess management</vt:lpstr>
      <vt:lpstr>2.1.2.Check whether eligible</vt:lpstr>
      <vt:lpstr>2.1.2.Check whether eligible</vt:lpstr>
      <vt:lpstr>2.1.2.Check whether eligible</vt:lpstr>
      <vt:lpstr>2.1.3.Voting</vt:lpstr>
      <vt:lpstr>2.1.3.Voting</vt:lpstr>
      <vt:lpstr>2.1.3.Voting</vt:lpstr>
      <vt:lpstr>2.1.4.Announce and approve</vt:lpstr>
      <vt:lpstr>2.1.4.Announce and approve</vt:lpstr>
      <vt:lpstr>2.1.4.Announce and approve</vt:lpstr>
      <vt:lpstr>2.2.Mess Meal Selection</vt:lpstr>
      <vt:lpstr>2.2.Mess Meal Selection</vt:lpstr>
      <vt:lpstr>2.2.Mess Meal Selection</vt:lpstr>
      <vt:lpstr>2.2.1.Give Menu List</vt:lpstr>
      <vt:lpstr>2.2.1.Give Menu List</vt:lpstr>
      <vt:lpstr>2.2.1.Give Menu List</vt:lpstr>
      <vt:lpstr>2.2.2. Select and Submit within time</vt:lpstr>
      <vt:lpstr>2.2.2. Select and Submit within time</vt:lpstr>
      <vt:lpstr>2.2.2. Select and Submit within time </vt:lpstr>
      <vt:lpstr>2.2.3. Default meal if not submitted</vt:lpstr>
      <vt:lpstr>2.2.3. Default meal if not submitted</vt:lpstr>
      <vt:lpstr>End of 02. Hall Mess Management</vt:lpstr>
      <vt:lpstr> Virtual noticeboard and   complain box</vt:lpstr>
      <vt:lpstr>3.1Virtual notice board</vt:lpstr>
      <vt:lpstr>3.1.Virtual notice board</vt:lpstr>
      <vt:lpstr>3.1.Virtual notice board</vt:lpstr>
      <vt:lpstr>3.1.1 Notice Prepare</vt:lpstr>
      <vt:lpstr>3.1.1 Notice Prepare</vt:lpstr>
      <vt:lpstr>3.1.1 Notice Prepare</vt:lpstr>
      <vt:lpstr>3.1.2 Approval</vt:lpstr>
      <vt:lpstr>3.1.2 Approval</vt:lpstr>
      <vt:lpstr>3.1.2 Approval</vt:lpstr>
      <vt:lpstr>3.1.3 Post</vt:lpstr>
      <vt:lpstr>3.1.3 Post</vt:lpstr>
      <vt:lpstr>3.1.3 Post</vt:lpstr>
      <vt:lpstr>3.1.4 Remove</vt:lpstr>
      <vt:lpstr>3.1.4 Remove</vt:lpstr>
      <vt:lpstr>3.1.4 Remove</vt:lpstr>
      <vt:lpstr>3.2 Complain Box</vt:lpstr>
      <vt:lpstr>3.2 Complain box</vt:lpstr>
      <vt:lpstr>3.2 Complain Box</vt:lpstr>
      <vt:lpstr>3.2.1 Submit a Complain</vt:lpstr>
      <vt:lpstr>3.2.1 Submit a Complain</vt:lpstr>
      <vt:lpstr>3.2.1 Submit a Complain</vt:lpstr>
      <vt:lpstr>3.2.2 Processing by superviser</vt:lpstr>
      <vt:lpstr>3.2.2 Processing by superviser</vt:lpstr>
      <vt:lpstr>3.2.2 Processing by superviser</vt:lpstr>
      <vt:lpstr>3.2.3 Take Action</vt:lpstr>
      <vt:lpstr>3.2.3 Take Action</vt:lpstr>
      <vt:lpstr>3.2.3 Take Action</vt:lpstr>
      <vt:lpstr>3.2.4 Remove complain</vt:lpstr>
      <vt:lpstr>3.2.4 Remove complain</vt:lpstr>
      <vt:lpstr>3.2.4 Submit a Complain</vt:lpstr>
      <vt:lpstr>End of Virtual Notice Board &amp; Complain Box </vt:lpstr>
      <vt:lpstr>4. Room Maintenance System</vt:lpstr>
      <vt:lpstr>4. Room Maintenance System</vt:lpstr>
      <vt:lpstr>4. Room Maintenance System</vt:lpstr>
      <vt:lpstr>4.1 Notify Authority through Complain Box </vt:lpstr>
      <vt:lpstr>4.1 Notify Authority through Complain Box</vt:lpstr>
      <vt:lpstr>4.1 Notify Authority through Complain Box </vt:lpstr>
      <vt:lpstr>4.2 Assign Staff Member </vt:lpstr>
      <vt:lpstr>4.2 Assign Staff Member</vt:lpstr>
      <vt:lpstr>4.2 Assign Staff Member </vt:lpstr>
      <vt:lpstr>4.3 Process and Take Action  </vt:lpstr>
      <vt:lpstr>4.3 Process and Take Action</vt:lpstr>
      <vt:lpstr>4.3 Process and Take Action  </vt:lpstr>
      <vt:lpstr>End of 04. Room Maintenance</vt:lpstr>
      <vt:lpstr>5.Event Management System </vt:lpstr>
      <vt:lpstr>5.Event Management System </vt:lpstr>
      <vt:lpstr>5.Event Management System </vt:lpstr>
      <vt:lpstr>5.1 Propose a Event</vt:lpstr>
      <vt:lpstr>5.1 Propose a Event</vt:lpstr>
      <vt:lpstr>5.1 Propose a Event </vt:lpstr>
      <vt:lpstr>5.2 Approval</vt:lpstr>
      <vt:lpstr>5.2 Approval</vt:lpstr>
      <vt:lpstr>5.2 Approval</vt:lpstr>
      <vt:lpstr>5.3 Start Organizing</vt:lpstr>
      <vt:lpstr>5.3 Start Organizing</vt:lpstr>
      <vt:lpstr>5.3 Start Organizing</vt:lpstr>
      <vt:lpstr>5.4 Registration </vt:lpstr>
      <vt:lpstr>5.4 Registration </vt:lpstr>
      <vt:lpstr>5.4 Registration </vt:lpstr>
      <vt:lpstr>5.5 Scheduling</vt:lpstr>
      <vt:lpstr>5.5 Scheduling</vt:lpstr>
      <vt:lpstr>5.5 Scheduling</vt:lpstr>
      <vt:lpstr>5.6 Publishing Result </vt:lpstr>
      <vt:lpstr>5.6 Publishing Result </vt:lpstr>
      <vt:lpstr>5.6 Publishing Result </vt:lpstr>
      <vt:lpstr>End of 05. Event Management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49</cp:revision>
  <dcterms:created xsi:type="dcterms:W3CDTF">2014-02-10T08:10:39Z</dcterms:created>
  <dcterms:modified xsi:type="dcterms:W3CDTF">2014-02-11T01:54:23Z</dcterms:modified>
</cp:coreProperties>
</file>