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81" r:id="rId10"/>
    <p:sldId id="263" r:id="rId11"/>
    <p:sldId id="282" r:id="rId12"/>
    <p:sldId id="264" r:id="rId13"/>
    <p:sldId id="283" r:id="rId14"/>
    <p:sldId id="265" r:id="rId15"/>
    <p:sldId id="284" r:id="rId16"/>
    <p:sldId id="266" r:id="rId17"/>
    <p:sldId id="285" r:id="rId18"/>
    <p:sldId id="267" r:id="rId19"/>
    <p:sldId id="286" r:id="rId20"/>
    <p:sldId id="269" r:id="rId21"/>
    <p:sldId id="268" r:id="rId22"/>
    <p:sldId id="270" r:id="rId23"/>
    <p:sldId id="271" r:id="rId24"/>
    <p:sldId id="287" r:id="rId25"/>
    <p:sldId id="272" r:id="rId26"/>
    <p:sldId id="288" r:id="rId27"/>
    <p:sldId id="273" r:id="rId28"/>
    <p:sldId id="289" r:id="rId29"/>
    <p:sldId id="274" r:id="rId30"/>
    <p:sldId id="290" r:id="rId31"/>
    <p:sldId id="279" r:id="rId32"/>
    <p:sldId id="275" r:id="rId33"/>
    <p:sldId id="276" r:id="rId34"/>
    <p:sldId id="291" r:id="rId35"/>
    <p:sldId id="277" r:id="rId36"/>
    <p:sldId id="292" r:id="rId37"/>
    <p:sldId id="278" r:id="rId38"/>
    <p:sldId id="293" r:id="rId39"/>
    <p:sldId id="294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25" r:id="rId49"/>
    <p:sldId id="318" r:id="rId50"/>
    <p:sldId id="319" r:id="rId51"/>
    <p:sldId id="320" r:id="rId52"/>
    <p:sldId id="321" r:id="rId53"/>
    <p:sldId id="322" r:id="rId54"/>
    <p:sldId id="323" r:id="rId55"/>
    <p:sldId id="32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71BA-E8BF-4876-B7F8-6CA00096E5C8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A3461-73F3-4049-A9D3-6A261F13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4E0E3-996F-446B-B01F-324433E5FA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4E0E3-996F-446B-B01F-324433E5FA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A3461-73F3-4049-A9D3-6A261F1369A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5020-B0AD-4F04-BECA-F0D5C9D2B6C5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FBBF-DD53-4DDD-A674-FD40BBF46996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C66D-F3FC-4057-90F5-D1E78F3C22BE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C0EB-C28E-45C4-B756-702DB783376C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37F157D2-A27C-4DA1-9012-2B8F2EC2F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1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787-9088-4161-970C-76C8DDAB5CCF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562F-6CD9-4ADC-B094-90DA3FDACD95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0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F25-6F25-4346-B5BD-9B3C7094DDCA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15ED-286C-4986-8F8D-6E6637AE936B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AA9C-5FE7-4F82-845E-7829ADCF005C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48CA-2EB6-4B89-B06D-9B5D060FC9E3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4EE7-D4C6-4FED-9F74-6764F2C328F9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C4B2-4E68-41E0-B0A8-6D461BA6F712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57D2-A27C-4DA1-9012-2B8F2EC2F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7" y="1921933"/>
            <a:ext cx="8152088" cy="1768221"/>
          </a:xfrm>
        </p:spPr>
        <p:txBody>
          <a:bodyPr>
            <a:normAutofit/>
          </a:bodyPr>
          <a:lstStyle/>
          <a:p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1672" y="61010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2371" y="501649"/>
            <a:ext cx="2548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1.3 Approval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183393" y="5600403"/>
            <a:ext cx="382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: Sequence Diagram of Approval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238250"/>
            <a:ext cx="9105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98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5820" y="341195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1.3 Approval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6" y="1407736"/>
            <a:ext cx="9813381" cy="4556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2409" y="638795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1.3 : State-chart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80" y="1644210"/>
            <a:ext cx="7939240" cy="3569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2000" y="330200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1.4 Check For Empty Room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02000" y="5689600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Sequnce Diagram of Checking for an Empty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9" y="1275037"/>
            <a:ext cx="10081730" cy="4811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8633" y="327547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1.4 Check for Empty Room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1.4 : </a:t>
            </a:r>
            <a:r>
              <a:rPr lang="en-US" dirty="0"/>
              <a:t>State-chart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54" y="1244062"/>
            <a:ext cx="6808692" cy="436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406400"/>
            <a:ext cx="616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1.5 Seat Allocation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70300" y="5987018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Sequence Diagram of Seat Allocation </a:t>
            </a:r>
          </a:p>
        </p:txBody>
      </p:sp>
    </p:spTree>
    <p:extLst>
      <p:ext uri="{BB962C8B-B14F-4D97-AF65-F5344CB8AC3E}">
        <p14:creationId xmlns:p14="http://schemas.microsoft.com/office/powerpoint/2010/main" val="3520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8" y="1228263"/>
            <a:ext cx="8661116" cy="4844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8633" y="327547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1.5 Seat Allocation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1.5 : </a:t>
            </a:r>
            <a:r>
              <a:rPr lang="en-US" dirty="0"/>
              <a:t>State-chart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1241" y="183075"/>
            <a:ext cx="3709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1.6 Inform Student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248453" y="6198281"/>
            <a:ext cx="5094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: Sequence Diagram of Informing The Student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74" y="1059867"/>
            <a:ext cx="8904651" cy="47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9" y="1146377"/>
            <a:ext cx="8685513" cy="4858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8633" y="327547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1.6 Inform Student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0331" y="629242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1.6 : </a:t>
            </a:r>
            <a:r>
              <a:rPr lang="en-US" dirty="0"/>
              <a:t>State-chart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0309" y="0"/>
            <a:ext cx="40162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1.7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Inform Authority</a:t>
            </a:r>
          </a:p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488598" y="5888962"/>
            <a:ext cx="455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: Sequence Diagram of </a:t>
            </a:r>
            <a:r>
              <a:rPr lang="en-US" dirty="0" smtClean="0"/>
              <a:t>Inform </a:t>
            </a:r>
            <a:r>
              <a:rPr lang="en-US" dirty="0" smtClean="0"/>
              <a:t>Authority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87" y="1104328"/>
            <a:ext cx="8333026" cy="46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16" y="1173672"/>
            <a:ext cx="9124666" cy="510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416" y="336272"/>
            <a:ext cx="905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1.7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Inform Authority</a:t>
            </a:r>
          </a:p>
          <a:p>
            <a:pPr algn="ctr"/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0331" y="6292424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1.7 : </a:t>
            </a:r>
            <a:r>
              <a:rPr lang="en-US" dirty="0"/>
              <a:t>State-chart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Computerized Hall Seat Alocation</a:t>
            </a:r>
          </a:p>
          <a:p>
            <a:r>
              <a:rPr lang="en-US" dirty="0" smtClean="0"/>
              <a:t>2. Hall Mess management System</a:t>
            </a:r>
          </a:p>
          <a:p>
            <a:r>
              <a:rPr lang="en-US" dirty="0" smtClean="0"/>
              <a:t>3. Virtual Notice Board &amp; Complain box</a:t>
            </a:r>
          </a:p>
          <a:p>
            <a:r>
              <a:rPr lang="en-US" dirty="0" smtClean="0"/>
              <a:t>4. Room Maintenance System</a:t>
            </a:r>
          </a:p>
          <a:p>
            <a:r>
              <a:rPr lang="en-US" dirty="0" smtClean="0"/>
              <a:t>5. Event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1006" y="376833"/>
            <a:ext cx="9870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 Hall Mess Management 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25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Hall Mess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2.1 Mess Manager 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2.1.1. Apply For Mess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2.1.2.Check Whether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Eligible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2.1.3.Voting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2.1.4. Approve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Announce</a:t>
            </a:r>
          </a:p>
          <a:p>
            <a:pPr marL="0" indent="0">
              <a:buNone/>
            </a:pPr>
            <a:r>
              <a:rPr lang="en-US" sz="2000" dirty="0" smtClean="0"/>
              <a:t>2.2 Mess Meal Selection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2.2.1 Give Menu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2.2.2 Select and Submit within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2.2.3 Default Meal if not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60" y="1039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2.1.Mess Manager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003" y="142955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2767" y="6281126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2.1.Use Case Diagram of Mess Manager Election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3801" y="1373462"/>
            <a:ext cx="6370918" cy="478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49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70" y="1199601"/>
            <a:ext cx="7570859" cy="4458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0200" y="304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2.1.1 Apply For Mess Manager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289300" y="5806833"/>
            <a:ext cx="740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Sequence Diagram of Applying For Mess Manager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58636" y="273200"/>
            <a:ext cx="77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2.1.1 Apply For Mess Management</a:t>
            </a:r>
            <a:endParaRPr lang="en-US" sz="3600" dirty="0">
              <a:solidFill>
                <a:srgbClr val="90C22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8293" y="615514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2.1.1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5" y="1042116"/>
            <a:ext cx="10283546" cy="46672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85" y="831018"/>
            <a:ext cx="8465515" cy="5411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47122" y="102829"/>
            <a:ext cx="5560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2.1.2 Check Whether Eligible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586514" y="6324600"/>
            <a:ext cx="4914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Applicants’ Eligibility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0" y="1233149"/>
            <a:ext cx="10962502" cy="5106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820" y="341195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2.1.2 Check if Eligible</a:t>
            </a:r>
            <a:endParaRPr lang="en-US" sz="3600" dirty="0">
              <a:solidFill>
                <a:srgbClr val="90C2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2.1.2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5" y="567427"/>
            <a:ext cx="8116325" cy="554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4364" y="0"/>
            <a:ext cx="2430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2.1.3 Voting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887117" y="6158917"/>
            <a:ext cx="3591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5" y="1098659"/>
            <a:ext cx="9425450" cy="5086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4929" y="354842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2.1.3 Voting</a:t>
            </a:r>
            <a:endParaRPr lang="en-US" sz="3600" dirty="0">
              <a:solidFill>
                <a:srgbClr val="90C2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2.1.3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6" y="660400"/>
            <a:ext cx="8649961" cy="54553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1785" y="0"/>
            <a:ext cx="5622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2.1.4 Approve and Announce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371663" y="6171684"/>
            <a:ext cx="586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Approving and 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3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2409080">
            <a:off x="6348045" y="1997006"/>
            <a:ext cx="625908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B w="38100" h="38100" prst="convex"/>
            </a:sp3d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1. Computerised Hall Seat Allocation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1" y="1066379"/>
            <a:ext cx="8738000" cy="5170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4929" y="354842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2.1.4 Approve and Announce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2.1.4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Hall Mess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2.1 Mess Manager 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2.1.1. Apply For Mess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2.1.2.Check Whether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Eligible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	2.1.3.Voting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2.1.4. Approve and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Announce</a:t>
            </a:r>
          </a:p>
          <a:p>
            <a:pPr marL="0" indent="0">
              <a:buNone/>
            </a:pPr>
            <a:r>
              <a:rPr lang="en-US" dirty="0" smtClean="0"/>
              <a:t>2.2 Mess Meal Selection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2.2.1 Give Menu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	2.2.2 Select and Submit within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	2.2.3 Default Meal if not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542" y="622300"/>
            <a:ext cx="8596668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2.2.Mess M</a:t>
            </a:r>
            <a:r>
              <a:rPr lang="en-US" dirty="0" smtClean="0"/>
              <a:t>eal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66" y="1424552"/>
            <a:ext cx="6268334" cy="4981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542" y="140789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5032" y="6445126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2.2: Use case diagram of mess meal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95324" y="311149"/>
            <a:ext cx="4001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2.2.1 Give Menu List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58" y="1193249"/>
            <a:ext cx="8142484" cy="44715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07186" y="5825884"/>
            <a:ext cx="398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Menu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06" y="1161914"/>
            <a:ext cx="8299791" cy="4911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4929" y="354842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2.2.1 Give Menu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2.2.1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01" y="1199601"/>
            <a:ext cx="8205998" cy="4458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3698" y="204294"/>
            <a:ext cx="6984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2.2.2 Select and Submit Within Time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603698" y="5822709"/>
            <a:ext cx="718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Menu Selecting and Submitting Within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1" y="1057716"/>
            <a:ext cx="8217107" cy="5231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371" y="232012"/>
            <a:ext cx="841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2.2.2 Select and Submit within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2.2.2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93" y="1644210"/>
            <a:ext cx="7367614" cy="3569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9145" y="311149"/>
            <a:ext cx="6993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2.2.3 Default Menu if Not Submitted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902866" y="5600403"/>
            <a:ext cx="438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Sequence Diagram of Default Menu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0" y="1269242"/>
            <a:ext cx="8282509" cy="5086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371" y="232012"/>
            <a:ext cx="841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C226"/>
                </a:solidFill>
              </a:rPr>
              <a:t>2.2.3 Default Meal if not Selected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409" y="638795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 2.2.3 : State</a:t>
            </a:r>
            <a:r>
              <a:rPr lang="en-US" dirty="0"/>
              <a:t>-chart</a:t>
            </a:r>
            <a:r>
              <a:rPr lang="en-US" dirty="0" smtClean="0">
                <a:solidFill>
                  <a:prstClr val="black"/>
                </a:solidFill>
              </a:rPr>
              <a:t> Diagram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860" y="2548956"/>
            <a:ext cx="9670576" cy="127241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 smtClean="0"/>
              <a:t>Activity Diagram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Computerised Hall Seat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1284" y="2047163"/>
            <a:ext cx="40425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1.1 Apply For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Seat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1.2 Eligibility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Checking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1.3 Approval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1.4 Check for Empty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Room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1.5 Seat Allocation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1.6 Inform Student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1.7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Inform Authority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Computerised Hall Seat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1284" y="2047163"/>
            <a:ext cx="70235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1.1 Apply For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Seat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1.2 Eligibility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Checking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1.3 Approval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1.4 Check for Empty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Room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1.5 Seat Allocation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1.6 Inform Student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1.7 After Occupying Seat Inform Authority </a:t>
            </a:r>
          </a:p>
        </p:txBody>
      </p:sp>
    </p:spTree>
    <p:extLst>
      <p:ext uri="{BB962C8B-B14F-4D97-AF65-F5344CB8AC3E}">
        <p14:creationId xmlns:p14="http://schemas.microsoft.com/office/powerpoint/2010/main" val="6672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Apply For Seat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676400"/>
            <a:ext cx="6096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1371600"/>
            <a:ext cx="29464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asks for a application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29600" y="1524000"/>
            <a:ext cx="3048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sends application form to 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7080" y="3200400"/>
            <a:ext cx="27432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fills the application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64000" y="3352800"/>
            <a:ext cx="25400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is submitted by 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0" y="5334000"/>
            <a:ext cx="2743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is received by authority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1"/>
          </p:cNvCxnSpPr>
          <p:nvPr/>
        </p:nvCxnSpPr>
        <p:spPr>
          <a:xfrm>
            <a:off x="2133600" y="20574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6604000" y="2057400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11" idx="3"/>
          </p:cNvCxnSpPr>
          <p:nvPr/>
        </p:nvCxnSpPr>
        <p:spPr>
          <a:xfrm flipH="1" flipV="1">
            <a:off x="6604000" y="3848100"/>
            <a:ext cx="178308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334000" y="43434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6705600" y="5791200"/>
            <a:ext cx="3149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86400" y="640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55200" y="54102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363200" y="5715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9753600" y="2590800"/>
            <a:ext cx="508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 smtClean="0"/>
              <a:t>1.2 Eligibility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7600" y="1447800"/>
            <a:ext cx="508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1295400"/>
            <a:ext cx="2844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 get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55200" y="1219200"/>
            <a:ext cx="2133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meeting is called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09480" y="3124200"/>
            <a:ext cx="2235200" cy="1447800"/>
          </a:xfrm>
          <a:prstGeom prst="roundRect">
            <a:avLst>
              <a:gd name="adj" fmla="val 1205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get notification about the meeting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6800" y="3352800"/>
            <a:ext cx="25400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Meeting is arranged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27200" y="3124200"/>
            <a:ext cx="2032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is made after the meeting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5257800"/>
            <a:ext cx="172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is stored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 flipV="1">
            <a:off x="1625600" y="1790700"/>
            <a:ext cx="8128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922000" y="2286000"/>
            <a:ext cx="508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3"/>
          </p:cNvCxnSpPr>
          <p:nvPr/>
        </p:nvCxnSpPr>
        <p:spPr>
          <a:xfrm flipH="1">
            <a:off x="7416800" y="3848100"/>
            <a:ext cx="2392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3759200" y="3848100"/>
            <a:ext cx="111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flipH="1">
            <a:off x="2692400" y="4572000"/>
            <a:ext cx="50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 flipV="1">
            <a:off x="3556000" y="5715000"/>
            <a:ext cx="2540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9601" y="6477000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7721600" y="1447800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3"/>
            <a:endCxn id="7" idx="1"/>
          </p:cNvCxnSpPr>
          <p:nvPr/>
        </p:nvCxnSpPr>
        <p:spPr>
          <a:xfrm flipV="1">
            <a:off x="8940800" y="1752600"/>
            <a:ext cx="91440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2" idx="1"/>
          </p:cNvCxnSpPr>
          <p:nvPr/>
        </p:nvCxnSpPr>
        <p:spPr>
          <a:xfrm flipV="1">
            <a:off x="5283200" y="1754124"/>
            <a:ext cx="2438400" cy="36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</p:cNvCxnSpPr>
          <p:nvPr/>
        </p:nvCxnSpPr>
        <p:spPr>
          <a:xfrm>
            <a:off x="8331200" y="2060448"/>
            <a:ext cx="0" cy="45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22400" y="2590800"/>
            <a:ext cx="0" cy="403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0" idx="0"/>
          </p:cNvCxnSpPr>
          <p:nvPr/>
        </p:nvCxnSpPr>
        <p:spPr>
          <a:xfrm flipV="1">
            <a:off x="1422401" y="6477000"/>
            <a:ext cx="5117786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0"/>
          </p:cNvCxnSpPr>
          <p:nvPr/>
        </p:nvCxnSpPr>
        <p:spPr>
          <a:xfrm flipV="1">
            <a:off x="6540187" y="6096000"/>
            <a:ext cx="470214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83201" y="1143000"/>
            <a:ext cx="29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status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422400" y="2514600"/>
            <a:ext cx="7010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32801" y="1066800"/>
            <a:ext cx="182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89600" y="2133600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197600" y="51816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604000" y="54864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Approval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32000" y="1905000"/>
            <a:ext cx="812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73600" y="1752600"/>
            <a:ext cx="24384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 give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5283200" y="3810000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869680" y="3657600"/>
            <a:ext cx="1930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is made resident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5892800" y="27432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6502400" y="4114800"/>
            <a:ext cx="233680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200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[Is eligible?]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2000" y="3733800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5892800" y="4422648"/>
            <a:ext cx="0" cy="606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80001" y="4724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6"/>
          </p:cNvCxnSpPr>
          <p:nvPr/>
        </p:nvCxnSpPr>
        <p:spPr>
          <a:xfrm>
            <a:off x="2844800" y="224790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86401" y="61722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384800" y="513588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705600" y="5638800"/>
            <a:ext cx="314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5892800" y="54102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7" idx="2"/>
          </p:cNvCxnSpPr>
          <p:nvPr/>
        </p:nvCxnSpPr>
        <p:spPr>
          <a:xfrm flipH="1">
            <a:off x="9829800" y="4572000"/>
            <a:ext cx="5080" cy="115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dirty="0" smtClean="0"/>
              <a:t>1.4 Check For empty Room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32000" y="1798638"/>
            <a:ext cx="812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6800" y="1295400"/>
            <a:ext cx="2844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Supervisor Checks for empty room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5689600" y="3627438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4000" y="3170238"/>
            <a:ext cx="22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[If available?]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6299200" y="2865438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636000" y="3322638"/>
            <a:ext cx="24384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 Prepare a list of  empty room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6299200" y="4240086"/>
            <a:ext cx="0" cy="987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908800" y="3932238"/>
            <a:ext cx="172720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>
            <a:off x="9855200" y="4541838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08800" y="5837238"/>
            <a:ext cx="294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2844800" y="2141538"/>
            <a:ext cx="20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16800" y="3551238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1" y="469423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1" y="64886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600" y="52578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197600" y="55626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Seat Allocation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30400" y="1905000"/>
            <a:ext cx="8128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70400" y="1447800"/>
            <a:ext cx="3149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 asks for selected room from the control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42400" y="1524000"/>
            <a:ext cx="22352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sends the selected room 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31200" y="4419600"/>
            <a:ext cx="3759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Room is allocated for the students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2743200" y="2171700"/>
            <a:ext cx="172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7620000" y="21717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0160000" y="2819400"/>
            <a:ext cx="508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5791200" y="4953000"/>
            <a:ext cx="2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1" y="60960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44958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080000" y="48006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Inform student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36800" y="2057400"/>
            <a:ext cx="10160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1600" y="1905000"/>
            <a:ext cx="2336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 set notification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39200" y="1828800"/>
            <a:ext cx="21336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 is sent to 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40800" y="4724400"/>
            <a:ext cx="24384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gets Notification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5" idx="1"/>
          </p:cNvCxnSpPr>
          <p:nvPr/>
        </p:nvCxnSpPr>
        <p:spPr>
          <a:xfrm>
            <a:off x="3352800" y="240030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7518400" y="2400300"/>
            <a:ext cx="132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07600" y="2971800"/>
            <a:ext cx="508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>
            <a:off x="6908800" y="5257800"/>
            <a:ext cx="20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1" y="61722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89600" y="48006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197600" y="51054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1.7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Inform Authority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36800" y="2057400"/>
            <a:ext cx="10160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1600" y="1905000"/>
            <a:ext cx="2336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set notification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42400" y="1828800"/>
            <a:ext cx="26416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 is sent to authority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0" y="4724400"/>
            <a:ext cx="24384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Authority gets Notification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5" idx="1"/>
          </p:cNvCxnSpPr>
          <p:nvPr/>
        </p:nvCxnSpPr>
        <p:spPr>
          <a:xfrm>
            <a:off x="3352800" y="240030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7518400" y="24003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363200" y="2971800"/>
            <a:ext cx="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>
            <a:off x="6908800" y="5257800"/>
            <a:ext cx="2235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1" y="61722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89600" y="48006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197600" y="51054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Hall Mess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2.1 Mess Manager 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2.1.1. Apply For Mess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2.1.2.Check Whether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Eligible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2.1.3.Voting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2.1.4. Approve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Announce</a:t>
            </a:r>
          </a:p>
          <a:p>
            <a:pPr marL="0" indent="0">
              <a:buNone/>
            </a:pPr>
            <a:r>
              <a:rPr lang="en-US" sz="2000" dirty="0" smtClean="0"/>
              <a:t>2.2 Mess Meal Selection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2.2.1 Give Menu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2.2.2 Select and Submit within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2.2.3 Default Meal if not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2.1.1 Apply for mess management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133600"/>
            <a:ext cx="711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83200" y="1981200"/>
            <a:ext cx="24384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get Application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52000" y="1905000"/>
            <a:ext cx="2235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 the application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53600" y="4267200"/>
            <a:ext cx="2133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the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88000" y="4343400"/>
            <a:ext cx="27432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is received by Authority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 flipV="1">
            <a:off x="3149600" y="2514600"/>
            <a:ext cx="2133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7721600" y="2438400"/>
            <a:ext cx="1930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9" idx="3"/>
          </p:cNvCxnSpPr>
          <p:nvPr/>
        </p:nvCxnSpPr>
        <p:spPr>
          <a:xfrm flipH="1">
            <a:off x="8331200" y="49149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>
            <a:off x="3860800" y="4914900"/>
            <a:ext cx="172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3201" y="59436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10769600" y="2971800"/>
            <a:ext cx="50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1600" y="44958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149600" y="48006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957" y="0"/>
            <a:ext cx="7430346" cy="947419"/>
          </a:xfrm>
        </p:spPr>
        <p:txBody>
          <a:bodyPr>
            <a:normAutofit/>
          </a:bodyPr>
          <a:lstStyle/>
          <a:p>
            <a:r>
              <a:rPr lang="en-US" sz="3200" dirty="0"/>
              <a:t>1.Computerized Hall Seat Allocation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7672" y="59790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257" y="721775"/>
            <a:ext cx="12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60" y="642366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Use Case Diagram of Hall Seat Allocation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57" y="756919"/>
            <a:ext cx="6281015" cy="54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2.1.2 Check whether eligible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5600" y="1828800"/>
            <a:ext cx="9144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5600" y="1524000"/>
            <a:ext cx="3352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Provosts get application from control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90440" y="3200400"/>
            <a:ext cx="2133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Provosts make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5242560" y="4949952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36000" y="4648200"/>
            <a:ext cx="20320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is selected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36000" y="2057400"/>
            <a:ext cx="20320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 is notified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 flipV="1">
            <a:off x="2540000" y="2095500"/>
            <a:ext cx="1625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0" idx="1"/>
          </p:cNvCxnSpPr>
          <p:nvPr/>
        </p:nvCxnSpPr>
        <p:spPr>
          <a:xfrm flipV="1">
            <a:off x="6461760" y="5219700"/>
            <a:ext cx="2174240" cy="36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11" idx="2"/>
          </p:cNvCxnSpPr>
          <p:nvPr/>
        </p:nvCxnSpPr>
        <p:spPr>
          <a:xfrm flipV="1">
            <a:off x="9652000" y="31242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3"/>
          </p:cNvCxnSpPr>
          <p:nvPr/>
        </p:nvCxnSpPr>
        <p:spPr>
          <a:xfrm>
            <a:off x="10668000" y="2590800"/>
            <a:ext cx="5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176000" y="2590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946400" y="5943600"/>
            <a:ext cx="8229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946400" y="5791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9200" y="449580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[Is Eligible?]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64001" y="54102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112000" y="5334000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81601" y="63246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235200" y="48006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743200" y="51054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5842000" y="2667000"/>
            <a:ext cx="1524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25" idx="6"/>
          </p:cNvCxnSpPr>
          <p:nvPr/>
        </p:nvCxnSpPr>
        <p:spPr>
          <a:xfrm flipH="1">
            <a:off x="3454400" y="5256276"/>
            <a:ext cx="1788160" cy="39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9" idx="0"/>
          </p:cNvCxnSpPr>
          <p:nvPr/>
        </p:nvCxnSpPr>
        <p:spPr>
          <a:xfrm flipH="1">
            <a:off x="5852160" y="4267200"/>
            <a:ext cx="5080" cy="682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 smtClean="0"/>
              <a:t>2.1.3 Voting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35200" y="1828800"/>
            <a:ext cx="8128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83200" y="1524000"/>
            <a:ext cx="32512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ask for candidate list from control class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50400" y="1447800"/>
            <a:ext cx="22352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class supplies candidate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48800" y="4495800"/>
            <a:ext cx="2438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vote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1600" y="4419600"/>
            <a:ext cx="2235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Vote is counted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6" idx="1"/>
          </p:cNvCxnSpPr>
          <p:nvPr/>
        </p:nvCxnSpPr>
        <p:spPr>
          <a:xfrm>
            <a:off x="3048000" y="2133600"/>
            <a:ext cx="2235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8534400" y="2133600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0668000" y="28194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9" idx="3"/>
          </p:cNvCxnSpPr>
          <p:nvPr/>
        </p:nvCxnSpPr>
        <p:spPr>
          <a:xfrm flipH="1">
            <a:off x="7416800" y="4953000"/>
            <a:ext cx="20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>
            <a:off x="3962400" y="4953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6019800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43200" y="45720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251200" y="48768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dirty="0" smtClean="0"/>
              <a:t>2.2.4 Approve and Announce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2400" y="1524000"/>
            <a:ext cx="9144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62400" y="1295400"/>
            <a:ext cx="2844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 gets the result from control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5600" y="3048000"/>
            <a:ext cx="2438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Provost gives 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775200" y="4800600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18400" y="4495800"/>
            <a:ext cx="1625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is announced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69200" y="1752600"/>
            <a:ext cx="15240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get notified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6"/>
            <a:endCxn id="6" idx="1"/>
          </p:cNvCxnSpPr>
          <p:nvPr/>
        </p:nvCxnSpPr>
        <p:spPr>
          <a:xfrm>
            <a:off x="2336800" y="1828800"/>
            <a:ext cx="1625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5384800" y="24384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5384800" y="4191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 flipV="1">
            <a:off x="5994400" y="5105400"/>
            <a:ext cx="152400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</p:cNvCxnSpPr>
          <p:nvPr/>
        </p:nvCxnSpPr>
        <p:spPr>
          <a:xfrm>
            <a:off x="5384800" y="5413248"/>
            <a:ext cx="0" cy="606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84800" y="5874544"/>
            <a:ext cx="5169536" cy="6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0548968" y="2707808"/>
            <a:ext cx="5368" cy="3166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51201" y="4343400"/>
            <a:ext cx="31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[Is approved?]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99200" y="4648200"/>
            <a:ext cx="96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02401" y="55626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12093" y="63246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855200" y="19050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10393680" y="217932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0" idx="0"/>
            <a:endCxn id="12" idx="2"/>
          </p:cNvCxnSpPr>
          <p:nvPr/>
        </p:nvCxnSpPr>
        <p:spPr>
          <a:xfrm flipV="1">
            <a:off x="8331200" y="30480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23" idx="2"/>
          </p:cNvCxnSpPr>
          <p:nvPr/>
        </p:nvCxnSpPr>
        <p:spPr>
          <a:xfrm>
            <a:off x="9093200" y="24003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Give Menu List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41600" y="1828800"/>
            <a:ext cx="8128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80000" y="1600200"/>
            <a:ext cx="2641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 manager asks control to show menu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0" y="1676400"/>
            <a:ext cx="23368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class shows the menu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0" y="4038600"/>
            <a:ext cx="24384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 manager fill the menu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4191000"/>
            <a:ext cx="19304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 list is updated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 flipV="1">
            <a:off x="3454400" y="2209800"/>
            <a:ext cx="1625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7721600" y="22098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0312400" y="2743200"/>
            <a:ext cx="50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9" idx="3"/>
          </p:cNvCxnSpPr>
          <p:nvPr/>
        </p:nvCxnSpPr>
        <p:spPr>
          <a:xfrm flipH="1">
            <a:off x="7416800" y="4686300"/>
            <a:ext cx="172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>
            <a:off x="4572000" y="47244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01" y="59436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52800" y="41910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860800" y="44958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2.2.2 Select and Submit Menu Within Time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36800" y="1981200"/>
            <a:ext cx="6096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68800" y="1828800"/>
            <a:ext cx="28448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ask control to show menu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32800" y="1752600"/>
            <a:ext cx="2946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sends menu list to students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91880" y="4038600"/>
            <a:ext cx="24384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select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4191000"/>
            <a:ext cx="2235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Selected menu list is updated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2946400" y="23622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7213600" y="2324100"/>
            <a:ext cx="1219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9906000" y="2895600"/>
            <a:ext cx="508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9" idx="3"/>
          </p:cNvCxnSpPr>
          <p:nvPr/>
        </p:nvCxnSpPr>
        <p:spPr>
          <a:xfrm flipH="1">
            <a:off x="6502400" y="4686300"/>
            <a:ext cx="21894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>
            <a:off x="2743200" y="4686300"/>
            <a:ext cx="1524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5201" y="57912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0" y="41910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032000" y="44958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2.2.3 Default meal if not submitted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30400" y="1447800"/>
            <a:ext cx="6096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0" y="1371600"/>
            <a:ext cx="2235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is checked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080000" y="3276600"/>
            <a:ext cx="1219200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5200" y="5105400"/>
            <a:ext cx="1828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Default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32800" y="2895600"/>
            <a:ext cx="2032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from menu 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5689600" y="23622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1"/>
          </p:cNvCxnSpPr>
          <p:nvPr/>
        </p:nvCxnSpPr>
        <p:spPr>
          <a:xfrm>
            <a:off x="2540000" y="1828800"/>
            <a:ext cx="2032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5689600" y="3889248"/>
            <a:ext cx="0" cy="1216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6299200" y="3582924"/>
            <a:ext cx="2133600" cy="36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6604000" y="5562600"/>
            <a:ext cx="2235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259080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[If time has passed?]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1" y="3200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5200" y="4267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1" y="64008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839200" y="5105400"/>
            <a:ext cx="1219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9347200" y="5486400"/>
            <a:ext cx="2032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9" idx="2"/>
            <a:endCxn id="21" idx="0"/>
          </p:cNvCxnSpPr>
          <p:nvPr/>
        </p:nvCxnSpPr>
        <p:spPr>
          <a:xfrm>
            <a:off x="9448800" y="43434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28208" y="201881"/>
            <a:ext cx="537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1.1 Apply For Seat 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38484" y="6250675"/>
            <a:ext cx="63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: Sequence Diagram of Applying for Seat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90" y="1434609"/>
            <a:ext cx="8307620" cy="3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06530" y="273199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1.1 Apply For Seat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616" y="6155140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1.1 : State-chart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87" y="1203698"/>
            <a:ext cx="10283546" cy="46672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572B-AFCC-44CE-B377-91DE75A9FE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9124" y="105349"/>
            <a:ext cx="4350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1.2 Eligibility Checking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489805" y="6352143"/>
            <a:ext cx="4584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: Sequence Diagram of Applying for Seat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6" y="742288"/>
            <a:ext cx="9704927" cy="53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26" y="1134413"/>
            <a:ext cx="10962502" cy="5106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6196" y="232013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1.2 Eligibility Checking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537" y="6375114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1.2 : State-chart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D2-A27C-4DA1-9012-2B8F2EC2F3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907</Words>
  <Application>Microsoft Office PowerPoint</Application>
  <PresentationFormat>Widescreen</PresentationFormat>
  <Paragraphs>283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Hall Management System</vt:lpstr>
      <vt:lpstr>Subsystem</vt:lpstr>
      <vt:lpstr>PowerPoint Presentation</vt:lpstr>
      <vt:lpstr>1. Computerised Hall Seat Allocation</vt:lpstr>
      <vt:lpstr>1.Computerized Hall Seat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Hall Mess Management System </vt:lpstr>
      <vt:lpstr>2.1.Mess Manager 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Hall Mess Management System </vt:lpstr>
      <vt:lpstr>2.2.Mess Meal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Computerised Hall Seat Allocation</vt:lpstr>
      <vt:lpstr>1.1 Apply For Seat</vt:lpstr>
      <vt:lpstr>1.2 Eligibility Checking</vt:lpstr>
      <vt:lpstr>1.3 Approval</vt:lpstr>
      <vt:lpstr>1.4 Check For empty Room</vt:lpstr>
      <vt:lpstr>1.5 Seat Allocation</vt:lpstr>
      <vt:lpstr>1.6 Inform student</vt:lpstr>
      <vt:lpstr>1.7 Inform Authority </vt:lpstr>
      <vt:lpstr>2. Hall Mess Management System </vt:lpstr>
      <vt:lpstr>2.1.1 Apply for mess management</vt:lpstr>
      <vt:lpstr>2.1.2 Check whether eligible</vt:lpstr>
      <vt:lpstr>2.1.3 Voting</vt:lpstr>
      <vt:lpstr>2.2.4 Approve and Announce</vt:lpstr>
      <vt:lpstr>2.2.1 Give Menu List</vt:lpstr>
      <vt:lpstr>2.2.2 Select and Submit Menu Within Time</vt:lpstr>
      <vt:lpstr>2.2.3 Default meal if not submitted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Management System</dc:title>
  <dc:creator>TOSHIBA</dc:creator>
  <cp:lastModifiedBy>TOSHIBA</cp:lastModifiedBy>
  <cp:revision>29</cp:revision>
  <dcterms:created xsi:type="dcterms:W3CDTF">2014-03-03T16:43:23Z</dcterms:created>
  <dcterms:modified xsi:type="dcterms:W3CDTF">2014-03-10T08:08:07Z</dcterms:modified>
</cp:coreProperties>
</file>