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446cbb30_6_5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6446cbb30_6_51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446cbb30_6_132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6446cbb30_6_132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446cbb30_6_139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6446cbb30_6_139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446cbb30_0_1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6446cbb30_0_18:notes"/>
          <p:cNvSpPr/>
          <p:nvPr>
            <p:ph idx="2" type="sldImg"/>
          </p:nvPr>
        </p:nvSpPr>
        <p:spPr>
          <a:xfrm>
            <a:off x="381184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446cbb30_6_11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6446cbb30_6_110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446cbb30_6_116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6446cbb30_6_116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446cbb30_0_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6446cbb30_0_1:notes"/>
          <p:cNvSpPr/>
          <p:nvPr>
            <p:ph idx="2" type="sldImg"/>
          </p:nvPr>
        </p:nvSpPr>
        <p:spPr>
          <a:xfrm>
            <a:off x="381184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446cbb30_0_12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6446cbb30_0_12:notes"/>
          <p:cNvSpPr/>
          <p:nvPr>
            <p:ph idx="2" type="sldImg"/>
          </p:nvPr>
        </p:nvSpPr>
        <p:spPr>
          <a:xfrm>
            <a:off x="381184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446cbb30_6_12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6446cbb30_6_120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446cbb30_6_12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6446cbb30_6_125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446cbb30_6_14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6446cbb30_6_143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446cbb30_6_15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6446cbb30_6_150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4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5"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6"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idx="1"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4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2"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3"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4"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5"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6"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6010"/>
            <a:ext cx="822888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uides.github.com/introduction/git-handboo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git-school.github.io/visualizing-git/#fre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://git-school.github.io/visualizing-git/#fre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://git-school.github.io/visualizing-git/#free-remot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40" y="3662280"/>
            <a:ext cx="1382400" cy="113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9"/>
          <p:cNvSpPr/>
          <p:nvPr/>
        </p:nvSpPr>
        <p:spPr>
          <a:xfrm>
            <a:off x="2683440" y="1597860"/>
            <a:ext cx="5808600" cy="1101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8AAB"/>
                </a:solidFill>
                <a:latin typeface="Calibri"/>
                <a:ea typeface="Calibri"/>
                <a:cs typeface="Calibri"/>
                <a:sym typeface="Calibri"/>
              </a:rPr>
              <a:t>Git + GitHub tutotial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" sz="3200" u="none" cap="none" strike="noStrike">
                <a:solidFill>
                  <a:srgbClr val="008AAB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/>
          <p:nvPr/>
        </p:nvSpPr>
        <p:spPr>
          <a:xfrm>
            <a:off x="2683440" y="2775870"/>
            <a:ext cx="5808600" cy="1313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 u="none" cap="none" strike="noStrike">
                <a:solidFill>
                  <a:srgbClr val="008AAB"/>
                </a:solidFill>
                <a:latin typeface="Calibri"/>
                <a:ea typeface="Calibri"/>
                <a:cs typeface="Calibri"/>
                <a:sym typeface="Calibri"/>
              </a:rPr>
              <a:t>Branching and merging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8880" y="1634310"/>
            <a:ext cx="3863430" cy="193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reset`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8"/>
          <p:cNvSpPr/>
          <p:nvPr/>
        </p:nvSpPr>
        <p:spPr>
          <a:xfrm>
            <a:off x="1838880" y="1845450"/>
            <a:ext cx="684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0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0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/>
          <p:nvPr/>
        </p:nvSpPr>
        <p:spPr>
          <a:xfrm>
            <a:off x="680648" y="1668675"/>
            <a:ext cx="4965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Cutting branch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back to previous state !!!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CAREFUL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TO DELETE STUFF!!!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log` # to view history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reset` # to move project to earlier version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848" y="960122"/>
            <a:ext cx="5728320" cy="322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/>
          <p:nvPr/>
        </p:nvSpPr>
        <p:spPr>
          <a:xfrm>
            <a:off x="1838880" y="634500"/>
            <a:ext cx="6847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Extra’s to play with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0"/>
          <p:cNvSpPr/>
          <p:nvPr/>
        </p:nvSpPr>
        <p:spPr>
          <a:xfrm>
            <a:off x="1838875" y="1845450"/>
            <a:ext cx="68472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revert`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rebase`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cherry-pick`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add --patch`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Recap – local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1838880" y="1845450"/>
            <a:ext cx="684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init`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#initialize new git repository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add`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 stages a change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commit [-m “...”]`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#snapshot changes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status`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 show status of changes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diff`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# show changes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1838870" y="4198625"/>
            <a:ext cx="5668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https://guides.github.com/introduction/git-handbook/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320" y="960120"/>
            <a:ext cx="4900230" cy="282879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1"/>
          <p:cNvSpPr txBox="1"/>
          <p:nvPr/>
        </p:nvSpPr>
        <p:spPr>
          <a:xfrm>
            <a:off x="3008600" y="4124775"/>
            <a:ext cx="5780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http://git-school.github.io/visualizing-git/#free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/>
          <p:nvPr/>
        </p:nvSpPr>
        <p:spPr>
          <a:xfrm>
            <a:off x="1838880" y="634500"/>
            <a:ext cx="6847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Branching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256950" y="1557175"/>
            <a:ext cx="64845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Calibri"/>
              <a:buChar char="●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checkout [-b]`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# move HEAD to commit/branch [branch]</a:t>
            </a:r>
            <a:endParaRPr sz="18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Calibri"/>
              <a:buChar char="●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</a:t>
            </a: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branch [-d]</a:t>
            </a: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 create new branch at HEAD [delete]</a:t>
            </a:r>
            <a:endParaRPr b="0" i="0" sz="1800" u="none" cap="none" strike="noStrike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Calibri"/>
              <a:buChar char="●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is a reference to the last commit in the currently check-out branch. </a:t>
            </a:r>
            <a:endParaRPr sz="18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1495" y="1832545"/>
            <a:ext cx="4965570" cy="3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/>
          <p:nvPr/>
        </p:nvSpPr>
        <p:spPr>
          <a:xfrm>
            <a:off x="1838880" y="634500"/>
            <a:ext cx="6847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Branching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3"/>
          <p:cNvSpPr/>
          <p:nvPr/>
        </p:nvSpPr>
        <p:spPr>
          <a:xfrm>
            <a:off x="1838880" y="1845450"/>
            <a:ext cx="684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Calibri"/>
              <a:buChar char="●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Example case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3"/>
          <p:cNvSpPr txBox="1"/>
          <p:nvPr/>
        </p:nvSpPr>
        <p:spPr>
          <a:xfrm>
            <a:off x="1803675" y="2446750"/>
            <a:ext cx="5780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http://git-school.github.io/visualizing-git/#free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Recap – remote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4"/>
          <p:cNvSpPr/>
          <p:nvPr/>
        </p:nvSpPr>
        <p:spPr>
          <a:xfrm>
            <a:off x="1838880" y="1845450"/>
            <a:ext cx="684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clone`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#copy remote project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pull`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#update local ~ remote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push`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#update remote ~ local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7415" y="1508760"/>
            <a:ext cx="5466151" cy="276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795" y="543713"/>
            <a:ext cx="1687770" cy="8858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5"/>
          <p:cNvSpPr/>
          <p:nvPr/>
        </p:nvSpPr>
        <p:spPr>
          <a:xfrm>
            <a:off x="5809935" y="1653510"/>
            <a:ext cx="10056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“origin”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/>
          <p:nvPr/>
        </p:nvSpPr>
        <p:spPr>
          <a:xfrm>
            <a:off x="1695968" y="117050"/>
            <a:ext cx="6847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6"/>
          <p:cNvSpPr/>
          <p:nvPr/>
        </p:nvSpPr>
        <p:spPr>
          <a:xfrm>
            <a:off x="1899400" y="1096750"/>
            <a:ext cx="6847200" cy="3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Visual:        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http://git-school.github.io/visualizing-git/#free-remote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" sz="1800" u="sng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Small test: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clone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my `R-code-club` GitHub repository</a:t>
            </a:r>
            <a:endParaRPr b="0" i="0" sz="1800" u="none" cap="none" strike="noStrike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git checkout --track origin/nick</a:t>
            </a:r>
            <a:endParaRPr sz="18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locally = your workspace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Modify one of the files/ or create new file in `Party/`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 b="1" i="0" sz="1800" u="none" cap="none" strike="noStrike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git push --set-upstream origin &lt;BRANCH-NAME&gt;</a:t>
            </a:r>
            <a:endParaRPr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400"/>
              <a:buFont typeface="Calibri"/>
              <a:buChar char="•"/>
            </a:pPr>
            <a:r>
              <a:rPr b="1" lang="en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other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“work”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6"/>
          <p:cNvSpPr txBox="1"/>
          <p:nvPr/>
        </p:nvSpPr>
        <p:spPr>
          <a:xfrm>
            <a:off x="4663440" y="3762450"/>
            <a:ext cx="180720" cy="25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6"/>
          <p:cNvSpPr txBox="1"/>
          <p:nvPr/>
        </p:nvSpPr>
        <p:spPr>
          <a:xfrm>
            <a:off x="5029200" y="4526280"/>
            <a:ext cx="180720" cy="25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/>
          <p:nvPr/>
        </p:nvSpPr>
        <p:spPr>
          <a:xfrm>
            <a:off x="1838875" y="1845450"/>
            <a:ext cx="68472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Has to be R project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○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&gt; Create New Project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■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&gt; …	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Git tab in upper right View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