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Lee" userId="60c915cd-f114-42af-bf31-5a55370c9539" providerId="ADAL" clId="{5D60A52E-6444-453E-AF78-E543B51A6187}"/>
    <pc:docChg chg="custSel modSld">
      <pc:chgData name="Nick Lee" userId="60c915cd-f114-42af-bf31-5a55370c9539" providerId="ADAL" clId="{5D60A52E-6444-453E-AF78-E543B51A6187}" dt="2019-12-23T03:31:35.239" v="287"/>
      <pc:docMkLst>
        <pc:docMk/>
      </pc:docMkLst>
      <pc:sldChg chg="modSp">
        <pc:chgData name="Nick Lee" userId="60c915cd-f114-42af-bf31-5a55370c9539" providerId="ADAL" clId="{5D60A52E-6444-453E-AF78-E543B51A6187}" dt="2019-12-23T03:31:35.239" v="287"/>
        <pc:sldMkLst>
          <pc:docMk/>
          <pc:sldMk cId="1750921390" sldId="256"/>
        </pc:sldMkLst>
        <pc:graphicFrameChg chg="mod modGraphic">
          <ac:chgData name="Nick Lee" userId="60c915cd-f114-42af-bf31-5a55370c9539" providerId="ADAL" clId="{5D60A52E-6444-453E-AF78-E543B51A6187}" dt="2019-12-23T03:31:35.239" v="287"/>
          <ac:graphicFrameMkLst>
            <pc:docMk/>
            <pc:sldMk cId="1750921390" sldId="256"/>
            <ac:graphicFrameMk id="4" creationId="{AF8D9E9D-AE2E-4774-8BFF-BD58E2BE4F6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23FF-BF5C-4365-86AA-79A5CE9E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AE503-FA12-4062-ACD7-6ED70031A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4D85-E06B-4AF8-ABF0-CFC05795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F090-86EC-439E-89E9-81B3B2E3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1ABE-2B74-420D-8C08-4F318AEA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34E4-BE92-420B-BD92-BBE73B60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B5191-F4A7-48BE-9A2A-BF7E43EA9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2939-1C6C-4E33-BA8B-E7446A50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8EDB-47B1-47A7-BF4B-FAEF6F9F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AEE2-7121-4552-B321-AE0AC920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BE5E-2DA2-4268-870E-104BB65EC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4607-7139-46AD-955B-B0DF0386B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9D4D-0C97-4697-A26A-154ECD3B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5829-6619-4EE0-9D99-3AAD000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B022-92D9-420C-81A0-2FAA992A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5DB-9726-4687-B553-FAF7DBE8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9FB9-D858-41EC-ADB4-7D2FF9F3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24FB-AC8C-4FC4-B0EC-B1D96B0B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2618-35A5-40DE-B4D0-6AD712CE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79A7-6941-417C-BFFB-1EFEED00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5F17-48FD-4805-89B6-197B7E76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F2EF-E4FD-4644-B127-4438FA50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46BB-92B0-4C88-9CB1-8CAF4B45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B977-918C-4CDA-B9B9-E70FE5DB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02F8-2204-4B2C-A470-49BF3AE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B881-258B-4544-BA5C-074D941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B328-B602-4931-9757-95C616307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DCB81-1C05-4E15-A174-2E0C9B207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B5064-A976-41F2-87BC-F421B446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50C0-7B2E-449A-955D-6F4B4664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47E11-1862-4593-858A-9FFF6F5F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33EB-2F13-43A3-9332-FA506CCC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A2BC5-F2B6-46AA-84D7-24EEEDBA2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0E1D9-BFBC-4239-BCBA-603A2FC1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FB52A-49C8-4F57-A476-8770BD56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2D464-4476-4472-B3D6-2A8A44C8A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F797B-6837-4805-9EE4-7A55CBB9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4326B-F076-455C-A28C-BE7BBA35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6BE1F-9D91-4745-B287-2A0C6387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8125-A813-4F2C-804F-EB40B52D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ECC95-3F91-466F-A768-B35E9F1C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2584C-1C10-463A-80AE-C30169BD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0CBC3-732E-4B44-90D1-19EF16C0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D99C8-1950-4E5F-BCC1-4EF711D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3ADA3-C484-4B16-A9BC-A4859CD7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858D5-1976-4AD2-AB76-67E28248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2F89-4C1C-4B9F-85CF-F7ED9CCC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5E8D-6515-4AD4-AEBD-37C80020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3DC0A-905E-451E-AC19-F22C9B14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F793E-D6F1-416A-BC22-ED18755F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B4813-BC53-4C1A-9BD8-00D1BEC2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9A46-CAF5-436B-8DC7-B3C0DFC4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1A6D-A930-42A2-BEA5-C1C65241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7170C-BAFC-4E34-B488-05F2F97D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89F9A-EFE8-4EF7-ADB0-6E44F288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32CE-3770-456C-BC3A-0383D3A2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269C-45BC-4206-95BB-5CD61D17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0C2F-2483-4427-B488-F50568E6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D3546-8730-4565-AD73-F33C17AB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1278-82F3-4299-A1C9-5B80DBBD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10D2-DA75-417D-BB8A-33117411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6637-F15A-46F6-91CF-99818B0A00F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C287-89E2-4C1B-A9D4-8FCD6E2D7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60BF-4305-4ABE-8DD9-23D5E8A81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7013-E8E7-473E-8C6E-C1E97181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8D9E9D-AE2E-4774-8BFF-BD58E2BE4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220425"/>
                  </p:ext>
                </p:extLst>
              </p:nvPr>
            </p:nvGraphicFramePr>
            <p:xfrm>
              <a:off x="0" y="0"/>
              <a:ext cx="12192000" cy="10678471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578100">
                      <a:extLst>
                        <a:ext uri="{9D8B030D-6E8A-4147-A177-3AD203B41FA5}">
                          <a16:colId xmlns:a16="http://schemas.microsoft.com/office/drawing/2014/main" val="3412974312"/>
                        </a:ext>
                      </a:extLst>
                    </a:gridCol>
                    <a:gridCol w="3517900">
                      <a:extLst>
                        <a:ext uri="{9D8B030D-6E8A-4147-A177-3AD203B41FA5}">
                          <a16:colId xmlns:a16="http://schemas.microsoft.com/office/drawing/2014/main" val="261303196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5389978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97663525"/>
                        </a:ext>
                      </a:extLst>
                    </a:gridCol>
                  </a:tblGrid>
                  <a:tr h="630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Fairness Metrics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Key Features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Pros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5886735"/>
                      </a:ext>
                    </a:extLst>
                  </a:tr>
                  <a:tr h="58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Equalized Odds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Optimality compatibility: E=Y is allowed.</a:t>
                          </a: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Penalize laziness: it provides incentive to reduce errors uniformly in all groups.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may not help closing the gap between two groups.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925987"/>
                      </a:ext>
                    </a:extLst>
                  </a:tr>
                  <a:tr h="58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Opportunity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Optimality compatibility: E=Y is allowed.</a:t>
                          </a: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Penalize laziness: it provides incentive to reduce errors uniformly in all groups.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may not help closing the gap between two groups.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071972"/>
                      </a:ext>
                    </a:extLst>
                  </a:tr>
                  <a:tr h="58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Demographic (Statistical) Parity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Legal support (80%-rule, </a:t>
                          </a:r>
                          <a:r>
                            <a:rPr lang="en-US" b="1" dirty="0"/>
                            <a:t>adverse impact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This definition ignores any correlation between Y and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267996"/>
                      </a:ext>
                    </a:extLst>
                  </a:tr>
                  <a:tr h="778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Conditional Statistical Parity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061145"/>
                      </a:ext>
                    </a:extLst>
                  </a:tr>
                  <a:tr h="778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Fairness Through Awareness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 predictions to similar individuals (cf. Lipschitz condition)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emphasizes more about the individuals and imposes restriction on the treatment for each pair of individuals.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is hard to determine the appropriate metric.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864232"/>
                      </a:ext>
                    </a:extLst>
                  </a:tr>
                  <a:tr h="58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Fairness Through Unawareness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 protected attributes is explicitly used in the decision-making process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Intuitive, easy to use and legal support(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disparate treatment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There can be many highly correlated features.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96372"/>
                      </a:ext>
                    </a:extLst>
                  </a:tr>
                  <a:tr h="58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Treatment Equality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Ratio of false negative and false positives is the same for both protected group categories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Optimality compatibility: E=Y is allowed.</a:t>
                          </a: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Equal chance of success(Y=1) given acceptance(E=1).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may not help closing the gap between two groups.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993745"/>
                      </a:ext>
                    </a:extLst>
                  </a:tr>
                  <a:tr h="58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Counterfactual Fairness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←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←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provides a way of explaining the impact of bias via a causal graph.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is hard to agree on the causal graph and to decide which features to use.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029551"/>
                      </a:ext>
                    </a:extLst>
                  </a:tr>
                  <a:tr h="58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Fairness in Relational Domains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Also takes into account the social, organizational, and other connections between individuals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5304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8D9E9D-AE2E-4774-8BFF-BD58E2BE4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220425"/>
                  </p:ext>
                </p:extLst>
              </p:nvPr>
            </p:nvGraphicFramePr>
            <p:xfrm>
              <a:off x="0" y="0"/>
              <a:ext cx="12192000" cy="10678471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578100">
                      <a:extLst>
                        <a:ext uri="{9D8B030D-6E8A-4147-A177-3AD203B41FA5}">
                          <a16:colId xmlns:a16="http://schemas.microsoft.com/office/drawing/2014/main" val="3412974312"/>
                        </a:ext>
                      </a:extLst>
                    </a:gridCol>
                    <a:gridCol w="3517900">
                      <a:extLst>
                        <a:ext uri="{9D8B030D-6E8A-4147-A177-3AD203B41FA5}">
                          <a16:colId xmlns:a16="http://schemas.microsoft.com/office/drawing/2014/main" val="261303196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5389978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9766352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Fairness Metrics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Key Features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Pros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58867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Equalized Odds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310" t="-68333" r="-173830" b="-57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Optimality compatibility: E=Y is allowed.</a:t>
                          </a: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Penalize laziness: it provides incentive to reduce errors uniformly in all groups.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may not help closing the gap between two groups.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925987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Opportunity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310" t="-168333" r="-173830" b="-47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Optimality compatibility: E=Y is allowed.</a:t>
                          </a: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Penalize laziness: it provides incentive to reduce errors uniformly in all groups.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may not help closing the gap between two groups.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071972"/>
                      </a:ext>
                    </a:extLst>
                  </a:tr>
                  <a:tr h="908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Demographic (Statistical) Parity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310" t="-432215" r="-173830" b="-660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Legal support (80%-rule, </a:t>
                          </a:r>
                          <a:r>
                            <a:rPr lang="en-US" b="1" dirty="0"/>
                            <a:t>adverse impact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This definition ignores any correlation between Y and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267996"/>
                      </a:ext>
                    </a:extLst>
                  </a:tr>
                  <a:tr h="778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Conditional Statistical Parity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310" t="-619531" r="-173830" b="-6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06114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Fairness Through Awareness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 predictions to similar individuals (cf. Lipschitz condition)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emphasizes more about the individuals and imposes restriction on the treatment for each pair of individuals.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is hard to determine the appropriate metric.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686423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Fairness Through Unawareness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 protected attributes is explicitly used in the decision-making process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Intuitive, easy to use and legal support(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disparate treatment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There can be many highly correlated features.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9637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Treatment Equality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Ratio of false negative and false positives is the same for both protected group categories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Optimality compatibility: E=Y is allowed.</a:t>
                          </a: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Equal chance of success(Y=1) given acceptance(E=1).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may not help closing the gap between two groups.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99374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Counterfactual Fairness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310" t="-974000" r="-17383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provides a way of explaining the impact of bias via a causal graph.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 is hard to agree on the causal graph and to decide which features to use.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02955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Fairness in Relational Domains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Also takes into account the social, organizational, and other connections between individuals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53043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092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6BEFEEF728A542B1FBFAD9D1125E13" ma:contentTypeVersion="9" ma:contentTypeDescription="새 문서를 만듭니다." ma:contentTypeScope="" ma:versionID="b04def8b94256a202832d41b6581ca47">
  <xsd:schema xmlns:xsd="http://www.w3.org/2001/XMLSchema" xmlns:xs="http://www.w3.org/2001/XMLSchema" xmlns:p="http://schemas.microsoft.com/office/2006/metadata/properties" xmlns:ns3="fdb270e1-37b8-4f64-aa25-3ba517838c86" targetNamespace="http://schemas.microsoft.com/office/2006/metadata/properties" ma:root="true" ma:fieldsID="4872cb8d258b805957f1163f6c290662" ns3:_="">
    <xsd:import namespace="fdb270e1-37b8-4f64-aa25-3ba517838c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270e1-37b8-4f64-aa25-3ba517838c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231C13-15F5-43B4-9CF4-FDF6E4D411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270e1-37b8-4f64-aa25-3ba517838c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FC895E-9018-4361-8EDE-7255AF3369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3C2B48-4F06-44D2-BC99-F4C737DF3A08}">
  <ds:schemaRefs>
    <ds:schemaRef ds:uri="http://schemas.microsoft.com/office/2006/documentManagement/types"/>
    <ds:schemaRef ds:uri="fdb270e1-37b8-4f64-aa25-3ba517838c86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344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Nick</dc:creator>
  <cp:lastModifiedBy>Lee Nick</cp:lastModifiedBy>
  <cp:revision>7</cp:revision>
  <dcterms:created xsi:type="dcterms:W3CDTF">2019-12-22T20:24:41Z</dcterms:created>
  <dcterms:modified xsi:type="dcterms:W3CDTF">2019-12-23T03:31:36Z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0x010100786BEFEEF728A542B1FBFAD9D1125E13</vt:lpwstr>
  </property>
</Properties>
</file>