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Lee" userId="60c915cd-f114-42af-bf31-5a55370c9539" providerId="ADAL" clId="{E6ED0547-7C42-47DA-94DF-20C75666AE37}"/>
    <pc:docChg chg="custSel addSld modSld">
      <pc:chgData name="Nick Lee" userId="60c915cd-f114-42af-bf31-5a55370c9539" providerId="ADAL" clId="{E6ED0547-7C42-47DA-94DF-20C75666AE37}" dt="2019-12-21T18:03:18.696" v="476" actId="20577"/>
      <pc:docMkLst>
        <pc:docMk/>
      </pc:docMkLst>
      <pc:sldChg chg="modSp add">
        <pc:chgData name="Nick Lee" userId="60c915cd-f114-42af-bf31-5a55370c9539" providerId="ADAL" clId="{E6ED0547-7C42-47DA-94DF-20C75666AE37}" dt="2019-12-21T17:50:53.418" v="68" actId="20577"/>
        <pc:sldMkLst>
          <pc:docMk/>
          <pc:sldMk cId="4100627390" sldId="259"/>
        </pc:sldMkLst>
        <pc:spChg chg="mod">
          <ac:chgData name="Nick Lee" userId="60c915cd-f114-42af-bf31-5a55370c9539" providerId="ADAL" clId="{E6ED0547-7C42-47DA-94DF-20C75666AE37}" dt="2019-12-21T17:50:45.004" v="32" actId="20577"/>
          <ac:spMkLst>
            <pc:docMk/>
            <pc:sldMk cId="4100627390" sldId="259"/>
            <ac:spMk id="2" creationId="{FB176C8F-67D9-407B-9F08-C3990EE9EF83}"/>
          </ac:spMkLst>
        </pc:spChg>
        <pc:spChg chg="mod">
          <ac:chgData name="Nick Lee" userId="60c915cd-f114-42af-bf31-5a55370c9539" providerId="ADAL" clId="{E6ED0547-7C42-47DA-94DF-20C75666AE37}" dt="2019-12-21T17:50:53.418" v="68" actId="20577"/>
          <ac:spMkLst>
            <pc:docMk/>
            <pc:sldMk cId="4100627390" sldId="259"/>
            <ac:spMk id="3" creationId="{D21D2C8C-9EEB-4163-9312-E78FD7073477}"/>
          </ac:spMkLst>
        </pc:spChg>
      </pc:sldChg>
      <pc:sldChg chg="modSp add">
        <pc:chgData name="Nick Lee" userId="60c915cd-f114-42af-bf31-5a55370c9539" providerId="ADAL" clId="{E6ED0547-7C42-47DA-94DF-20C75666AE37}" dt="2019-12-21T18:01:45.785" v="179" actId="20577"/>
        <pc:sldMkLst>
          <pc:docMk/>
          <pc:sldMk cId="275155567" sldId="260"/>
        </pc:sldMkLst>
        <pc:spChg chg="mod">
          <ac:chgData name="Nick Lee" userId="60c915cd-f114-42af-bf31-5a55370c9539" providerId="ADAL" clId="{E6ED0547-7C42-47DA-94DF-20C75666AE37}" dt="2019-12-21T18:01:33.265" v="104" actId="20577"/>
          <ac:spMkLst>
            <pc:docMk/>
            <pc:sldMk cId="275155567" sldId="260"/>
            <ac:spMk id="2" creationId="{E95E7238-FE9D-445F-AA06-A6085DD92DBE}"/>
          </ac:spMkLst>
        </pc:spChg>
        <pc:spChg chg="mod">
          <ac:chgData name="Nick Lee" userId="60c915cd-f114-42af-bf31-5a55370c9539" providerId="ADAL" clId="{E6ED0547-7C42-47DA-94DF-20C75666AE37}" dt="2019-12-21T18:01:45.785" v="179" actId="20577"/>
          <ac:spMkLst>
            <pc:docMk/>
            <pc:sldMk cId="275155567" sldId="260"/>
            <ac:spMk id="3" creationId="{9CFDB509-175F-45DB-84D5-D8914D803984}"/>
          </ac:spMkLst>
        </pc:spChg>
      </pc:sldChg>
      <pc:sldChg chg="modSp add">
        <pc:chgData name="Nick Lee" userId="60c915cd-f114-42af-bf31-5a55370c9539" providerId="ADAL" clId="{E6ED0547-7C42-47DA-94DF-20C75666AE37}" dt="2019-12-21T18:02:04.624" v="253" actId="20577"/>
        <pc:sldMkLst>
          <pc:docMk/>
          <pc:sldMk cId="1411825105" sldId="261"/>
        </pc:sldMkLst>
        <pc:spChg chg="mod">
          <ac:chgData name="Nick Lee" userId="60c915cd-f114-42af-bf31-5a55370c9539" providerId="ADAL" clId="{E6ED0547-7C42-47DA-94DF-20C75666AE37}" dt="2019-12-21T18:01:53.794" v="191" actId="20577"/>
          <ac:spMkLst>
            <pc:docMk/>
            <pc:sldMk cId="1411825105" sldId="261"/>
            <ac:spMk id="2" creationId="{11B1F9B0-DC78-4036-AFD0-C60A20593057}"/>
          </ac:spMkLst>
        </pc:spChg>
        <pc:spChg chg="mod">
          <ac:chgData name="Nick Lee" userId="60c915cd-f114-42af-bf31-5a55370c9539" providerId="ADAL" clId="{E6ED0547-7C42-47DA-94DF-20C75666AE37}" dt="2019-12-21T18:02:04.624" v="253" actId="20577"/>
          <ac:spMkLst>
            <pc:docMk/>
            <pc:sldMk cId="1411825105" sldId="261"/>
            <ac:spMk id="3" creationId="{0148D9B8-80B9-410F-B132-93CC8F58EF82}"/>
          </ac:spMkLst>
        </pc:spChg>
      </pc:sldChg>
      <pc:sldChg chg="modSp add">
        <pc:chgData name="Nick Lee" userId="60c915cd-f114-42af-bf31-5a55370c9539" providerId="ADAL" clId="{E6ED0547-7C42-47DA-94DF-20C75666AE37}" dt="2019-12-21T18:02:21.033" v="287" actId="20577"/>
        <pc:sldMkLst>
          <pc:docMk/>
          <pc:sldMk cId="1652585266" sldId="262"/>
        </pc:sldMkLst>
        <pc:spChg chg="mod">
          <ac:chgData name="Nick Lee" userId="60c915cd-f114-42af-bf31-5a55370c9539" providerId="ADAL" clId="{E6ED0547-7C42-47DA-94DF-20C75666AE37}" dt="2019-12-21T18:02:21.033" v="287" actId="20577"/>
          <ac:spMkLst>
            <pc:docMk/>
            <pc:sldMk cId="1652585266" sldId="262"/>
            <ac:spMk id="2" creationId="{5FEE432C-C617-4C60-B400-743CB8404F60}"/>
          </ac:spMkLst>
        </pc:spChg>
      </pc:sldChg>
      <pc:sldChg chg="modSp add">
        <pc:chgData name="Nick Lee" userId="60c915cd-f114-42af-bf31-5a55370c9539" providerId="ADAL" clId="{E6ED0547-7C42-47DA-94DF-20C75666AE37}" dt="2019-12-21T18:02:41.686" v="397" actId="20577"/>
        <pc:sldMkLst>
          <pc:docMk/>
          <pc:sldMk cId="1224150848" sldId="263"/>
        </pc:sldMkLst>
        <pc:spChg chg="mod">
          <ac:chgData name="Nick Lee" userId="60c915cd-f114-42af-bf31-5a55370c9539" providerId="ADAL" clId="{E6ED0547-7C42-47DA-94DF-20C75666AE37}" dt="2019-12-21T18:02:27.889" v="298" actId="20577"/>
          <ac:spMkLst>
            <pc:docMk/>
            <pc:sldMk cId="1224150848" sldId="263"/>
            <ac:spMk id="2" creationId="{59D591CF-4725-4E24-BCA3-7937E4FAE2A9}"/>
          </ac:spMkLst>
        </pc:spChg>
        <pc:spChg chg="mod">
          <ac:chgData name="Nick Lee" userId="60c915cd-f114-42af-bf31-5a55370c9539" providerId="ADAL" clId="{E6ED0547-7C42-47DA-94DF-20C75666AE37}" dt="2019-12-21T18:02:41.686" v="397" actId="20577"/>
          <ac:spMkLst>
            <pc:docMk/>
            <pc:sldMk cId="1224150848" sldId="263"/>
            <ac:spMk id="3" creationId="{4CF536C4-3A13-4BD8-B9CB-FD1900B02612}"/>
          </ac:spMkLst>
        </pc:spChg>
      </pc:sldChg>
      <pc:sldChg chg="modSp add">
        <pc:chgData name="Nick Lee" userId="60c915cd-f114-42af-bf31-5a55370c9539" providerId="ADAL" clId="{E6ED0547-7C42-47DA-94DF-20C75666AE37}" dt="2019-12-21T18:02:57.129" v="426" actId="20577"/>
        <pc:sldMkLst>
          <pc:docMk/>
          <pc:sldMk cId="742613306" sldId="264"/>
        </pc:sldMkLst>
        <pc:spChg chg="mod">
          <ac:chgData name="Nick Lee" userId="60c915cd-f114-42af-bf31-5a55370c9539" providerId="ADAL" clId="{E6ED0547-7C42-47DA-94DF-20C75666AE37}" dt="2019-12-21T18:02:57.129" v="426" actId="20577"/>
          <ac:spMkLst>
            <pc:docMk/>
            <pc:sldMk cId="742613306" sldId="264"/>
            <ac:spMk id="2" creationId="{F598D4DE-9AA6-48D8-8A31-7566A752E8D9}"/>
          </ac:spMkLst>
        </pc:spChg>
      </pc:sldChg>
      <pc:sldChg chg="modSp add">
        <pc:chgData name="Nick Lee" userId="60c915cd-f114-42af-bf31-5a55370c9539" providerId="ADAL" clId="{E6ED0547-7C42-47DA-94DF-20C75666AE37}" dt="2019-12-21T18:03:05.258" v="454" actId="20577"/>
        <pc:sldMkLst>
          <pc:docMk/>
          <pc:sldMk cId="1842183194" sldId="265"/>
        </pc:sldMkLst>
        <pc:spChg chg="mod">
          <ac:chgData name="Nick Lee" userId="60c915cd-f114-42af-bf31-5a55370c9539" providerId="ADAL" clId="{E6ED0547-7C42-47DA-94DF-20C75666AE37}" dt="2019-12-21T18:03:05.258" v="454" actId="20577"/>
          <ac:spMkLst>
            <pc:docMk/>
            <pc:sldMk cId="1842183194" sldId="265"/>
            <ac:spMk id="2" creationId="{F22F4E67-75C6-4205-8E54-95109B6882D5}"/>
          </ac:spMkLst>
        </pc:spChg>
      </pc:sldChg>
      <pc:sldChg chg="modSp add">
        <pc:chgData name="Nick Lee" userId="60c915cd-f114-42af-bf31-5a55370c9539" providerId="ADAL" clId="{E6ED0547-7C42-47DA-94DF-20C75666AE37}" dt="2019-12-21T18:03:11.800" v="465" actId="20577"/>
        <pc:sldMkLst>
          <pc:docMk/>
          <pc:sldMk cId="3408031610" sldId="266"/>
        </pc:sldMkLst>
        <pc:spChg chg="mod">
          <ac:chgData name="Nick Lee" userId="60c915cd-f114-42af-bf31-5a55370c9539" providerId="ADAL" clId="{E6ED0547-7C42-47DA-94DF-20C75666AE37}" dt="2019-12-21T18:03:11.800" v="465" actId="20577"/>
          <ac:spMkLst>
            <pc:docMk/>
            <pc:sldMk cId="3408031610" sldId="266"/>
            <ac:spMk id="2" creationId="{0B0CF95A-B9AA-461F-A404-5F7CCC380A65}"/>
          </ac:spMkLst>
        </pc:spChg>
      </pc:sldChg>
      <pc:sldChg chg="modSp add">
        <pc:chgData name="Nick Lee" userId="60c915cd-f114-42af-bf31-5a55370c9539" providerId="ADAL" clId="{E6ED0547-7C42-47DA-94DF-20C75666AE37}" dt="2019-12-21T18:03:18.696" v="476" actId="20577"/>
        <pc:sldMkLst>
          <pc:docMk/>
          <pc:sldMk cId="731468921" sldId="267"/>
        </pc:sldMkLst>
        <pc:spChg chg="mod">
          <ac:chgData name="Nick Lee" userId="60c915cd-f114-42af-bf31-5a55370c9539" providerId="ADAL" clId="{E6ED0547-7C42-47DA-94DF-20C75666AE37}" dt="2019-12-21T18:03:18.696" v="476" actId="20577"/>
          <ac:spMkLst>
            <pc:docMk/>
            <pc:sldMk cId="731468921" sldId="267"/>
            <ac:spMk id="2" creationId="{B2E048D3-B052-469B-8F6B-55EB1865B5E2}"/>
          </ac:spMkLst>
        </pc:spChg>
      </pc:sldChg>
    </pc:docChg>
  </pc:docChgLst>
  <pc:docChgLst>
    <pc:chgData name="Nick Lee" userId="60c915cd-f114-42af-bf31-5a55370c9539" providerId="ADAL" clId="{38F667CB-81E3-49E8-B403-2428B50DFF4B}"/>
    <pc:docChg chg="modSld">
      <pc:chgData name="Nick Lee" userId="60c915cd-f114-42af-bf31-5a55370c9539" providerId="ADAL" clId="{38F667CB-81E3-49E8-B403-2428B50DFF4B}" dt="2019-12-21T22:59:30.288" v="71"/>
      <pc:docMkLst>
        <pc:docMk/>
      </pc:docMkLst>
      <pc:sldChg chg="modSp">
        <pc:chgData name="Nick Lee" userId="60c915cd-f114-42af-bf31-5a55370c9539" providerId="ADAL" clId="{38F667CB-81E3-49E8-B403-2428B50DFF4B}" dt="2019-12-21T22:59:18.749" v="65"/>
        <pc:sldMkLst>
          <pc:docMk/>
          <pc:sldMk cId="2089397718" sldId="256"/>
        </pc:sldMkLst>
        <pc:spChg chg="mod">
          <ac:chgData name="Nick Lee" userId="60c915cd-f114-42af-bf31-5a55370c9539" providerId="ADAL" clId="{38F667CB-81E3-49E8-B403-2428B50DFF4B}" dt="2019-12-21T22:59:18.749" v="65"/>
          <ac:spMkLst>
            <pc:docMk/>
            <pc:sldMk cId="2089397718" sldId="256"/>
            <ac:spMk id="2" creationId="{6DC38AB1-2119-4641-86AE-7DFC2DBCA4FA}"/>
          </ac:spMkLst>
        </pc:spChg>
      </pc:sldChg>
      <pc:sldChg chg="modSp">
        <pc:chgData name="Nick Lee" userId="60c915cd-f114-42af-bf31-5a55370c9539" providerId="ADAL" clId="{38F667CB-81E3-49E8-B403-2428B50DFF4B}" dt="2019-12-21T22:59:30.288" v="71"/>
        <pc:sldMkLst>
          <pc:docMk/>
          <pc:sldMk cId="1842183194" sldId="265"/>
        </pc:sldMkLst>
        <pc:spChg chg="mod">
          <ac:chgData name="Nick Lee" userId="60c915cd-f114-42af-bf31-5a55370c9539" providerId="ADAL" clId="{38F667CB-81E3-49E8-B403-2428B50DFF4B}" dt="2019-12-21T22:59:30.288" v="71"/>
          <ac:spMkLst>
            <pc:docMk/>
            <pc:sldMk cId="1842183194" sldId="265"/>
            <ac:spMk id="2" creationId="{F22F4E67-75C6-4205-8E54-95109B6882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25D7-3F53-4A18-B93F-CA48C732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456A7-9BC1-4E5C-8CF6-593AB910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3A5F-6D7C-40EB-A4BB-4A5DD484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7A7E9-B4B8-4E87-BA6F-496640B2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54B0-EF8F-44E7-A7EA-752A1A21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3565-E0E0-43E4-B82B-427CF83A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E50AB-C632-4E52-89B3-459CAD7C1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1F3A-CF49-4766-9480-02C44952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00C7-064A-4BAE-88F9-B020852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EF87-68F0-4FFA-9CBC-F18EB93F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AA06F-50CD-40DC-93BD-AFFF08BF2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F47A3-DB37-40BC-98BA-8FAFAE11B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22F0-6B23-4E8E-8304-AC98291A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C734-1FDD-4CEB-8486-00DF1686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7D96-DF66-4823-AC85-FB28A34E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8920-3179-4923-9D67-E2901A90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0958-BEBB-45A3-A1D9-3AF4BA7E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8F5B-2993-429A-81B0-88375977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0D7-36EA-4D6E-8301-E808D353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03A0-CDC2-4500-BA67-56B4ACE3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A512-3B57-47ED-AE21-8787F4DE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C091-2AB6-4BF6-8460-B3686F06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901F-9301-4EEC-ACC8-7F35EACF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7475-2FEE-4133-AC3E-F0445709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8C710-C0A5-4037-BFDF-865F371E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9AF6-0BFB-4D33-874D-681F4E88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7C10-273E-408A-B7BC-0BD05B44A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5A53-2676-458B-A4E0-6858343D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8F43-0252-42AC-8F49-6F92526D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B2994-767C-4CC5-8971-FA1D3CA4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4591-0245-427A-A706-624BFA5E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6B29-3744-48EB-A4E2-C60D3E18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EC5F0-CE44-474B-B395-B494198F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3CF45-7CC2-4DB2-9A59-CED627B4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CDC33-8BA6-4767-BC67-710674C91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FF966-3808-44E5-B109-769C327AA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2455B-8192-4BCA-9C8C-988E06A7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2C042-B32E-46A3-B383-9440E4CB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AB7E4-AB52-456F-A322-968FEDA5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DD7C-8D89-40C7-9B22-9348E4D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BFC1C-02BF-4D10-96B3-CD3C24E6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4B0C9-2A6A-4F7B-A8C6-1D03E0C0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3E4C-1861-4C6A-9BD5-C3DF2350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3398-AB83-44B9-A37F-ABD6009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63D05-1925-4F2F-9A4C-B6F0EF83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9239-0C53-4A12-97F0-D304FD44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342-850B-451C-AA60-0534A203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096C-43A7-424D-BAF8-B4141E75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A1902-1F92-4407-B3BE-322E83C74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68914-22AF-4DB0-B527-DE061B24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B933E-154E-4DF5-A8B2-624B068C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1538-EE63-475F-8797-7ABB567D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A120-6B82-4BDA-AE1B-6ACD4674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CBA65-45F0-4BCC-B1CB-252A2E33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B7D99-776B-4858-8B6C-392D8AFB8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F51A-D897-44A4-93DA-7629DDF8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5BE99-8702-4F3C-9566-F975B58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8A119-0B8A-4306-80C3-C5394BCB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CF458-606D-4AE0-A8A6-33FECFA8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9E00-372F-486E-B88E-B234FAF7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D02C-4688-4E92-BA7E-452D34BB2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D467-6C72-4287-9B07-EC4CD97812BC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BC53-EB6F-4C07-B542-5EA62ED1D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560F-3654-45F1-A46A-87E8B1772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6E46-5D7C-4979-ABAB-097443DC1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8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8AB1-2119-4641-86AE-7DFC2DBC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122363"/>
            <a:ext cx="9849852" cy="2387600"/>
          </a:xfrm>
        </p:spPr>
        <p:txBody>
          <a:bodyPr/>
          <a:lstStyle/>
          <a:p>
            <a:r>
              <a:rPr lang="en-US" altLang="ko-KR" dirty="0"/>
              <a:t>How Powerful are Graph Neural Networks?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5F62D-D9C0-46A3-ACA8-CD185CE9B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Junghyun</a:t>
            </a:r>
            <a:r>
              <a:rPr lang="en-US" dirty="0"/>
              <a:t> “Nick” Lee (20170500)</a:t>
            </a:r>
          </a:p>
          <a:p>
            <a:r>
              <a:rPr lang="en-US" dirty="0"/>
              <a:t>Dept. of Mathematical Sciences, School of Computing</a:t>
            </a:r>
          </a:p>
        </p:txBody>
      </p:sp>
    </p:spTree>
    <p:extLst>
      <p:ext uri="{BB962C8B-B14F-4D97-AF65-F5344CB8AC3E}">
        <p14:creationId xmlns:p14="http://schemas.microsoft.com/office/powerpoint/2010/main" val="208939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F95A-B9AA-461F-A404-5F7CCC38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57DD-A514-4D0E-B40A-3F5AC112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8D3-B052-469B-8F6B-55EB186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C3C8-5556-4354-9B3F-6B1A3DD8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2D09-7E8D-4C39-93EE-38BFD2A3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Description /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A4CC-53DC-45A0-B5FC-801F3E50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Words/ mathematical </a:t>
            </a:r>
            <a:r>
              <a:rPr lang="en-US" dirty="0" err="1"/>
              <a:t>eqns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task</a:t>
            </a:r>
          </a:p>
          <a:p>
            <a:r>
              <a:rPr lang="en-US" dirty="0">
                <a:sym typeface="Wingdings" panose="05000000000000000000" pitchFamily="2" charset="2"/>
              </a:rPr>
              <a:t>Define variables with 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0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C8F-67D9-407B-9F08-C3990EE9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/ 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2C8C-9EEB-4163-9312-E78FD7073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works with proper citations</a:t>
            </a:r>
          </a:p>
        </p:txBody>
      </p:sp>
    </p:spTree>
    <p:extLst>
      <p:ext uri="{BB962C8B-B14F-4D97-AF65-F5344CB8AC3E}">
        <p14:creationId xmlns:p14="http://schemas.microsoft.com/office/powerpoint/2010/main" val="410062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7238-FE9D-445F-AA06-A6085DD9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B509-175F-45DB-84D5-D8914D80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bottlenecks / limitations of previous works</a:t>
            </a:r>
          </a:p>
        </p:txBody>
      </p:sp>
    </p:spTree>
    <p:extLst>
      <p:ext uri="{BB962C8B-B14F-4D97-AF65-F5344CB8AC3E}">
        <p14:creationId xmlns:p14="http://schemas.microsoft.com/office/powerpoint/2010/main" val="2751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F9B0-DC78-4036-AFD0-C60A2059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D9B8-80B9-410F-B132-93CC8F58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Novelty of paper to overcome above bottleneck / limitation</a:t>
            </a:r>
          </a:p>
        </p:txBody>
      </p:sp>
    </p:spTree>
    <p:extLst>
      <p:ext uri="{BB962C8B-B14F-4D97-AF65-F5344CB8AC3E}">
        <p14:creationId xmlns:p14="http://schemas.microsoft.com/office/powerpoint/2010/main" val="141182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432C-C617-4C60-B400-743CB840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/ algorithm /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FE4E-CDED-408F-B5F7-D681BDE1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91CF-4725-4E24-BCA3-7937E4FA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36C4-3A13-4BD8-B9CB-FD1900B0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 dataset</a:t>
            </a:r>
          </a:p>
          <a:p>
            <a:r>
              <a:rPr lang="en-US" dirty="0"/>
              <a:t>Performance measure with meaning and </a:t>
            </a:r>
            <a:r>
              <a:rPr lang="en-US" dirty="0" err="1"/>
              <a:t>eqn</a:t>
            </a:r>
            <a:endParaRPr lang="en-US" dirty="0"/>
          </a:p>
          <a:p>
            <a:r>
              <a:rPr lang="en-US" dirty="0"/>
              <a:t>Performance of proposed algorithm</a:t>
            </a:r>
          </a:p>
        </p:txBody>
      </p:sp>
    </p:spTree>
    <p:extLst>
      <p:ext uri="{BB962C8B-B14F-4D97-AF65-F5344CB8AC3E}">
        <p14:creationId xmlns:p14="http://schemas.microsoft.com/office/powerpoint/2010/main" val="122415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D4DE-9AA6-48D8-8A31-7566A752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other methods!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1FFC-6690-435B-9475-12E61B20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1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4E67-75C6-4205-8E54-95109B68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altLang="ko-KR" dirty="0"/>
              <a:t>GNNs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9295-4B9A-4382-BDA0-1B7EABBC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8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86BEFEEF728A542B1FBFAD9D1125E13" ma:contentTypeVersion="9" ma:contentTypeDescription="새 문서를 만듭니다." ma:contentTypeScope="" ma:versionID="b04def8b94256a202832d41b6581ca47">
  <xsd:schema xmlns:xsd="http://www.w3.org/2001/XMLSchema" xmlns:xs="http://www.w3.org/2001/XMLSchema" xmlns:p="http://schemas.microsoft.com/office/2006/metadata/properties" xmlns:ns3="fdb270e1-37b8-4f64-aa25-3ba517838c86" targetNamespace="http://schemas.microsoft.com/office/2006/metadata/properties" ma:root="true" ma:fieldsID="4872cb8d258b805957f1163f6c290662" ns3:_="">
    <xsd:import namespace="fdb270e1-37b8-4f64-aa25-3ba517838c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270e1-37b8-4f64-aa25-3ba517838c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B089C3-721C-42AB-9830-D566FFBA28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270e1-37b8-4f64-aa25-3ba517838c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AFA3E1-278A-447F-9566-9D3AD58AA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D8EA1C-2A8C-4362-9461-7D0216A06BF5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fdb270e1-37b8-4f64-aa25-3ba517838c8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96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Theme</vt:lpstr>
      <vt:lpstr>How Powerful are Graph Neural Networks?</vt:lpstr>
      <vt:lpstr>Task Description / Notations</vt:lpstr>
      <vt:lpstr>Previous / Related Works</vt:lpstr>
      <vt:lpstr>Limitations of previous works</vt:lpstr>
      <vt:lpstr>Novelty</vt:lpstr>
      <vt:lpstr>Method / algorithm / architecture</vt:lpstr>
      <vt:lpstr>Experiment</vt:lpstr>
      <vt:lpstr>Compare with other methods!</vt:lpstr>
      <vt:lpstr>Summary of GNNs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Clustering Through Fairlets</dc:title>
  <dc:creator>Lee Nick</dc:creator>
  <cp:lastModifiedBy>Lee Nick</cp:lastModifiedBy>
  <cp:revision>4</cp:revision>
  <dcterms:created xsi:type="dcterms:W3CDTF">2019-12-21T17:11:40Z</dcterms:created>
  <dcterms:modified xsi:type="dcterms:W3CDTF">2019-12-21T22:59:31Z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0x010100786BEFEEF728A542B1FBFAD9D1125E13</vt:lpwstr>
  </property>
</Properties>
</file>