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80" r:id="rId5"/>
    <p:sldId id="274" r:id="rId6"/>
    <p:sldId id="272" r:id="rId7"/>
    <p:sldId id="273" r:id="rId8"/>
    <p:sldId id="300" r:id="rId9"/>
    <p:sldId id="265" r:id="rId10"/>
    <p:sldId id="271" r:id="rId11"/>
    <p:sldId id="277" r:id="rId12"/>
    <p:sldId id="276" r:id="rId13"/>
    <p:sldId id="278" r:id="rId14"/>
    <p:sldId id="279" r:id="rId15"/>
    <p:sldId id="267" r:id="rId16"/>
    <p:sldId id="266" r:id="rId17"/>
    <p:sldId id="281" r:id="rId18"/>
    <p:sldId id="282" r:id="rId19"/>
    <p:sldId id="268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69" r:id="rId33"/>
    <p:sldId id="295" r:id="rId34"/>
    <p:sldId id="270" r:id="rId35"/>
    <p:sldId id="296" r:id="rId36"/>
    <p:sldId id="297" r:id="rId37"/>
    <p:sldId id="298" r:id="rId38"/>
    <p:sldId id="299" r:id="rId3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3258">
          <p15:clr>
            <a:srgbClr val="A4A3A4"/>
          </p15:clr>
        </p15:guide>
        <p15:guide id="5" orient="horz" pos="3606">
          <p15:clr>
            <a:srgbClr val="A4A3A4"/>
          </p15:clr>
        </p15:guide>
        <p15:guide id="6" orient="horz" pos="3894">
          <p15:clr>
            <a:srgbClr val="A4A3A4"/>
          </p15:clr>
        </p15:guide>
        <p15:guide id="7" pos="295">
          <p15:clr>
            <a:srgbClr val="A4A3A4"/>
          </p15:clr>
        </p15:guide>
        <p15:guide id="8" pos="5465">
          <p15:clr>
            <a:srgbClr val="A4A3A4"/>
          </p15:clr>
        </p15:guide>
        <p15:guide id="9" pos="3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FF99"/>
    <a:srgbClr val="CCCC00"/>
    <a:srgbClr val="99CC00"/>
    <a:srgbClr val="FF3399"/>
    <a:srgbClr val="FF00FF"/>
    <a:srgbClr val="CC6600"/>
    <a:srgbClr val="0000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5" autoAdjust="0"/>
    <p:restoredTop sz="94640" autoAdjust="0"/>
  </p:normalViewPr>
  <p:slideViewPr>
    <p:cSldViewPr snapToGrid="0">
      <p:cViewPr varScale="1">
        <p:scale>
          <a:sx n="113" d="100"/>
          <a:sy n="113" d="100"/>
        </p:scale>
        <p:origin x="1236" y="108"/>
      </p:cViewPr>
      <p:guideLst>
        <p:guide orient="horz" pos="663"/>
        <p:guide orient="horz" pos="300"/>
        <p:guide orient="horz" pos="527"/>
        <p:guide orient="horz" pos="3258"/>
        <p:guide orient="horz" pos="3606"/>
        <p:guide orient="horz" pos="3894"/>
        <p:guide pos="295"/>
        <p:guide pos="5465"/>
        <p:guide pos="349"/>
      </p:guideLst>
    </p:cSldViewPr>
  </p:slideViewPr>
  <p:outlineViewPr>
    <p:cViewPr>
      <p:scale>
        <a:sx n="33" d="100"/>
        <a:sy n="33" d="100"/>
      </p:scale>
      <p:origin x="0" y="36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Sohler" userId="d4e66fbf0ff26c68" providerId="LiveId" clId="{3ECFAC7A-4410-4960-B927-82E8A19A2E56}"/>
    <pc:docChg chg="undo custSel addSld delSld modSld sldOrd modMainMaster">
      <pc:chgData name="Christian Sohler" userId="d4e66fbf0ff26c68" providerId="LiveId" clId="{3ECFAC7A-4410-4960-B927-82E8A19A2E56}" dt="2018-03-19T15:02:16.731" v="4812" actId="113"/>
      <pc:docMkLst>
        <pc:docMk/>
      </pc:docMkLst>
      <pc:sldChg chg="modSp">
        <pc:chgData name="Christian Sohler" userId="d4e66fbf0ff26c68" providerId="LiveId" clId="{3ECFAC7A-4410-4960-B927-82E8A19A2E56}" dt="2018-03-18T17:14:43.126" v="1" actId="255"/>
        <pc:sldMkLst>
          <pc:docMk/>
          <pc:sldMk cId="0" sldId="261"/>
        </pc:sldMkLst>
        <pc:spChg chg="mod">
          <ac:chgData name="Christian Sohler" userId="d4e66fbf0ff26c68" providerId="LiveId" clId="{3ECFAC7A-4410-4960-B927-82E8A19A2E56}" dt="2018-03-18T17:14:43.126" v="1" actId="255"/>
          <ac:spMkLst>
            <pc:docMk/>
            <pc:sldMk cId="0" sldId="261"/>
            <ac:spMk id="3075" creationId="{00000000-0000-0000-0000-000000000000}"/>
          </ac:spMkLst>
        </pc:spChg>
      </pc:sldChg>
      <pc:sldChg chg="delSp modSp add">
        <pc:chgData name="Christian Sohler" userId="d4e66fbf0ff26c68" providerId="LiveId" clId="{3ECFAC7A-4410-4960-B927-82E8A19A2E56}" dt="2018-03-18T20:40:58.096" v="1168" actId="20577"/>
        <pc:sldMkLst>
          <pc:docMk/>
          <pc:sldMk cId="2140070149" sldId="262"/>
        </pc:sldMkLst>
        <pc:spChg chg="mod">
          <ac:chgData name="Christian Sohler" userId="d4e66fbf0ff26c68" providerId="LiveId" clId="{3ECFAC7A-4410-4960-B927-82E8A19A2E56}" dt="2018-03-18T17:26:46.858" v="313" actId="20577"/>
          <ac:spMkLst>
            <pc:docMk/>
            <pc:sldMk cId="2140070149" sldId="262"/>
            <ac:spMk id="2" creationId="{9A933AD4-238C-47D6-8EA6-AC5706A09261}"/>
          </ac:spMkLst>
        </pc:spChg>
        <pc:spChg chg="mod">
          <ac:chgData name="Christian Sohler" userId="d4e66fbf0ff26c68" providerId="LiveId" clId="{3ECFAC7A-4410-4960-B927-82E8A19A2E56}" dt="2018-03-18T20:40:58.096" v="1168" actId="20577"/>
          <ac:spMkLst>
            <pc:docMk/>
            <pc:sldMk cId="2140070149" sldId="262"/>
            <ac:spMk id="3" creationId="{D7E41450-C8DC-4762-A556-C12EB7F5E9B7}"/>
          </ac:spMkLst>
        </pc:spChg>
        <pc:spChg chg="del">
          <ac:chgData name="Christian Sohler" userId="d4e66fbf0ff26c68" providerId="LiveId" clId="{3ECFAC7A-4410-4960-B927-82E8A19A2E56}" dt="2018-03-18T17:17:29.343" v="62" actId="478"/>
          <ac:spMkLst>
            <pc:docMk/>
            <pc:sldMk cId="2140070149" sldId="262"/>
            <ac:spMk id="4" creationId="{99289480-C5DF-4228-B6C8-F2DB09F3E370}"/>
          </ac:spMkLst>
        </pc:spChg>
      </pc:sldChg>
      <pc:sldChg chg="delSp modSp add">
        <pc:chgData name="Christian Sohler" userId="d4e66fbf0ff26c68" providerId="LiveId" clId="{3ECFAC7A-4410-4960-B927-82E8A19A2E56}" dt="2018-03-19T14:48:08.918" v="3787" actId="20577"/>
        <pc:sldMkLst>
          <pc:docMk/>
          <pc:sldMk cId="1134553267" sldId="264"/>
        </pc:sldMkLst>
        <pc:spChg chg="mod">
          <ac:chgData name="Christian Sohler" userId="d4e66fbf0ff26c68" providerId="LiveId" clId="{3ECFAC7A-4410-4960-B927-82E8A19A2E56}" dt="2018-03-18T17:18:21.259" v="93" actId="20577"/>
          <ac:spMkLst>
            <pc:docMk/>
            <pc:sldMk cId="1134553267" sldId="264"/>
            <ac:spMk id="2" creationId="{BE9777ED-7B70-4F6C-BA94-78BDE758A5EC}"/>
          </ac:spMkLst>
        </pc:spChg>
        <pc:spChg chg="mod">
          <ac:chgData name="Christian Sohler" userId="d4e66fbf0ff26c68" providerId="LiveId" clId="{3ECFAC7A-4410-4960-B927-82E8A19A2E56}" dt="2018-03-19T14:48:08.918" v="3787" actId="20577"/>
          <ac:spMkLst>
            <pc:docMk/>
            <pc:sldMk cId="1134553267" sldId="264"/>
            <ac:spMk id="3" creationId="{F496ED58-1B96-43C9-A27E-936BA5F3A39C}"/>
          </ac:spMkLst>
        </pc:spChg>
        <pc:spChg chg="del">
          <ac:chgData name="Christian Sohler" userId="d4e66fbf0ff26c68" providerId="LiveId" clId="{3ECFAC7A-4410-4960-B927-82E8A19A2E56}" dt="2018-03-18T17:19:08.849" v="95" actId="478"/>
          <ac:spMkLst>
            <pc:docMk/>
            <pc:sldMk cId="1134553267" sldId="264"/>
            <ac:spMk id="4" creationId="{50FC822E-6378-466E-88CC-2EAD63C57D11}"/>
          </ac:spMkLst>
        </pc:spChg>
      </pc:sldChg>
      <pc:sldChg chg="delSp modSp add">
        <pc:chgData name="Christian Sohler" userId="d4e66fbf0ff26c68" providerId="LiveId" clId="{3ECFAC7A-4410-4960-B927-82E8A19A2E56}" dt="2018-03-18T21:02:23.976" v="1869" actId="113"/>
        <pc:sldMkLst>
          <pc:docMk/>
          <pc:sldMk cId="541670056" sldId="265"/>
        </pc:sldMkLst>
        <pc:spChg chg="mod">
          <ac:chgData name="Christian Sohler" userId="d4e66fbf0ff26c68" providerId="LiveId" clId="{3ECFAC7A-4410-4960-B927-82E8A19A2E56}" dt="2018-03-18T17:19:53.931" v="157" actId="20577"/>
          <ac:spMkLst>
            <pc:docMk/>
            <pc:sldMk cId="541670056" sldId="265"/>
            <ac:spMk id="2" creationId="{CE5E0FF4-0124-4DC7-A192-64B45E5E1B1D}"/>
          </ac:spMkLst>
        </pc:spChg>
        <pc:spChg chg="mod">
          <ac:chgData name="Christian Sohler" userId="d4e66fbf0ff26c68" providerId="LiveId" clId="{3ECFAC7A-4410-4960-B927-82E8A19A2E56}" dt="2018-03-18T21:02:23.976" v="1869" actId="113"/>
          <ac:spMkLst>
            <pc:docMk/>
            <pc:sldMk cId="541670056" sldId="265"/>
            <ac:spMk id="3" creationId="{31D67BA2-F9E1-400C-9DF8-3E8F2AAEE008}"/>
          </ac:spMkLst>
        </pc:spChg>
        <pc:spChg chg="del">
          <ac:chgData name="Christian Sohler" userId="d4e66fbf0ff26c68" providerId="LiveId" clId="{3ECFAC7A-4410-4960-B927-82E8A19A2E56}" dt="2018-03-18T17:19:13.015" v="96" actId="478"/>
          <ac:spMkLst>
            <pc:docMk/>
            <pc:sldMk cId="541670056" sldId="265"/>
            <ac:spMk id="4" creationId="{9E8BA2D5-6204-456A-BFA7-EAD5ED28FF4C}"/>
          </ac:spMkLst>
        </pc:spChg>
      </pc:sldChg>
      <pc:sldChg chg="delSp modSp add">
        <pc:chgData name="Christian Sohler" userId="d4e66fbf0ff26c68" providerId="LiveId" clId="{3ECFAC7A-4410-4960-B927-82E8A19A2E56}" dt="2018-03-18T17:19:43.877" v="148" actId="20577"/>
        <pc:sldMkLst>
          <pc:docMk/>
          <pc:sldMk cId="966015322" sldId="266"/>
        </pc:sldMkLst>
        <pc:spChg chg="mod">
          <ac:chgData name="Christian Sohler" userId="d4e66fbf0ff26c68" providerId="LiveId" clId="{3ECFAC7A-4410-4960-B927-82E8A19A2E56}" dt="2018-03-18T17:19:43.877" v="148" actId="20577"/>
          <ac:spMkLst>
            <pc:docMk/>
            <pc:sldMk cId="966015322" sldId="266"/>
            <ac:spMk id="2" creationId="{8FCD5B36-4F08-4C5D-AA8E-9A80320251CD}"/>
          </ac:spMkLst>
        </pc:spChg>
        <pc:spChg chg="del">
          <ac:chgData name="Christian Sohler" userId="d4e66fbf0ff26c68" providerId="LiveId" clId="{3ECFAC7A-4410-4960-B927-82E8A19A2E56}" dt="2018-03-18T17:19:37.130" v="129" actId="478"/>
          <ac:spMkLst>
            <pc:docMk/>
            <pc:sldMk cId="966015322" sldId="266"/>
            <ac:spMk id="4" creationId="{2E21BB59-F214-458C-870C-65A68D239199}"/>
          </ac:spMkLst>
        </pc:spChg>
      </pc:sldChg>
      <pc:sldChg chg="modSp add">
        <pc:chgData name="Christian Sohler" userId="d4e66fbf0ff26c68" providerId="LiveId" clId="{3ECFAC7A-4410-4960-B927-82E8A19A2E56}" dt="2018-03-19T15:02:16.731" v="4812" actId="113"/>
        <pc:sldMkLst>
          <pc:docMk/>
          <pc:sldMk cId="1915286915" sldId="267"/>
        </pc:sldMkLst>
        <pc:spChg chg="mod">
          <ac:chgData name="Christian Sohler" userId="d4e66fbf0ff26c68" providerId="LiveId" clId="{3ECFAC7A-4410-4960-B927-82E8A19A2E56}" dt="2018-03-18T17:20:03.898" v="161" actId="20577"/>
          <ac:spMkLst>
            <pc:docMk/>
            <pc:sldMk cId="1915286915" sldId="267"/>
            <ac:spMk id="2" creationId="{CE5E0FF4-0124-4DC7-A192-64B45E5E1B1D}"/>
          </ac:spMkLst>
        </pc:spChg>
        <pc:spChg chg="mod">
          <ac:chgData name="Christian Sohler" userId="d4e66fbf0ff26c68" providerId="LiveId" clId="{3ECFAC7A-4410-4960-B927-82E8A19A2E56}" dt="2018-03-19T15:02:16.731" v="4812" actId="113"/>
          <ac:spMkLst>
            <pc:docMk/>
            <pc:sldMk cId="1915286915" sldId="267"/>
            <ac:spMk id="3" creationId="{31D67BA2-F9E1-400C-9DF8-3E8F2AAEE008}"/>
          </ac:spMkLst>
        </pc:spChg>
      </pc:sldChg>
      <pc:sldChg chg="delSp modSp add">
        <pc:chgData name="Christian Sohler" userId="d4e66fbf0ff26c68" providerId="LiveId" clId="{3ECFAC7A-4410-4960-B927-82E8A19A2E56}" dt="2018-03-18T17:25:22.910" v="229" actId="20577"/>
        <pc:sldMkLst>
          <pc:docMk/>
          <pc:sldMk cId="3741451974" sldId="268"/>
        </pc:sldMkLst>
        <pc:spChg chg="mod">
          <ac:chgData name="Christian Sohler" userId="d4e66fbf0ff26c68" providerId="LiveId" clId="{3ECFAC7A-4410-4960-B927-82E8A19A2E56}" dt="2018-03-18T17:25:22.910" v="229" actId="20577"/>
          <ac:spMkLst>
            <pc:docMk/>
            <pc:sldMk cId="3741451974" sldId="268"/>
            <ac:spMk id="2" creationId="{0C9D2D17-28AD-42A5-996A-7EF462BBBFC4}"/>
          </ac:spMkLst>
        </pc:spChg>
        <pc:spChg chg="del">
          <ac:chgData name="Christian Sohler" userId="d4e66fbf0ff26c68" providerId="LiveId" clId="{3ECFAC7A-4410-4960-B927-82E8A19A2E56}" dt="2018-03-18T17:20:26.251" v="163" actId="478"/>
          <ac:spMkLst>
            <pc:docMk/>
            <pc:sldMk cId="3741451974" sldId="268"/>
            <ac:spMk id="4" creationId="{A4F168C7-697B-4AD9-87B9-49F472557FD0}"/>
          </ac:spMkLst>
        </pc:spChg>
      </pc:sldChg>
      <pc:sldChg chg="delSp modSp add">
        <pc:chgData name="Christian Sohler" userId="d4e66fbf0ff26c68" providerId="LiveId" clId="{3ECFAC7A-4410-4960-B927-82E8A19A2E56}" dt="2018-03-18T17:26:23.144" v="294" actId="478"/>
        <pc:sldMkLst>
          <pc:docMk/>
          <pc:sldMk cId="1848350634" sldId="269"/>
        </pc:sldMkLst>
        <pc:spChg chg="mod">
          <ac:chgData name="Christian Sohler" userId="d4e66fbf0ff26c68" providerId="LiveId" clId="{3ECFAC7A-4410-4960-B927-82E8A19A2E56}" dt="2018-03-18T17:26:17.377" v="293" actId="20577"/>
          <ac:spMkLst>
            <pc:docMk/>
            <pc:sldMk cId="1848350634" sldId="269"/>
            <ac:spMk id="2" creationId="{798153C4-C126-40B1-944E-8EC37DB92323}"/>
          </ac:spMkLst>
        </pc:spChg>
        <pc:spChg chg="del">
          <ac:chgData name="Christian Sohler" userId="d4e66fbf0ff26c68" providerId="LiveId" clId="{3ECFAC7A-4410-4960-B927-82E8A19A2E56}" dt="2018-03-18T17:26:23.144" v="294" actId="478"/>
          <ac:spMkLst>
            <pc:docMk/>
            <pc:sldMk cId="1848350634" sldId="269"/>
            <ac:spMk id="4" creationId="{CD6E70A9-6943-45F8-AF7B-470A3B3785E1}"/>
          </ac:spMkLst>
        </pc:spChg>
      </pc:sldChg>
      <pc:sldChg chg="delSp modSp add">
        <pc:chgData name="Christian Sohler" userId="d4e66fbf0ff26c68" providerId="LiveId" clId="{3ECFAC7A-4410-4960-B927-82E8A19A2E56}" dt="2018-03-18T17:26:32.536" v="307" actId="478"/>
        <pc:sldMkLst>
          <pc:docMk/>
          <pc:sldMk cId="1278661859" sldId="270"/>
        </pc:sldMkLst>
        <pc:spChg chg="mod">
          <ac:chgData name="Christian Sohler" userId="d4e66fbf0ff26c68" providerId="LiveId" clId="{3ECFAC7A-4410-4960-B927-82E8A19A2E56}" dt="2018-03-18T17:26:29.050" v="306" actId="20577"/>
          <ac:spMkLst>
            <pc:docMk/>
            <pc:sldMk cId="1278661859" sldId="270"/>
            <ac:spMk id="2" creationId="{2522949E-F2F7-4B0C-BA08-F464319FCB63}"/>
          </ac:spMkLst>
        </pc:spChg>
        <pc:spChg chg="del">
          <ac:chgData name="Christian Sohler" userId="d4e66fbf0ff26c68" providerId="LiveId" clId="{3ECFAC7A-4410-4960-B927-82E8A19A2E56}" dt="2018-03-18T17:26:32.536" v="307" actId="478"/>
          <ac:spMkLst>
            <pc:docMk/>
            <pc:sldMk cId="1278661859" sldId="270"/>
            <ac:spMk id="4" creationId="{A207E486-C82F-4C4B-BFB5-EA52E1341577}"/>
          </ac:spMkLst>
        </pc:spChg>
      </pc:sldChg>
      <pc:sldChg chg="addSp modSp add">
        <pc:chgData name="Christian Sohler" userId="d4e66fbf0ff26c68" providerId="LiveId" clId="{3ECFAC7A-4410-4960-B927-82E8A19A2E56}" dt="2018-03-18T21:05:37.412" v="1923" actId="20577"/>
        <pc:sldMkLst>
          <pc:docMk/>
          <pc:sldMk cId="2525407910" sldId="271"/>
        </pc:sldMkLst>
        <pc:spChg chg="mod">
          <ac:chgData name="Christian Sohler" userId="d4e66fbf0ff26c68" providerId="LiveId" clId="{3ECFAC7A-4410-4960-B927-82E8A19A2E56}" dt="2018-03-18T21:05:37.412" v="1923" actId="20577"/>
          <ac:spMkLst>
            <pc:docMk/>
            <pc:sldMk cId="2525407910" sldId="271"/>
            <ac:spMk id="3" creationId="{31D67BA2-F9E1-400C-9DF8-3E8F2AAEE008}"/>
          </ac:spMkLst>
        </pc:spChg>
        <pc:spChg chg="add mod ord">
          <ac:chgData name="Christian Sohler" userId="d4e66fbf0ff26c68" providerId="LiveId" clId="{3ECFAC7A-4410-4960-B927-82E8A19A2E56}" dt="2018-03-18T21:03:34.512" v="1882" actId="20577"/>
          <ac:spMkLst>
            <pc:docMk/>
            <pc:sldMk cId="2525407910" sldId="271"/>
            <ac:spMk id="4" creationId="{6E3D7EA7-60E3-4837-A2A2-7892EDE1404A}"/>
          </ac:spMkLst>
        </pc:spChg>
        <pc:spChg chg="add mod">
          <ac:chgData name="Christian Sohler" userId="d4e66fbf0ff26c68" providerId="LiveId" clId="{3ECFAC7A-4410-4960-B927-82E8A19A2E56}" dt="2018-03-18T21:05:20.318" v="1921" actId="14100"/>
          <ac:spMkLst>
            <pc:docMk/>
            <pc:sldMk cId="2525407910" sldId="271"/>
            <ac:spMk id="5" creationId="{15DE1A98-6A45-43A9-9F9E-F4D995D38DA2}"/>
          </ac:spMkLst>
        </pc:spChg>
      </pc:sldChg>
      <pc:sldChg chg="addSp delSp modSp add">
        <pc:chgData name="Christian Sohler" userId="d4e66fbf0ff26c68" providerId="LiveId" clId="{3ECFAC7A-4410-4960-B927-82E8A19A2E56}" dt="2018-03-19T13:53:17.821" v="3158" actId="20577"/>
        <pc:sldMkLst>
          <pc:docMk/>
          <pc:sldMk cId="107011157" sldId="272"/>
        </pc:sldMkLst>
        <pc:spChg chg="mod">
          <ac:chgData name="Christian Sohler" userId="d4e66fbf0ff26c68" providerId="LiveId" clId="{3ECFAC7A-4410-4960-B927-82E8A19A2E56}" dt="2018-03-19T13:53:17.821" v="3158" actId="20577"/>
          <ac:spMkLst>
            <pc:docMk/>
            <pc:sldMk cId="107011157" sldId="272"/>
            <ac:spMk id="2" creationId="{75DA929D-ED86-48BB-A5B0-86B42331080C}"/>
          </ac:spMkLst>
        </pc:spChg>
        <pc:spChg chg="mod">
          <ac:chgData name="Christian Sohler" userId="d4e66fbf0ff26c68" providerId="LiveId" clId="{3ECFAC7A-4410-4960-B927-82E8A19A2E56}" dt="2018-03-19T13:52:14.507" v="3132" actId="20577"/>
          <ac:spMkLst>
            <pc:docMk/>
            <pc:sldMk cId="107011157" sldId="272"/>
            <ac:spMk id="3" creationId="{CB347D54-7651-4A9D-8659-E5DD09509690}"/>
          </ac:spMkLst>
        </pc:spChg>
        <pc:spChg chg="del">
          <ac:chgData name="Christian Sohler" userId="d4e66fbf0ff26c68" providerId="LiveId" clId="{3ECFAC7A-4410-4960-B927-82E8A19A2E56}" dt="2018-03-19T13:32:54.066" v="2375" actId="478"/>
          <ac:spMkLst>
            <pc:docMk/>
            <pc:sldMk cId="107011157" sldId="272"/>
            <ac:spMk id="4" creationId="{F1F9F35C-02BF-41C9-9E16-FF2AEBD90D41}"/>
          </ac:spMkLst>
        </pc:spChg>
        <pc:spChg chg="add mod">
          <ac:chgData name="Christian Sohler" userId="d4e66fbf0ff26c68" providerId="LiveId" clId="{3ECFAC7A-4410-4960-B927-82E8A19A2E56}" dt="2018-03-19T13:48:42.704" v="2954" actId="1076"/>
          <ac:spMkLst>
            <pc:docMk/>
            <pc:sldMk cId="107011157" sldId="272"/>
            <ac:spMk id="5" creationId="{99DEC031-96FF-4355-87C6-4DDF10AA7ED7}"/>
          </ac:spMkLst>
        </pc:spChg>
        <pc:spChg chg="add mod">
          <ac:chgData name="Christian Sohler" userId="d4e66fbf0ff26c68" providerId="LiveId" clId="{3ECFAC7A-4410-4960-B927-82E8A19A2E56}" dt="2018-03-19T13:48:42.704" v="2954" actId="1076"/>
          <ac:spMkLst>
            <pc:docMk/>
            <pc:sldMk cId="107011157" sldId="272"/>
            <ac:spMk id="6" creationId="{924D1851-9CD6-487A-B079-0A06A6940103}"/>
          </ac:spMkLst>
        </pc:spChg>
        <pc:spChg chg="add mod">
          <ac:chgData name="Christian Sohler" userId="d4e66fbf0ff26c68" providerId="LiveId" clId="{3ECFAC7A-4410-4960-B927-82E8A19A2E56}" dt="2018-03-19T13:48:42.704" v="2954" actId="1076"/>
          <ac:spMkLst>
            <pc:docMk/>
            <pc:sldMk cId="107011157" sldId="272"/>
            <ac:spMk id="7" creationId="{BC7738B3-6A62-4E64-983F-36F5979A7381}"/>
          </ac:spMkLst>
        </pc:spChg>
        <pc:spChg chg="add mod">
          <ac:chgData name="Christian Sohler" userId="d4e66fbf0ff26c68" providerId="LiveId" clId="{3ECFAC7A-4410-4960-B927-82E8A19A2E56}" dt="2018-03-19T13:48:42.704" v="2954" actId="1076"/>
          <ac:spMkLst>
            <pc:docMk/>
            <pc:sldMk cId="107011157" sldId="272"/>
            <ac:spMk id="8" creationId="{ADBAC6E7-C176-4C1F-9997-E38614B80360}"/>
          </ac:spMkLst>
        </pc:spChg>
      </pc:sldChg>
      <pc:sldChg chg="modSp add">
        <pc:chgData name="Christian Sohler" userId="d4e66fbf0ff26c68" providerId="LiveId" clId="{3ECFAC7A-4410-4960-B927-82E8A19A2E56}" dt="2018-03-19T13:53:26.739" v="3170" actId="20577"/>
        <pc:sldMkLst>
          <pc:docMk/>
          <pc:sldMk cId="3797394764" sldId="273"/>
        </pc:sldMkLst>
        <pc:spChg chg="mod">
          <ac:chgData name="Christian Sohler" userId="d4e66fbf0ff26c68" providerId="LiveId" clId="{3ECFAC7A-4410-4960-B927-82E8A19A2E56}" dt="2018-03-19T13:53:26.739" v="3170" actId="20577"/>
          <ac:spMkLst>
            <pc:docMk/>
            <pc:sldMk cId="3797394764" sldId="273"/>
            <ac:spMk id="2" creationId="{75DA929D-ED86-48BB-A5B0-86B42331080C}"/>
          </ac:spMkLst>
        </pc:spChg>
        <pc:spChg chg="mod">
          <ac:chgData name="Christian Sohler" userId="d4e66fbf0ff26c68" providerId="LiveId" clId="{3ECFAC7A-4410-4960-B927-82E8A19A2E56}" dt="2018-03-19T13:51:25.440" v="3111" actId="20577"/>
          <ac:spMkLst>
            <pc:docMk/>
            <pc:sldMk cId="3797394764" sldId="273"/>
            <ac:spMk id="3" creationId="{CB347D54-7651-4A9D-8659-E5DD09509690}"/>
          </ac:spMkLst>
        </pc:spChg>
      </pc:sldChg>
      <pc:sldChg chg="delSp modSp add">
        <pc:chgData name="Christian Sohler" userId="d4e66fbf0ff26c68" providerId="LiveId" clId="{3ECFAC7A-4410-4960-B927-82E8A19A2E56}" dt="2018-03-19T13:54:54.769" v="3390" actId="20577"/>
        <pc:sldMkLst>
          <pc:docMk/>
          <pc:sldMk cId="1533272791" sldId="274"/>
        </pc:sldMkLst>
        <pc:spChg chg="mod">
          <ac:chgData name="Christian Sohler" userId="d4e66fbf0ff26c68" providerId="LiveId" clId="{3ECFAC7A-4410-4960-B927-82E8A19A2E56}" dt="2018-03-19T13:53:33.203" v="3178" actId="20577"/>
          <ac:spMkLst>
            <pc:docMk/>
            <pc:sldMk cId="1533272791" sldId="274"/>
            <ac:spMk id="2" creationId="{89742472-437F-47B9-8623-CF24E5F149FB}"/>
          </ac:spMkLst>
        </pc:spChg>
        <pc:spChg chg="mod">
          <ac:chgData name="Christian Sohler" userId="d4e66fbf0ff26c68" providerId="LiveId" clId="{3ECFAC7A-4410-4960-B927-82E8A19A2E56}" dt="2018-03-19T13:54:54.769" v="3390" actId="20577"/>
          <ac:spMkLst>
            <pc:docMk/>
            <pc:sldMk cId="1533272791" sldId="274"/>
            <ac:spMk id="3" creationId="{BABA5CF8-1865-4A64-A1E4-2346E629D0C9}"/>
          </ac:spMkLst>
        </pc:spChg>
        <pc:spChg chg="del">
          <ac:chgData name="Christian Sohler" userId="d4e66fbf0ff26c68" providerId="LiveId" clId="{3ECFAC7A-4410-4960-B927-82E8A19A2E56}" dt="2018-03-19T13:53:59.411" v="3235" actId="478"/>
          <ac:spMkLst>
            <pc:docMk/>
            <pc:sldMk cId="1533272791" sldId="274"/>
            <ac:spMk id="4" creationId="{3D769C1D-55F4-4266-8FE3-3F8BBF06F11D}"/>
          </ac:spMkLst>
        </pc:spChg>
      </pc:sldChg>
      <pc:sldChg chg="addSp modSp add">
        <pc:chgData name="Christian Sohler" userId="d4e66fbf0ff26c68" providerId="LiveId" clId="{3ECFAC7A-4410-4960-B927-82E8A19A2E56}" dt="2018-03-19T14:49:39.071" v="3796" actId="14100"/>
        <pc:sldMkLst>
          <pc:docMk/>
          <pc:sldMk cId="2116736457" sldId="276"/>
        </pc:sldMkLst>
        <pc:spChg chg="add mod">
          <ac:chgData name="Christian Sohler" userId="d4e66fbf0ff26c68" providerId="LiveId" clId="{3ECFAC7A-4410-4960-B927-82E8A19A2E56}" dt="2018-03-19T14:47:25.978" v="3772" actId="13822"/>
          <ac:spMkLst>
            <pc:docMk/>
            <pc:sldMk cId="2116736457" sldId="276"/>
            <ac:spMk id="6" creationId="{7AF9C64B-42D7-4B35-BE63-992E44F130EC}"/>
          </ac:spMkLst>
        </pc:spChg>
        <pc:spChg chg="add mod">
          <ac:chgData name="Christian Sohler" userId="d4e66fbf0ff26c68" providerId="LiveId" clId="{3ECFAC7A-4410-4960-B927-82E8A19A2E56}" dt="2018-03-19T14:47:32.513" v="3775" actId="1076"/>
          <ac:spMkLst>
            <pc:docMk/>
            <pc:sldMk cId="2116736457" sldId="276"/>
            <ac:spMk id="7" creationId="{9841DF57-A37B-417C-90C5-FDB152EE3184}"/>
          </ac:spMkLst>
        </pc:spChg>
        <pc:spChg chg="add mod">
          <ac:chgData name="Christian Sohler" userId="d4e66fbf0ff26c68" providerId="LiveId" clId="{3ECFAC7A-4410-4960-B927-82E8A19A2E56}" dt="2018-03-19T14:47:35.292" v="3776" actId="1076"/>
          <ac:spMkLst>
            <pc:docMk/>
            <pc:sldMk cId="2116736457" sldId="276"/>
            <ac:spMk id="8" creationId="{45870F42-0D1F-47AE-B02D-3B591B50193E}"/>
          </ac:spMkLst>
        </pc:spChg>
        <pc:spChg chg="add mod">
          <ac:chgData name="Christian Sohler" userId="d4e66fbf0ff26c68" providerId="LiveId" clId="{3ECFAC7A-4410-4960-B927-82E8A19A2E56}" dt="2018-03-19T14:48:28.978" v="3788" actId="11529"/>
          <ac:spMkLst>
            <pc:docMk/>
            <pc:sldMk cId="2116736457" sldId="276"/>
            <ac:spMk id="9" creationId="{65B29139-07AF-432B-A505-CB39B575616E}"/>
          </ac:spMkLst>
        </pc:spChg>
        <pc:spChg chg="add mod">
          <ac:chgData name="Christian Sohler" userId="d4e66fbf0ff26c68" providerId="LiveId" clId="{3ECFAC7A-4410-4960-B927-82E8A19A2E56}" dt="2018-03-19T14:48:54.632" v="3791" actId="1076"/>
          <ac:spMkLst>
            <pc:docMk/>
            <pc:sldMk cId="2116736457" sldId="276"/>
            <ac:spMk id="10" creationId="{7DE84248-0E22-48F4-A849-D00B137127AC}"/>
          </ac:spMkLst>
        </pc:spChg>
        <pc:cxnChg chg="add mod">
          <ac:chgData name="Christian Sohler" userId="d4e66fbf0ff26c68" providerId="LiveId" clId="{3ECFAC7A-4410-4960-B927-82E8A19A2E56}" dt="2018-03-19T14:49:25.908" v="3793" actId="208"/>
          <ac:cxnSpMkLst>
            <pc:docMk/>
            <pc:sldMk cId="2116736457" sldId="276"/>
            <ac:cxnSpMk id="12" creationId="{0A926B72-E530-487B-B709-DE4C51063672}"/>
          </ac:cxnSpMkLst>
        </pc:cxnChg>
        <pc:cxnChg chg="add mod">
          <ac:chgData name="Christian Sohler" userId="d4e66fbf0ff26c68" providerId="LiveId" clId="{3ECFAC7A-4410-4960-B927-82E8A19A2E56}" dt="2018-03-19T14:49:39.071" v="3796" actId="14100"/>
          <ac:cxnSpMkLst>
            <pc:docMk/>
            <pc:sldMk cId="2116736457" sldId="276"/>
            <ac:cxnSpMk id="13" creationId="{A0EC5CD5-16E1-49DB-B39C-572B1F67EFF9}"/>
          </ac:cxnSpMkLst>
        </pc:cxnChg>
      </pc:sldChg>
      <pc:sldChg chg="modSp add ord">
        <pc:chgData name="Christian Sohler" userId="d4e66fbf0ff26c68" providerId="LiveId" clId="{3ECFAC7A-4410-4960-B927-82E8A19A2E56}" dt="2018-03-19T14:50:37.606" v="3801" actId="113"/>
        <pc:sldMkLst>
          <pc:docMk/>
          <pc:sldMk cId="3954330990" sldId="277"/>
        </pc:sldMkLst>
        <pc:spChg chg="mod">
          <ac:chgData name="Christian Sohler" userId="d4e66fbf0ff26c68" providerId="LiveId" clId="{3ECFAC7A-4410-4960-B927-82E8A19A2E56}" dt="2018-03-19T14:47:57.389" v="3778" actId="1035"/>
          <ac:spMkLst>
            <pc:docMk/>
            <pc:sldMk cId="3954330990" sldId="277"/>
            <ac:spMk id="6" creationId="{7AF9C64B-42D7-4B35-BE63-992E44F130EC}"/>
          </ac:spMkLst>
        </pc:spChg>
      </pc:sldChg>
      <pc:sldChg chg="addSp modSp add">
        <pc:chgData name="Christian Sohler" userId="d4e66fbf0ff26c68" providerId="LiveId" clId="{3ECFAC7A-4410-4960-B927-82E8A19A2E56}" dt="2018-03-19T14:50:12.816" v="3800" actId="693"/>
        <pc:sldMkLst>
          <pc:docMk/>
          <pc:sldMk cId="2533416382" sldId="278"/>
        </pc:sldMkLst>
        <pc:cxnChg chg="add mod">
          <ac:chgData name="Christian Sohler" userId="d4e66fbf0ff26c68" providerId="LiveId" clId="{3ECFAC7A-4410-4960-B927-82E8A19A2E56}" dt="2018-03-19T14:50:12.816" v="3800" actId="693"/>
          <ac:cxnSpMkLst>
            <pc:docMk/>
            <pc:sldMk cId="2533416382" sldId="278"/>
            <ac:cxnSpMk id="14" creationId="{21AEEE3B-F657-4F8E-9488-B1092D0EC067}"/>
          </ac:cxnSpMkLst>
        </pc:cxnChg>
      </pc:sldChg>
      <pc:sldChg chg="modSp add">
        <pc:chgData name="Christian Sohler" userId="d4e66fbf0ff26c68" providerId="LiveId" clId="{3ECFAC7A-4410-4960-B927-82E8A19A2E56}" dt="2018-03-19T14:54:11.804" v="3962" actId="20577"/>
        <pc:sldMkLst>
          <pc:docMk/>
          <pc:sldMk cId="1113465203" sldId="279"/>
        </pc:sldMkLst>
        <pc:spChg chg="mod">
          <ac:chgData name="Christian Sohler" userId="d4e66fbf0ff26c68" providerId="LiveId" clId="{3ECFAC7A-4410-4960-B927-82E8A19A2E56}" dt="2018-03-19T14:54:11.804" v="3962" actId="20577"/>
          <ac:spMkLst>
            <pc:docMk/>
            <pc:sldMk cId="1113465203" sldId="279"/>
            <ac:spMk id="3" creationId="{31D67BA2-F9E1-400C-9DF8-3E8F2AAEE008}"/>
          </ac:spMkLst>
        </pc:spChg>
      </pc:sldChg>
      <pc:sldChg chg="delSp modSp add">
        <pc:chgData name="Christian Sohler" userId="d4e66fbf0ff26c68" providerId="LiveId" clId="{3ECFAC7A-4410-4960-B927-82E8A19A2E56}" dt="2018-03-19T15:00:18.776" v="4655" actId="20577"/>
        <pc:sldMkLst>
          <pc:docMk/>
          <pc:sldMk cId="3415800117" sldId="280"/>
        </pc:sldMkLst>
        <pc:spChg chg="mod">
          <ac:chgData name="Christian Sohler" userId="d4e66fbf0ff26c68" providerId="LiveId" clId="{3ECFAC7A-4410-4960-B927-82E8A19A2E56}" dt="2018-03-19T14:56:12.225" v="4211" actId="20577"/>
          <ac:spMkLst>
            <pc:docMk/>
            <pc:sldMk cId="3415800117" sldId="280"/>
            <ac:spMk id="2" creationId="{21222561-1612-4C63-A801-9679C1856115}"/>
          </ac:spMkLst>
        </pc:spChg>
        <pc:spChg chg="mod">
          <ac:chgData name="Christian Sohler" userId="d4e66fbf0ff26c68" providerId="LiveId" clId="{3ECFAC7A-4410-4960-B927-82E8A19A2E56}" dt="2018-03-19T15:00:18.776" v="4655" actId="20577"/>
          <ac:spMkLst>
            <pc:docMk/>
            <pc:sldMk cId="3415800117" sldId="280"/>
            <ac:spMk id="3" creationId="{F9523E89-81F5-4CE5-BAE0-8EF98E8A6FC0}"/>
          </ac:spMkLst>
        </pc:spChg>
        <pc:spChg chg="del">
          <ac:chgData name="Christian Sohler" userId="d4e66fbf0ff26c68" providerId="LiveId" clId="{3ECFAC7A-4410-4960-B927-82E8A19A2E56}" dt="2018-03-19T14:56:17.275" v="4212" actId="478"/>
          <ac:spMkLst>
            <pc:docMk/>
            <pc:sldMk cId="3415800117" sldId="280"/>
            <ac:spMk id="4" creationId="{7A69AEE3-A87A-42AA-9F98-E20694114EC4}"/>
          </ac:spMkLst>
        </pc:spChg>
      </pc:sldChg>
      <pc:sldMasterChg chg="modSldLayout">
        <pc:chgData name="Christian Sohler" userId="d4e66fbf0ff26c68" providerId="LiveId" clId="{3ECFAC7A-4410-4960-B927-82E8A19A2E56}" dt="2018-03-18T17:17:55.824" v="63" actId="478"/>
        <pc:sldMasterMkLst>
          <pc:docMk/>
          <pc:sldMasterMk cId="0" sldId="2147483648"/>
        </pc:sldMasterMkLst>
        <pc:sldLayoutChg chg="delSp">
          <pc:chgData name="Christian Sohler" userId="d4e66fbf0ff26c68" providerId="LiveId" clId="{3ECFAC7A-4410-4960-B927-82E8A19A2E56}" dt="2018-03-18T17:17:55.824" v="63" actId="478"/>
          <pc:sldLayoutMkLst>
            <pc:docMk/>
            <pc:sldMasterMk cId="0" sldId="2147483648"/>
            <pc:sldLayoutMk cId="0" sldId="2147483719"/>
          </pc:sldLayoutMkLst>
          <pc:spChg chg="del">
            <ac:chgData name="Christian Sohler" userId="d4e66fbf0ff26c68" providerId="LiveId" clId="{3ECFAC7A-4410-4960-B927-82E8A19A2E56}" dt="2018-03-18T17:17:55.824" v="63" actId="478"/>
            <ac:spMkLst>
              <pc:docMk/>
              <pc:sldMasterMk cId="0" sldId="2147483648"/>
              <pc:sldLayoutMk cId="0" sldId="2147483719"/>
              <ac:spMk id="7" creationId="{00000000-0000-0000-0000-000000000000}"/>
            </ac:spMkLst>
          </pc:spChg>
        </pc:sldLayoutChg>
      </pc:sldMasterChg>
    </pc:docChg>
  </pc:docChgLst>
  <pc:docChgLst>
    <pc:chgData name="Christian Sohler" userId="d4e66fbf0ff26c68" providerId="LiveId" clId="{CB7145CA-B55F-4036-B777-72462C71C42D}"/>
    <pc:docChg chg="undo custSel addSld delSld modSld sldOrd">
      <pc:chgData name="Christian Sohler" userId="d4e66fbf0ff26c68" providerId="LiveId" clId="{CB7145CA-B55F-4036-B777-72462C71C42D}" dt="2018-03-21T10:04:17.237" v="5142" actId="20577"/>
      <pc:docMkLst>
        <pc:docMk/>
      </pc:docMkLst>
      <pc:sldChg chg="modSp">
        <pc:chgData name="Christian Sohler" userId="d4e66fbf0ff26c68" providerId="LiveId" clId="{CB7145CA-B55F-4036-B777-72462C71C42D}" dt="2018-03-20T22:22:24.116" v="4319" actId="20577"/>
        <pc:sldMkLst>
          <pc:docMk/>
          <pc:sldMk cId="0" sldId="261"/>
        </pc:sldMkLst>
        <pc:spChg chg="mod">
          <ac:chgData name="Christian Sohler" userId="d4e66fbf0ff26c68" providerId="LiveId" clId="{CB7145CA-B55F-4036-B777-72462C71C42D}" dt="2018-03-20T22:22:24.116" v="4319" actId="20577"/>
          <ac:spMkLst>
            <pc:docMk/>
            <pc:sldMk cId="0" sldId="261"/>
            <ac:spMk id="3075" creationId="{00000000-0000-0000-0000-000000000000}"/>
          </ac:spMkLst>
        </pc:spChg>
      </pc:sldChg>
      <pc:sldChg chg="modSp">
        <pc:chgData name="Christian Sohler" userId="d4e66fbf0ff26c68" providerId="LiveId" clId="{CB7145CA-B55F-4036-B777-72462C71C42D}" dt="2018-03-21T10:04:17.237" v="5142" actId="20577"/>
        <pc:sldMkLst>
          <pc:docMk/>
          <pc:sldMk cId="2140070149" sldId="262"/>
        </pc:sldMkLst>
        <pc:spChg chg="mod">
          <ac:chgData name="Christian Sohler" userId="d4e66fbf0ff26c68" providerId="LiveId" clId="{CB7145CA-B55F-4036-B777-72462C71C42D}" dt="2018-03-21T10:04:17.237" v="5142" actId="20577"/>
          <ac:spMkLst>
            <pc:docMk/>
            <pc:sldMk cId="2140070149" sldId="262"/>
            <ac:spMk id="3" creationId="{D7E41450-C8DC-4762-A556-C12EB7F5E9B7}"/>
          </ac:spMkLst>
        </pc:spChg>
      </pc:sldChg>
      <pc:sldChg chg="modSp">
        <pc:chgData name="Christian Sohler" userId="d4e66fbf0ff26c68" providerId="LiveId" clId="{CB7145CA-B55F-4036-B777-72462C71C42D}" dt="2018-03-21T09:17:36.794" v="5078" actId="20577"/>
        <pc:sldMkLst>
          <pc:docMk/>
          <pc:sldMk cId="1134553267" sldId="264"/>
        </pc:sldMkLst>
        <pc:spChg chg="mod">
          <ac:chgData name="Christian Sohler" userId="d4e66fbf0ff26c68" providerId="LiveId" clId="{CB7145CA-B55F-4036-B777-72462C71C42D}" dt="2018-03-21T09:17:36.794" v="5078" actId="20577"/>
          <ac:spMkLst>
            <pc:docMk/>
            <pc:sldMk cId="1134553267" sldId="264"/>
            <ac:spMk id="3" creationId="{F496ED58-1B96-43C9-A27E-936BA5F3A39C}"/>
          </ac:spMkLst>
        </pc:spChg>
      </pc:sldChg>
      <pc:sldChg chg="modSp">
        <pc:chgData name="Christian Sohler" userId="d4e66fbf0ff26c68" providerId="LiveId" clId="{CB7145CA-B55F-4036-B777-72462C71C42D}" dt="2018-03-20T13:48:07.770" v="4196" actId="2711"/>
        <pc:sldMkLst>
          <pc:docMk/>
          <pc:sldMk cId="966015322" sldId="266"/>
        </pc:sldMkLst>
        <pc:spChg chg="mod">
          <ac:chgData name="Christian Sohler" userId="d4e66fbf0ff26c68" providerId="LiveId" clId="{CB7145CA-B55F-4036-B777-72462C71C42D}" dt="2018-03-20T13:48:07.770" v="4196" actId="2711"/>
          <ac:spMkLst>
            <pc:docMk/>
            <pc:sldMk cId="966015322" sldId="266"/>
            <ac:spMk id="3" creationId="{176FFE47-FB26-44D1-B7DE-2ECF947FD68B}"/>
          </ac:spMkLst>
        </pc:spChg>
      </pc:sldChg>
      <pc:sldChg chg="addSp delSp modSp">
        <pc:chgData name="Christian Sohler" userId="d4e66fbf0ff26c68" providerId="LiveId" clId="{CB7145CA-B55F-4036-B777-72462C71C42D}" dt="2018-03-20T11:18:14.654" v="656" actId="5793"/>
        <pc:sldMkLst>
          <pc:docMk/>
          <pc:sldMk cId="3741451974" sldId="268"/>
        </pc:sldMkLst>
        <pc:spChg chg="mod">
          <ac:chgData name="Christian Sohler" userId="d4e66fbf0ff26c68" providerId="LiveId" clId="{CB7145CA-B55F-4036-B777-72462C71C42D}" dt="2018-03-20T11:14:32.939" v="608" actId="20577"/>
          <ac:spMkLst>
            <pc:docMk/>
            <pc:sldMk cId="3741451974" sldId="268"/>
            <ac:spMk id="2" creationId="{0C9D2D17-28AD-42A5-996A-7EF462BBBFC4}"/>
          </ac:spMkLst>
        </pc:spChg>
        <pc:spChg chg="mod">
          <ac:chgData name="Christian Sohler" userId="d4e66fbf0ff26c68" providerId="LiveId" clId="{CB7145CA-B55F-4036-B777-72462C71C42D}" dt="2018-03-20T11:18:14.654" v="656" actId="5793"/>
          <ac:spMkLst>
            <pc:docMk/>
            <pc:sldMk cId="3741451974" sldId="268"/>
            <ac:spMk id="3" creationId="{A9507839-1087-427B-88CC-5AF0F1399F84}"/>
          </ac:spMkLst>
        </pc:spChg>
        <pc:spChg chg="add mod">
          <ac:chgData name="Christian Sohler" userId="d4e66fbf0ff26c68" providerId="LiveId" clId="{CB7145CA-B55F-4036-B777-72462C71C42D}" dt="2018-03-20T11:17:29.346" v="645" actId="1076"/>
          <ac:spMkLst>
            <pc:docMk/>
            <pc:sldMk cId="3741451974" sldId="268"/>
            <ac:spMk id="4" creationId="{F7B8E0EC-E3B8-401D-9B74-D5E50040959F}"/>
          </ac:spMkLst>
        </pc:spChg>
        <pc:spChg chg="add del mod">
          <ac:chgData name="Christian Sohler" userId="d4e66fbf0ff26c68" providerId="LiveId" clId="{CB7145CA-B55F-4036-B777-72462C71C42D}" dt="2018-03-20T11:15:15.223" v="620" actId="478"/>
          <ac:spMkLst>
            <pc:docMk/>
            <pc:sldMk cId="3741451974" sldId="268"/>
            <ac:spMk id="5" creationId="{74FDB2AD-E4AF-472F-A6DE-0B039724FD03}"/>
          </ac:spMkLst>
        </pc:spChg>
        <pc:spChg chg="add mod">
          <ac:chgData name="Christian Sohler" userId="d4e66fbf0ff26c68" providerId="LiveId" clId="{CB7145CA-B55F-4036-B777-72462C71C42D}" dt="2018-03-20T11:17:29.346" v="645" actId="1076"/>
          <ac:spMkLst>
            <pc:docMk/>
            <pc:sldMk cId="3741451974" sldId="268"/>
            <ac:spMk id="6" creationId="{3F556743-A085-43FC-A511-4524B5E05C61}"/>
          </ac:spMkLst>
        </pc:spChg>
        <pc:spChg chg="add mod">
          <ac:chgData name="Christian Sohler" userId="d4e66fbf0ff26c68" providerId="LiveId" clId="{CB7145CA-B55F-4036-B777-72462C71C42D}" dt="2018-03-20T11:17:55.862" v="648" actId="1076"/>
          <ac:spMkLst>
            <pc:docMk/>
            <pc:sldMk cId="3741451974" sldId="268"/>
            <ac:spMk id="7" creationId="{9C85E4B0-3B36-49B4-8B35-4DEBE1C251A0}"/>
          </ac:spMkLst>
        </pc:spChg>
        <pc:spChg chg="add mod">
          <ac:chgData name="Christian Sohler" userId="d4e66fbf0ff26c68" providerId="LiveId" clId="{CB7145CA-B55F-4036-B777-72462C71C42D}" dt="2018-03-20T11:17:55.862" v="648" actId="1076"/>
          <ac:spMkLst>
            <pc:docMk/>
            <pc:sldMk cId="3741451974" sldId="268"/>
            <ac:spMk id="8" creationId="{D400C689-267C-4F38-B421-791793D6E501}"/>
          </ac:spMkLst>
        </pc:spChg>
        <pc:spChg chg="add mod">
          <ac:chgData name="Christian Sohler" userId="d4e66fbf0ff26c68" providerId="LiveId" clId="{CB7145CA-B55F-4036-B777-72462C71C42D}" dt="2018-03-20T11:17:29.346" v="645" actId="1076"/>
          <ac:spMkLst>
            <pc:docMk/>
            <pc:sldMk cId="3741451974" sldId="268"/>
            <ac:spMk id="9" creationId="{35454D0C-83E8-458F-8784-276C97B41B15}"/>
          </ac:spMkLst>
        </pc:spChg>
        <pc:spChg chg="add mod">
          <ac:chgData name="Christian Sohler" userId="d4e66fbf0ff26c68" providerId="LiveId" clId="{CB7145CA-B55F-4036-B777-72462C71C42D}" dt="2018-03-20T11:17:29.346" v="645" actId="1076"/>
          <ac:spMkLst>
            <pc:docMk/>
            <pc:sldMk cId="3741451974" sldId="268"/>
            <ac:spMk id="10" creationId="{CBF49577-016E-4C54-BC6B-632521976B6D}"/>
          </ac:spMkLst>
        </pc:spChg>
        <pc:spChg chg="add mod">
          <ac:chgData name="Christian Sohler" userId="d4e66fbf0ff26c68" providerId="LiveId" clId="{CB7145CA-B55F-4036-B777-72462C71C42D}" dt="2018-03-20T11:17:55.862" v="648" actId="1076"/>
          <ac:spMkLst>
            <pc:docMk/>
            <pc:sldMk cId="3741451974" sldId="268"/>
            <ac:spMk id="11" creationId="{0BAA7757-499D-4957-8E9D-B57B206815DF}"/>
          </ac:spMkLst>
        </pc:spChg>
        <pc:spChg chg="add mod">
          <ac:chgData name="Christian Sohler" userId="d4e66fbf0ff26c68" providerId="LiveId" clId="{CB7145CA-B55F-4036-B777-72462C71C42D}" dt="2018-03-20T11:17:55.862" v="648" actId="1076"/>
          <ac:spMkLst>
            <pc:docMk/>
            <pc:sldMk cId="3741451974" sldId="268"/>
            <ac:spMk id="12" creationId="{E5AE5135-CEE4-4F62-9A2C-A42B41094D37}"/>
          </ac:spMkLst>
        </pc:spChg>
        <pc:spChg chg="add mod">
          <ac:chgData name="Christian Sohler" userId="d4e66fbf0ff26c68" providerId="LiveId" clId="{CB7145CA-B55F-4036-B777-72462C71C42D}" dt="2018-03-20T11:17:36.734" v="647" actId="1076"/>
          <ac:spMkLst>
            <pc:docMk/>
            <pc:sldMk cId="3741451974" sldId="268"/>
            <ac:spMk id="13" creationId="{190C70F0-F2B1-4D23-B167-777F17142CD2}"/>
          </ac:spMkLst>
        </pc:spChg>
        <pc:spChg chg="add mod">
          <ac:chgData name="Christian Sohler" userId="d4e66fbf0ff26c68" providerId="LiveId" clId="{CB7145CA-B55F-4036-B777-72462C71C42D}" dt="2018-03-20T11:17:36.734" v="647" actId="1076"/>
          <ac:spMkLst>
            <pc:docMk/>
            <pc:sldMk cId="3741451974" sldId="268"/>
            <ac:spMk id="14" creationId="{CEA283B1-C0E7-4CB5-942B-4050F541C2F5}"/>
          </ac:spMkLst>
        </pc:spChg>
        <pc:spChg chg="add mod">
          <ac:chgData name="Christian Sohler" userId="d4e66fbf0ff26c68" providerId="LiveId" clId="{CB7145CA-B55F-4036-B777-72462C71C42D}" dt="2018-03-20T11:17:55.862" v="648" actId="1076"/>
          <ac:spMkLst>
            <pc:docMk/>
            <pc:sldMk cId="3741451974" sldId="268"/>
            <ac:spMk id="15" creationId="{2E9811A0-1037-47E6-B713-010A1F80205C}"/>
          </ac:spMkLst>
        </pc:spChg>
        <pc:spChg chg="add mod">
          <ac:chgData name="Christian Sohler" userId="d4e66fbf0ff26c68" providerId="LiveId" clId="{CB7145CA-B55F-4036-B777-72462C71C42D}" dt="2018-03-20T11:17:55.862" v="648" actId="1076"/>
          <ac:spMkLst>
            <pc:docMk/>
            <pc:sldMk cId="3741451974" sldId="268"/>
            <ac:spMk id="16" creationId="{5556D306-22CB-443E-9062-3B140D26ADA7}"/>
          </ac:spMkLst>
        </pc:spChg>
        <pc:spChg chg="add mod">
          <ac:chgData name="Christian Sohler" userId="d4e66fbf0ff26c68" providerId="LiveId" clId="{CB7145CA-B55F-4036-B777-72462C71C42D}" dt="2018-03-20T11:17:36.734" v="647" actId="1076"/>
          <ac:spMkLst>
            <pc:docMk/>
            <pc:sldMk cId="3741451974" sldId="268"/>
            <ac:spMk id="17" creationId="{EEAD8D69-51DB-4FE0-BC56-CD61F271C5D8}"/>
          </ac:spMkLst>
        </pc:spChg>
        <pc:spChg chg="add mod">
          <ac:chgData name="Christian Sohler" userId="d4e66fbf0ff26c68" providerId="LiveId" clId="{CB7145CA-B55F-4036-B777-72462C71C42D}" dt="2018-03-20T11:17:36.734" v="647" actId="1076"/>
          <ac:spMkLst>
            <pc:docMk/>
            <pc:sldMk cId="3741451974" sldId="268"/>
            <ac:spMk id="18" creationId="{8EE55772-BDD1-4A81-B37D-0B4D6A67997D}"/>
          </ac:spMkLst>
        </pc:spChg>
        <pc:spChg chg="add mod">
          <ac:chgData name="Christian Sohler" userId="d4e66fbf0ff26c68" providerId="LiveId" clId="{CB7145CA-B55F-4036-B777-72462C71C42D}" dt="2018-03-20T11:17:55.862" v="648" actId="1076"/>
          <ac:spMkLst>
            <pc:docMk/>
            <pc:sldMk cId="3741451974" sldId="268"/>
            <ac:spMk id="19" creationId="{E60CE9F5-8AA1-473D-B31F-21C10BC1EC19}"/>
          </ac:spMkLst>
        </pc:spChg>
        <pc:spChg chg="add mod">
          <ac:chgData name="Christian Sohler" userId="d4e66fbf0ff26c68" providerId="LiveId" clId="{CB7145CA-B55F-4036-B777-72462C71C42D}" dt="2018-03-20T11:17:55.862" v="648" actId="1076"/>
          <ac:spMkLst>
            <pc:docMk/>
            <pc:sldMk cId="3741451974" sldId="268"/>
            <ac:spMk id="20" creationId="{159F10CE-EC25-4816-9C79-9BCF319C21BD}"/>
          </ac:spMkLst>
        </pc:spChg>
      </pc:sldChg>
      <pc:sldChg chg="modSp">
        <pc:chgData name="Christian Sohler" userId="d4e66fbf0ff26c68" providerId="LiveId" clId="{CB7145CA-B55F-4036-B777-72462C71C42D}" dt="2018-03-20T22:52:11.617" v="4340" actId="20577"/>
        <pc:sldMkLst>
          <pc:docMk/>
          <pc:sldMk cId="1848350634" sldId="269"/>
        </pc:sldMkLst>
        <pc:spChg chg="mod">
          <ac:chgData name="Christian Sohler" userId="d4e66fbf0ff26c68" providerId="LiveId" clId="{CB7145CA-B55F-4036-B777-72462C71C42D}" dt="2018-03-20T11:43:02.019" v="1390" actId="20577"/>
          <ac:spMkLst>
            <pc:docMk/>
            <pc:sldMk cId="1848350634" sldId="269"/>
            <ac:spMk id="2" creationId="{798153C4-C126-40B1-944E-8EC37DB92323}"/>
          </ac:spMkLst>
        </pc:spChg>
        <pc:spChg chg="mod">
          <ac:chgData name="Christian Sohler" userId="d4e66fbf0ff26c68" providerId="LiveId" clId="{CB7145CA-B55F-4036-B777-72462C71C42D}" dt="2018-03-20T22:52:11.617" v="4340" actId="20577"/>
          <ac:spMkLst>
            <pc:docMk/>
            <pc:sldMk cId="1848350634" sldId="269"/>
            <ac:spMk id="3" creationId="{1ED3FCB5-B11F-4BD9-B727-540E45A25971}"/>
          </ac:spMkLst>
        </pc:spChg>
      </pc:sldChg>
      <pc:sldChg chg="modSp">
        <pc:chgData name="Christian Sohler" userId="d4e66fbf0ff26c68" providerId="LiveId" clId="{CB7145CA-B55F-4036-B777-72462C71C42D}" dt="2018-03-20T13:05:39.729" v="3300" actId="20577"/>
        <pc:sldMkLst>
          <pc:docMk/>
          <pc:sldMk cId="1278661859" sldId="270"/>
        </pc:sldMkLst>
        <pc:spChg chg="mod">
          <ac:chgData name="Christian Sohler" userId="d4e66fbf0ff26c68" providerId="LiveId" clId="{CB7145CA-B55F-4036-B777-72462C71C42D}" dt="2018-03-20T13:05:39.729" v="3300" actId="20577"/>
          <ac:spMkLst>
            <pc:docMk/>
            <pc:sldMk cId="1278661859" sldId="270"/>
            <ac:spMk id="3" creationId="{2570D99D-3B2A-4315-A826-A932D5D0E39F}"/>
          </ac:spMkLst>
        </pc:spChg>
      </pc:sldChg>
      <pc:sldChg chg="modSp">
        <pc:chgData name="Christian Sohler" userId="d4e66fbf0ff26c68" providerId="LiveId" clId="{CB7145CA-B55F-4036-B777-72462C71C42D}" dt="2018-03-20T23:06:48.395" v="4883" actId="14100"/>
        <pc:sldMkLst>
          <pc:docMk/>
          <pc:sldMk cId="107011157" sldId="272"/>
        </pc:sldMkLst>
        <pc:spChg chg="mod">
          <ac:chgData name="Christian Sohler" userId="d4e66fbf0ff26c68" providerId="LiveId" clId="{CB7145CA-B55F-4036-B777-72462C71C42D}" dt="2018-03-20T23:06:48.395" v="4883" actId="14100"/>
          <ac:spMkLst>
            <pc:docMk/>
            <pc:sldMk cId="107011157" sldId="272"/>
            <ac:spMk id="3" creationId="{CB347D54-7651-4A9D-8659-E5DD09509690}"/>
          </ac:spMkLst>
        </pc:spChg>
      </pc:sldChg>
      <pc:sldChg chg="modSp">
        <pc:chgData name="Christian Sohler" userId="d4e66fbf0ff26c68" providerId="LiveId" clId="{CB7145CA-B55F-4036-B777-72462C71C42D}" dt="2018-03-20T23:06:57.954" v="4893" actId="14100"/>
        <pc:sldMkLst>
          <pc:docMk/>
          <pc:sldMk cId="3797394764" sldId="273"/>
        </pc:sldMkLst>
        <pc:spChg chg="mod">
          <ac:chgData name="Christian Sohler" userId="d4e66fbf0ff26c68" providerId="LiveId" clId="{CB7145CA-B55F-4036-B777-72462C71C42D}" dt="2018-03-20T23:06:57.954" v="4893" actId="14100"/>
          <ac:spMkLst>
            <pc:docMk/>
            <pc:sldMk cId="3797394764" sldId="273"/>
            <ac:spMk id="3" creationId="{CB347D54-7651-4A9D-8659-E5DD09509690}"/>
          </ac:spMkLst>
        </pc:spChg>
      </pc:sldChg>
      <pc:sldChg chg="ord">
        <pc:chgData name="Christian Sohler" userId="d4e66fbf0ff26c68" providerId="LiveId" clId="{CB7145CA-B55F-4036-B777-72462C71C42D}" dt="2018-03-20T23:07:12.386" v="4894" actId="20577"/>
        <pc:sldMkLst>
          <pc:docMk/>
          <pc:sldMk cId="1533272791" sldId="274"/>
        </pc:sldMkLst>
      </pc:sldChg>
      <pc:sldChg chg="add del ord">
        <pc:chgData name="Christian Sohler" userId="d4e66fbf0ff26c68" providerId="LiveId" clId="{CB7145CA-B55F-4036-B777-72462C71C42D}" dt="2018-03-21T09:31:27.035" v="5085" actId="2696"/>
        <pc:sldMkLst>
          <pc:docMk/>
          <pc:sldMk cId="1082301313" sldId="275"/>
        </pc:sldMkLst>
      </pc:sldChg>
      <pc:sldChg chg="addSp modSp add">
        <pc:chgData name="Christian Sohler" userId="d4e66fbf0ff26c68" providerId="LiveId" clId="{CB7145CA-B55F-4036-B777-72462C71C42D}" dt="2018-03-20T13:49:50.140" v="4247" actId="2711"/>
        <pc:sldMkLst>
          <pc:docMk/>
          <pc:sldMk cId="1574764621" sldId="281"/>
        </pc:sldMkLst>
        <pc:spChg chg="mod">
          <ac:chgData name="Christian Sohler" userId="d4e66fbf0ff26c68" providerId="LiveId" clId="{CB7145CA-B55F-4036-B777-72462C71C42D}" dt="2018-03-20T13:49:50.140" v="4247" actId="2711"/>
          <ac:spMkLst>
            <pc:docMk/>
            <pc:sldMk cId="1574764621" sldId="281"/>
            <ac:spMk id="3" creationId="{176FFE47-FB26-44D1-B7DE-2ECF947FD68B}"/>
          </ac:spMkLst>
        </pc:spChg>
        <pc:spChg chg="add mod">
          <ac:chgData name="Christian Sohler" userId="d4e66fbf0ff26c68" providerId="LiveId" clId="{CB7145CA-B55F-4036-B777-72462C71C42D}" dt="2018-03-20T08:46:04.291" v="508" actId="20577"/>
          <ac:spMkLst>
            <pc:docMk/>
            <pc:sldMk cId="1574764621" sldId="281"/>
            <ac:spMk id="4" creationId="{27F870A9-21FB-4CC7-9450-4B90816DAB5D}"/>
          </ac:spMkLst>
        </pc:spChg>
      </pc:sldChg>
      <pc:sldChg chg="modSp add">
        <pc:chgData name="Christian Sohler" userId="d4e66fbf0ff26c68" providerId="LiveId" clId="{CB7145CA-B55F-4036-B777-72462C71C42D}" dt="2018-03-20T13:48:17.359" v="4198" actId="2711"/>
        <pc:sldMkLst>
          <pc:docMk/>
          <pc:sldMk cId="4159961968" sldId="282"/>
        </pc:sldMkLst>
        <pc:spChg chg="mod">
          <ac:chgData name="Christian Sohler" userId="d4e66fbf0ff26c68" providerId="LiveId" clId="{CB7145CA-B55F-4036-B777-72462C71C42D}" dt="2018-03-20T13:48:17.359" v="4198" actId="2711"/>
          <ac:spMkLst>
            <pc:docMk/>
            <pc:sldMk cId="4159961968" sldId="282"/>
            <ac:spMk id="3" creationId="{176FFE47-FB26-44D1-B7DE-2ECF947FD68B}"/>
          </ac:spMkLst>
        </pc:spChg>
        <pc:spChg chg="mod">
          <ac:chgData name="Christian Sohler" userId="d4e66fbf0ff26c68" providerId="LiveId" clId="{CB7145CA-B55F-4036-B777-72462C71C42D}" dt="2018-03-20T08:47:12.247" v="571" actId="20577"/>
          <ac:spMkLst>
            <pc:docMk/>
            <pc:sldMk cId="4159961968" sldId="282"/>
            <ac:spMk id="4" creationId="{27F870A9-21FB-4CC7-9450-4B90816DAB5D}"/>
          </ac:spMkLst>
        </pc:spChg>
      </pc:sldChg>
      <pc:sldChg chg="delSp modSp add">
        <pc:chgData name="Christian Sohler" userId="d4e66fbf0ff26c68" providerId="LiveId" clId="{CB7145CA-B55F-4036-B777-72462C71C42D}" dt="2018-03-20T11:19:18.895" v="675" actId="20577"/>
        <pc:sldMkLst>
          <pc:docMk/>
          <pc:sldMk cId="3958632703" sldId="283"/>
        </pc:sldMkLst>
        <pc:spChg chg="mod">
          <ac:chgData name="Christian Sohler" userId="d4e66fbf0ff26c68" providerId="LiveId" clId="{CB7145CA-B55F-4036-B777-72462C71C42D}" dt="2018-03-20T11:19:18.895" v="675" actId="20577"/>
          <ac:spMkLst>
            <pc:docMk/>
            <pc:sldMk cId="3958632703" sldId="283"/>
            <ac:spMk id="3" creationId="{A9507839-1087-427B-88CC-5AF0F1399F84}"/>
          </ac:spMkLst>
        </pc:spChg>
        <pc:spChg chg="del">
          <ac:chgData name="Christian Sohler" userId="d4e66fbf0ff26c68" providerId="LiveId" clId="{CB7145CA-B55F-4036-B777-72462C71C42D}" dt="2018-03-20T11:18:50.475" v="666" actId="478"/>
          <ac:spMkLst>
            <pc:docMk/>
            <pc:sldMk cId="3958632703" sldId="283"/>
            <ac:spMk id="7" creationId="{9C85E4B0-3B36-49B4-8B35-4DEBE1C251A0}"/>
          </ac:spMkLst>
        </pc:spChg>
        <pc:spChg chg="del">
          <ac:chgData name="Christian Sohler" userId="d4e66fbf0ff26c68" providerId="LiveId" clId="{CB7145CA-B55F-4036-B777-72462C71C42D}" dt="2018-03-20T11:18:50.475" v="666" actId="478"/>
          <ac:spMkLst>
            <pc:docMk/>
            <pc:sldMk cId="3958632703" sldId="283"/>
            <ac:spMk id="8" creationId="{D400C689-267C-4F38-B421-791793D6E501}"/>
          </ac:spMkLst>
        </pc:spChg>
        <pc:spChg chg="del">
          <ac:chgData name="Christian Sohler" userId="d4e66fbf0ff26c68" providerId="LiveId" clId="{CB7145CA-B55F-4036-B777-72462C71C42D}" dt="2018-03-20T11:18:50.475" v="666" actId="478"/>
          <ac:spMkLst>
            <pc:docMk/>
            <pc:sldMk cId="3958632703" sldId="283"/>
            <ac:spMk id="9" creationId="{35454D0C-83E8-458F-8784-276C97B41B15}"/>
          </ac:spMkLst>
        </pc:spChg>
        <pc:spChg chg="del">
          <ac:chgData name="Christian Sohler" userId="d4e66fbf0ff26c68" providerId="LiveId" clId="{CB7145CA-B55F-4036-B777-72462C71C42D}" dt="2018-03-20T11:18:50.475" v="666" actId="478"/>
          <ac:spMkLst>
            <pc:docMk/>
            <pc:sldMk cId="3958632703" sldId="283"/>
            <ac:spMk id="10" creationId="{CBF49577-016E-4C54-BC6B-632521976B6D}"/>
          </ac:spMkLst>
        </pc:spChg>
        <pc:spChg chg="del">
          <ac:chgData name="Christian Sohler" userId="d4e66fbf0ff26c68" providerId="LiveId" clId="{CB7145CA-B55F-4036-B777-72462C71C42D}" dt="2018-03-20T11:18:55.534" v="667" actId="478"/>
          <ac:spMkLst>
            <pc:docMk/>
            <pc:sldMk cId="3958632703" sldId="283"/>
            <ac:spMk id="15" creationId="{2E9811A0-1037-47E6-B713-010A1F80205C}"/>
          </ac:spMkLst>
        </pc:spChg>
        <pc:spChg chg="del">
          <ac:chgData name="Christian Sohler" userId="d4e66fbf0ff26c68" providerId="LiveId" clId="{CB7145CA-B55F-4036-B777-72462C71C42D}" dt="2018-03-20T11:18:55.534" v="667" actId="478"/>
          <ac:spMkLst>
            <pc:docMk/>
            <pc:sldMk cId="3958632703" sldId="283"/>
            <ac:spMk id="16" creationId="{5556D306-22CB-443E-9062-3B140D26ADA7}"/>
          </ac:spMkLst>
        </pc:spChg>
        <pc:spChg chg="del">
          <ac:chgData name="Christian Sohler" userId="d4e66fbf0ff26c68" providerId="LiveId" clId="{CB7145CA-B55F-4036-B777-72462C71C42D}" dt="2018-03-20T11:18:55.534" v="667" actId="478"/>
          <ac:spMkLst>
            <pc:docMk/>
            <pc:sldMk cId="3958632703" sldId="283"/>
            <ac:spMk id="17" creationId="{EEAD8D69-51DB-4FE0-BC56-CD61F271C5D8}"/>
          </ac:spMkLst>
        </pc:spChg>
        <pc:spChg chg="del">
          <ac:chgData name="Christian Sohler" userId="d4e66fbf0ff26c68" providerId="LiveId" clId="{CB7145CA-B55F-4036-B777-72462C71C42D}" dt="2018-03-20T11:18:55.534" v="667" actId="478"/>
          <ac:spMkLst>
            <pc:docMk/>
            <pc:sldMk cId="3958632703" sldId="283"/>
            <ac:spMk id="18" creationId="{8EE55772-BDD1-4A81-B37D-0B4D6A67997D}"/>
          </ac:spMkLst>
        </pc:spChg>
      </pc:sldChg>
      <pc:sldChg chg="add del">
        <pc:chgData name="Christian Sohler" userId="d4e66fbf0ff26c68" providerId="LiveId" clId="{CB7145CA-B55F-4036-B777-72462C71C42D}" dt="2018-03-20T11:19:02.508" v="669" actId="2696"/>
        <pc:sldMkLst>
          <pc:docMk/>
          <pc:sldMk cId="138637677" sldId="284"/>
        </pc:sldMkLst>
      </pc:sldChg>
      <pc:sldChg chg="delSp modSp add">
        <pc:chgData name="Christian Sohler" userId="d4e66fbf0ff26c68" providerId="LiveId" clId="{CB7145CA-B55F-4036-B777-72462C71C42D}" dt="2018-03-20T11:19:34.236" v="685" actId="478"/>
        <pc:sldMkLst>
          <pc:docMk/>
          <pc:sldMk cId="3944919365" sldId="284"/>
        </pc:sldMkLst>
        <pc:spChg chg="mod">
          <ac:chgData name="Christian Sohler" userId="d4e66fbf0ff26c68" providerId="LiveId" clId="{CB7145CA-B55F-4036-B777-72462C71C42D}" dt="2018-03-20T11:19:25.934" v="683" actId="20577"/>
          <ac:spMkLst>
            <pc:docMk/>
            <pc:sldMk cId="3944919365" sldId="284"/>
            <ac:spMk id="3" creationId="{A9507839-1087-427B-88CC-5AF0F1399F84}"/>
          </ac:spMkLst>
        </pc:spChg>
        <pc:spChg chg="del">
          <ac:chgData name="Christian Sohler" userId="d4e66fbf0ff26c68" providerId="LiveId" clId="{CB7145CA-B55F-4036-B777-72462C71C42D}" dt="2018-03-20T11:19:29.628" v="684" actId="478"/>
          <ac:spMkLst>
            <pc:docMk/>
            <pc:sldMk cId="3944919365" sldId="284"/>
            <ac:spMk id="4" creationId="{F7B8E0EC-E3B8-401D-9B74-D5E50040959F}"/>
          </ac:spMkLst>
        </pc:spChg>
        <pc:spChg chg="del">
          <ac:chgData name="Christian Sohler" userId="d4e66fbf0ff26c68" providerId="LiveId" clId="{CB7145CA-B55F-4036-B777-72462C71C42D}" dt="2018-03-20T11:19:29.628" v="684" actId="478"/>
          <ac:spMkLst>
            <pc:docMk/>
            <pc:sldMk cId="3944919365" sldId="284"/>
            <ac:spMk id="6" creationId="{3F556743-A085-43FC-A511-4524B5E05C61}"/>
          </ac:spMkLst>
        </pc:spChg>
        <pc:spChg chg="del">
          <ac:chgData name="Christian Sohler" userId="d4e66fbf0ff26c68" providerId="LiveId" clId="{CB7145CA-B55F-4036-B777-72462C71C42D}" dt="2018-03-20T11:19:34.236" v="685" actId="478"/>
          <ac:spMkLst>
            <pc:docMk/>
            <pc:sldMk cId="3944919365" sldId="284"/>
            <ac:spMk id="11" creationId="{0BAA7757-499D-4957-8E9D-B57B206815DF}"/>
          </ac:spMkLst>
        </pc:spChg>
        <pc:spChg chg="del">
          <ac:chgData name="Christian Sohler" userId="d4e66fbf0ff26c68" providerId="LiveId" clId="{CB7145CA-B55F-4036-B777-72462C71C42D}" dt="2018-03-20T11:19:34.236" v="685" actId="478"/>
          <ac:spMkLst>
            <pc:docMk/>
            <pc:sldMk cId="3944919365" sldId="284"/>
            <ac:spMk id="12" creationId="{E5AE5135-CEE4-4F62-9A2C-A42B41094D37}"/>
          </ac:spMkLst>
        </pc:spChg>
        <pc:spChg chg="del">
          <ac:chgData name="Christian Sohler" userId="d4e66fbf0ff26c68" providerId="LiveId" clId="{CB7145CA-B55F-4036-B777-72462C71C42D}" dt="2018-03-20T11:19:29.628" v="684" actId="478"/>
          <ac:spMkLst>
            <pc:docMk/>
            <pc:sldMk cId="3944919365" sldId="284"/>
            <ac:spMk id="13" creationId="{190C70F0-F2B1-4D23-B167-777F17142CD2}"/>
          </ac:spMkLst>
        </pc:spChg>
        <pc:spChg chg="del">
          <ac:chgData name="Christian Sohler" userId="d4e66fbf0ff26c68" providerId="LiveId" clId="{CB7145CA-B55F-4036-B777-72462C71C42D}" dt="2018-03-20T11:19:29.628" v="684" actId="478"/>
          <ac:spMkLst>
            <pc:docMk/>
            <pc:sldMk cId="3944919365" sldId="284"/>
            <ac:spMk id="14" creationId="{CEA283B1-C0E7-4CB5-942B-4050F541C2F5}"/>
          </ac:spMkLst>
        </pc:spChg>
        <pc:spChg chg="del">
          <ac:chgData name="Christian Sohler" userId="d4e66fbf0ff26c68" providerId="LiveId" clId="{CB7145CA-B55F-4036-B777-72462C71C42D}" dt="2018-03-20T11:19:34.236" v="685" actId="478"/>
          <ac:spMkLst>
            <pc:docMk/>
            <pc:sldMk cId="3944919365" sldId="284"/>
            <ac:spMk id="19" creationId="{E60CE9F5-8AA1-473D-B31F-21C10BC1EC19}"/>
          </ac:spMkLst>
        </pc:spChg>
        <pc:spChg chg="del">
          <ac:chgData name="Christian Sohler" userId="d4e66fbf0ff26c68" providerId="LiveId" clId="{CB7145CA-B55F-4036-B777-72462C71C42D}" dt="2018-03-20T11:19:34.236" v="685" actId="478"/>
          <ac:spMkLst>
            <pc:docMk/>
            <pc:sldMk cId="3944919365" sldId="284"/>
            <ac:spMk id="20" creationId="{159F10CE-EC25-4816-9C79-9BCF319C21BD}"/>
          </ac:spMkLst>
        </pc:spChg>
      </pc:sldChg>
      <pc:sldChg chg="addSp delSp modSp add">
        <pc:chgData name="Christian Sohler" userId="d4e66fbf0ff26c68" providerId="LiveId" clId="{CB7145CA-B55F-4036-B777-72462C71C42D}" dt="2018-03-20T11:20:12.983" v="699" actId="478"/>
        <pc:sldMkLst>
          <pc:docMk/>
          <pc:sldMk cId="3707491571" sldId="285"/>
        </pc:sldMkLst>
        <pc:spChg chg="mod">
          <ac:chgData name="Christian Sohler" userId="d4e66fbf0ff26c68" providerId="LiveId" clId="{CB7145CA-B55F-4036-B777-72462C71C42D}" dt="2018-03-20T11:19:48.099" v="693" actId="20577"/>
          <ac:spMkLst>
            <pc:docMk/>
            <pc:sldMk cId="3707491571" sldId="285"/>
            <ac:spMk id="3" creationId="{A9507839-1087-427B-88CC-5AF0F1399F84}"/>
          </ac:spMkLst>
        </pc:spChg>
        <pc:spChg chg="add del mod">
          <ac:chgData name="Christian Sohler" userId="d4e66fbf0ff26c68" providerId="LiveId" clId="{CB7145CA-B55F-4036-B777-72462C71C42D}" dt="2018-03-20T11:20:12.983" v="699" actId="478"/>
          <ac:spMkLst>
            <pc:docMk/>
            <pc:sldMk cId="3707491571" sldId="285"/>
            <ac:spMk id="15" creationId="{EDE9C94F-5C68-4654-AF24-C1D70A9D8807}"/>
          </ac:spMkLst>
        </pc:spChg>
        <pc:spChg chg="add del">
          <ac:chgData name="Christian Sohler" userId="d4e66fbf0ff26c68" providerId="LiveId" clId="{CB7145CA-B55F-4036-B777-72462C71C42D}" dt="2018-03-20T11:19:59.507" v="697" actId="478"/>
          <ac:spMkLst>
            <pc:docMk/>
            <pc:sldMk cId="3707491571" sldId="285"/>
            <ac:spMk id="16" creationId="{F9240409-2225-4B86-9130-AEBCDD8D68AA}"/>
          </ac:spMkLst>
        </pc:spChg>
      </pc:sldChg>
      <pc:sldChg chg="addSp delSp modSp add">
        <pc:chgData name="Christian Sohler" userId="d4e66fbf0ff26c68" providerId="LiveId" clId="{CB7145CA-B55F-4036-B777-72462C71C42D}" dt="2018-03-20T11:23:54.044" v="735" actId="167"/>
        <pc:sldMkLst>
          <pc:docMk/>
          <pc:sldMk cId="2265864256" sldId="286"/>
        </pc:sldMkLst>
        <pc:spChg chg="mod">
          <ac:chgData name="Christian Sohler" userId="d4e66fbf0ff26c68" providerId="LiveId" clId="{CB7145CA-B55F-4036-B777-72462C71C42D}" dt="2018-03-20T11:23:12.873" v="730" actId="1076"/>
          <ac:spMkLst>
            <pc:docMk/>
            <pc:sldMk cId="2265864256" sldId="286"/>
            <ac:spMk id="3" creationId="{A9507839-1087-427B-88CC-5AF0F1399F84}"/>
          </ac:spMkLst>
        </pc:spChg>
        <pc:spChg chg="add mod">
          <ac:chgData name="Christian Sohler" userId="d4e66fbf0ff26c68" providerId="LiveId" clId="{CB7145CA-B55F-4036-B777-72462C71C42D}" dt="2018-03-20T11:20:36.409" v="703" actId="1076"/>
          <ac:spMkLst>
            <pc:docMk/>
            <pc:sldMk cId="2265864256" sldId="286"/>
            <ac:spMk id="5" creationId="{6EC5A119-9159-4E1E-B1D9-24F2366E8810}"/>
          </ac:spMkLst>
        </pc:spChg>
        <pc:spChg chg="add del">
          <ac:chgData name="Christian Sohler" userId="d4e66fbf0ff26c68" providerId="LiveId" clId="{CB7145CA-B55F-4036-B777-72462C71C42D}" dt="2018-03-20T11:22:02.191" v="717" actId="478"/>
          <ac:spMkLst>
            <pc:docMk/>
            <pc:sldMk cId="2265864256" sldId="286"/>
            <ac:spMk id="24" creationId="{FF0837FF-66F3-4AA6-A6D0-2373C9BFF311}"/>
          </ac:spMkLst>
        </pc:spChg>
        <pc:spChg chg="add mod">
          <ac:chgData name="Christian Sohler" userId="d4e66fbf0ff26c68" providerId="LiveId" clId="{CB7145CA-B55F-4036-B777-72462C71C42D}" dt="2018-03-20T11:22:11.381" v="719" actId="1076"/>
          <ac:spMkLst>
            <pc:docMk/>
            <pc:sldMk cId="2265864256" sldId="286"/>
            <ac:spMk id="25" creationId="{AB6FEF6A-C97B-4077-8A50-4AC3E702422C}"/>
          </ac:spMkLst>
        </pc:spChg>
        <pc:spChg chg="add mod">
          <ac:chgData name="Christian Sohler" userId="d4e66fbf0ff26c68" providerId="LiveId" clId="{CB7145CA-B55F-4036-B777-72462C71C42D}" dt="2018-03-20T11:22:35.806" v="721" actId="1076"/>
          <ac:spMkLst>
            <pc:docMk/>
            <pc:sldMk cId="2265864256" sldId="286"/>
            <ac:spMk id="26" creationId="{93FE2021-1C63-44BA-9B05-D3F46B162CB5}"/>
          </ac:spMkLst>
        </pc:spChg>
        <pc:cxnChg chg="add mod ord">
          <ac:chgData name="Christian Sohler" userId="d4e66fbf0ff26c68" providerId="LiveId" clId="{CB7145CA-B55F-4036-B777-72462C71C42D}" dt="2018-03-20T11:20:56.117" v="706" actId="167"/>
          <ac:cxnSpMkLst>
            <pc:docMk/>
            <pc:sldMk cId="2265864256" sldId="286"/>
            <ac:cxnSpMk id="8" creationId="{15BEBDD5-DEA7-4E4E-9421-702AA998BC57}"/>
          </ac:cxnSpMkLst>
        </pc:cxnChg>
        <pc:cxnChg chg="add mod">
          <ac:chgData name="Christian Sohler" userId="d4e66fbf0ff26c68" providerId="LiveId" clId="{CB7145CA-B55F-4036-B777-72462C71C42D}" dt="2018-03-20T11:21:14.669" v="709" actId="14100"/>
          <ac:cxnSpMkLst>
            <pc:docMk/>
            <pc:sldMk cId="2265864256" sldId="286"/>
            <ac:cxnSpMk id="10" creationId="{E6C4FE5F-6A3A-4F44-9EA4-0211171E65A1}"/>
          </ac:cxnSpMkLst>
        </pc:cxnChg>
        <pc:cxnChg chg="add mod ord">
          <ac:chgData name="Christian Sohler" userId="d4e66fbf0ff26c68" providerId="LiveId" clId="{CB7145CA-B55F-4036-B777-72462C71C42D}" dt="2018-03-20T11:21:42.271" v="712" actId="167"/>
          <ac:cxnSpMkLst>
            <pc:docMk/>
            <pc:sldMk cId="2265864256" sldId="286"/>
            <ac:cxnSpMk id="18" creationId="{267D44A4-0C3F-4418-BA0F-730BF98E96BA}"/>
          </ac:cxnSpMkLst>
        </pc:cxnChg>
        <pc:cxnChg chg="add mod">
          <ac:chgData name="Christian Sohler" userId="d4e66fbf0ff26c68" providerId="LiveId" clId="{CB7145CA-B55F-4036-B777-72462C71C42D}" dt="2018-03-20T11:21:54.336" v="715" actId="14100"/>
          <ac:cxnSpMkLst>
            <pc:docMk/>
            <pc:sldMk cId="2265864256" sldId="286"/>
            <ac:cxnSpMk id="21" creationId="{03D8B2C3-E18C-4A1E-9E53-1264C456D0B7}"/>
          </ac:cxnSpMkLst>
        </pc:cxnChg>
        <pc:cxnChg chg="add mod">
          <ac:chgData name="Christian Sohler" userId="d4e66fbf0ff26c68" providerId="LiveId" clId="{CB7145CA-B55F-4036-B777-72462C71C42D}" dt="2018-03-20T11:23:07.136" v="728" actId="1076"/>
          <ac:cxnSpMkLst>
            <pc:docMk/>
            <pc:sldMk cId="2265864256" sldId="286"/>
            <ac:cxnSpMk id="27" creationId="{FD9EAEF8-DCFD-43FA-A979-462CEC62B34D}"/>
          </ac:cxnSpMkLst>
        </pc:cxnChg>
        <pc:cxnChg chg="add mod ord">
          <ac:chgData name="Christian Sohler" userId="d4e66fbf0ff26c68" providerId="LiveId" clId="{CB7145CA-B55F-4036-B777-72462C71C42D}" dt="2018-03-20T11:23:03.878" v="727" actId="167"/>
          <ac:cxnSpMkLst>
            <pc:docMk/>
            <pc:sldMk cId="2265864256" sldId="286"/>
            <ac:cxnSpMk id="28" creationId="{FFAD4EAB-A876-43AC-8388-BF7F4CC19F1F}"/>
          </ac:cxnSpMkLst>
        </pc:cxnChg>
        <pc:cxnChg chg="add mod">
          <ac:chgData name="Christian Sohler" userId="d4e66fbf0ff26c68" providerId="LiveId" clId="{CB7145CA-B55F-4036-B777-72462C71C42D}" dt="2018-03-20T11:23:24.152" v="732" actId="1076"/>
          <ac:cxnSpMkLst>
            <pc:docMk/>
            <pc:sldMk cId="2265864256" sldId="286"/>
            <ac:cxnSpMk id="29" creationId="{67CBAA1A-2EB9-4841-AE00-5B3DCDAB2BE3}"/>
          </ac:cxnSpMkLst>
        </pc:cxnChg>
        <pc:cxnChg chg="add mod ord">
          <ac:chgData name="Christian Sohler" userId="d4e66fbf0ff26c68" providerId="LiveId" clId="{CB7145CA-B55F-4036-B777-72462C71C42D}" dt="2018-03-20T11:23:54.044" v="735" actId="167"/>
          <ac:cxnSpMkLst>
            <pc:docMk/>
            <pc:sldMk cId="2265864256" sldId="286"/>
            <ac:cxnSpMk id="30" creationId="{0994E982-EE53-4ACB-B145-639F095A49C8}"/>
          </ac:cxnSpMkLst>
        </pc:cxnChg>
      </pc:sldChg>
      <pc:sldChg chg="delSp add">
        <pc:chgData name="Christian Sohler" userId="d4e66fbf0ff26c68" providerId="LiveId" clId="{CB7145CA-B55F-4036-B777-72462C71C42D}" dt="2018-03-20T11:24:31.459" v="752" actId="478"/>
        <pc:sldMkLst>
          <pc:docMk/>
          <pc:sldMk cId="1688512419" sldId="287"/>
        </pc:sldMkLst>
        <pc:spChg chg="del">
          <ac:chgData name="Christian Sohler" userId="d4e66fbf0ff26c68" providerId="LiveId" clId="{CB7145CA-B55F-4036-B777-72462C71C42D}" dt="2018-03-20T11:24:13.226" v="740" actId="478"/>
          <ac:spMkLst>
            <pc:docMk/>
            <pc:sldMk cId="1688512419" sldId="287"/>
            <ac:spMk id="4" creationId="{F7B8E0EC-E3B8-401D-9B74-D5E50040959F}"/>
          </ac:spMkLst>
        </pc:spChg>
        <pc:spChg chg="del">
          <ac:chgData name="Christian Sohler" userId="d4e66fbf0ff26c68" providerId="LiveId" clId="{CB7145CA-B55F-4036-B777-72462C71C42D}" dt="2018-03-20T11:24:11.642" v="739" actId="478"/>
          <ac:spMkLst>
            <pc:docMk/>
            <pc:sldMk cId="1688512419" sldId="287"/>
            <ac:spMk id="6" creationId="{3F556743-A085-43FC-A511-4524B5E05C61}"/>
          </ac:spMkLst>
        </pc:spChg>
        <pc:spChg chg="del">
          <ac:chgData name="Christian Sohler" userId="d4e66fbf0ff26c68" providerId="LiveId" clId="{CB7145CA-B55F-4036-B777-72462C71C42D}" dt="2018-03-20T11:24:31.459" v="752" actId="478"/>
          <ac:spMkLst>
            <pc:docMk/>
            <pc:sldMk cId="1688512419" sldId="287"/>
            <ac:spMk id="11" creationId="{0BAA7757-499D-4957-8E9D-B57B206815DF}"/>
          </ac:spMkLst>
        </pc:spChg>
        <pc:spChg chg="del">
          <ac:chgData name="Christian Sohler" userId="d4e66fbf0ff26c68" providerId="LiveId" clId="{CB7145CA-B55F-4036-B777-72462C71C42D}" dt="2018-03-20T11:24:29.918" v="751" actId="478"/>
          <ac:spMkLst>
            <pc:docMk/>
            <pc:sldMk cId="1688512419" sldId="287"/>
            <ac:spMk id="12" creationId="{E5AE5135-CEE4-4F62-9A2C-A42B41094D37}"/>
          </ac:spMkLst>
        </pc:spChg>
        <pc:spChg chg="del">
          <ac:chgData name="Christian Sohler" userId="d4e66fbf0ff26c68" providerId="LiveId" clId="{CB7145CA-B55F-4036-B777-72462C71C42D}" dt="2018-03-20T11:24:17.716" v="743" actId="478"/>
          <ac:spMkLst>
            <pc:docMk/>
            <pc:sldMk cId="1688512419" sldId="287"/>
            <ac:spMk id="13" creationId="{190C70F0-F2B1-4D23-B167-777F17142CD2}"/>
          </ac:spMkLst>
        </pc:spChg>
        <pc:spChg chg="del">
          <ac:chgData name="Christian Sohler" userId="d4e66fbf0ff26c68" providerId="LiveId" clId="{CB7145CA-B55F-4036-B777-72462C71C42D}" dt="2018-03-20T11:24:19.326" v="744" actId="478"/>
          <ac:spMkLst>
            <pc:docMk/>
            <pc:sldMk cId="1688512419" sldId="287"/>
            <ac:spMk id="14" creationId="{CEA283B1-C0E7-4CB5-942B-4050F541C2F5}"/>
          </ac:spMkLst>
        </pc:spChg>
        <pc:spChg chg="del">
          <ac:chgData name="Christian Sohler" userId="d4e66fbf0ff26c68" providerId="LiveId" clId="{CB7145CA-B55F-4036-B777-72462C71C42D}" dt="2018-03-20T11:24:24.005" v="747" actId="478"/>
          <ac:spMkLst>
            <pc:docMk/>
            <pc:sldMk cId="1688512419" sldId="287"/>
            <ac:spMk id="19" creationId="{E60CE9F5-8AA1-473D-B31F-21C10BC1EC19}"/>
          </ac:spMkLst>
        </pc:spChg>
        <pc:spChg chg="del">
          <ac:chgData name="Christian Sohler" userId="d4e66fbf0ff26c68" providerId="LiveId" clId="{CB7145CA-B55F-4036-B777-72462C71C42D}" dt="2018-03-20T11:24:25.271" v="748" actId="478"/>
          <ac:spMkLst>
            <pc:docMk/>
            <pc:sldMk cId="1688512419" sldId="287"/>
            <ac:spMk id="20" creationId="{159F10CE-EC25-4816-9C79-9BCF319C21BD}"/>
          </ac:spMkLst>
        </pc:spChg>
        <pc:cxnChg chg="del">
          <ac:chgData name="Christian Sohler" userId="d4e66fbf0ff26c68" providerId="LiveId" clId="{CB7145CA-B55F-4036-B777-72462C71C42D}" dt="2018-03-20T11:24:10.050" v="738" actId="478"/>
          <ac:cxnSpMkLst>
            <pc:docMk/>
            <pc:sldMk cId="1688512419" sldId="287"/>
            <ac:cxnSpMk id="8" creationId="{15BEBDD5-DEA7-4E4E-9421-702AA998BC57}"/>
          </ac:cxnSpMkLst>
        </pc:cxnChg>
        <pc:cxnChg chg="del">
          <ac:chgData name="Christian Sohler" userId="d4e66fbf0ff26c68" providerId="LiveId" clId="{CB7145CA-B55F-4036-B777-72462C71C42D}" dt="2018-03-20T11:24:08.735" v="737" actId="478"/>
          <ac:cxnSpMkLst>
            <pc:docMk/>
            <pc:sldMk cId="1688512419" sldId="287"/>
            <ac:cxnSpMk id="10" creationId="{E6C4FE5F-6A3A-4F44-9EA4-0211171E65A1}"/>
          </ac:cxnSpMkLst>
        </pc:cxnChg>
        <pc:cxnChg chg="del">
          <ac:chgData name="Christian Sohler" userId="d4e66fbf0ff26c68" providerId="LiveId" clId="{CB7145CA-B55F-4036-B777-72462C71C42D}" dt="2018-03-20T11:24:16.134" v="742" actId="478"/>
          <ac:cxnSpMkLst>
            <pc:docMk/>
            <pc:sldMk cId="1688512419" sldId="287"/>
            <ac:cxnSpMk id="18" creationId="{267D44A4-0C3F-4418-BA0F-730BF98E96BA}"/>
          </ac:cxnSpMkLst>
        </pc:cxnChg>
        <pc:cxnChg chg="del">
          <ac:chgData name="Christian Sohler" userId="d4e66fbf0ff26c68" providerId="LiveId" clId="{CB7145CA-B55F-4036-B777-72462C71C42D}" dt="2018-03-20T11:24:14.727" v="741" actId="478"/>
          <ac:cxnSpMkLst>
            <pc:docMk/>
            <pc:sldMk cId="1688512419" sldId="287"/>
            <ac:cxnSpMk id="21" creationId="{03D8B2C3-E18C-4A1E-9E53-1264C456D0B7}"/>
          </ac:cxnSpMkLst>
        </pc:cxnChg>
        <pc:cxnChg chg="del">
          <ac:chgData name="Christian Sohler" userId="d4e66fbf0ff26c68" providerId="LiveId" clId="{CB7145CA-B55F-4036-B777-72462C71C42D}" dt="2018-03-20T11:24:26.599" v="749" actId="478"/>
          <ac:cxnSpMkLst>
            <pc:docMk/>
            <pc:sldMk cId="1688512419" sldId="287"/>
            <ac:cxnSpMk id="27" creationId="{FD9EAEF8-DCFD-43FA-A979-462CEC62B34D}"/>
          </ac:cxnSpMkLst>
        </pc:cxnChg>
        <pc:cxnChg chg="del">
          <ac:chgData name="Christian Sohler" userId="d4e66fbf0ff26c68" providerId="LiveId" clId="{CB7145CA-B55F-4036-B777-72462C71C42D}" dt="2018-03-20T11:24:28.106" v="750" actId="478"/>
          <ac:cxnSpMkLst>
            <pc:docMk/>
            <pc:sldMk cId="1688512419" sldId="287"/>
            <ac:cxnSpMk id="28" creationId="{FFAD4EAB-A876-43AC-8388-BF7F4CC19F1F}"/>
          </ac:cxnSpMkLst>
        </pc:cxnChg>
        <pc:cxnChg chg="del">
          <ac:chgData name="Christian Sohler" userId="d4e66fbf0ff26c68" providerId="LiveId" clId="{CB7145CA-B55F-4036-B777-72462C71C42D}" dt="2018-03-20T11:24:21.926" v="745" actId="478"/>
          <ac:cxnSpMkLst>
            <pc:docMk/>
            <pc:sldMk cId="1688512419" sldId="287"/>
            <ac:cxnSpMk id="29" creationId="{67CBAA1A-2EB9-4841-AE00-5B3DCDAB2BE3}"/>
          </ac:cxnSpMkLst>
        </pc:cxnChg>
        <pc:cxnChg chg="del">
          <ac:chgData name="Christian Sohler" userId="d4e66fbf0ff26c68" providerId="LiveId" clId="{CB7145CA-B55F-4036-B777-72462C71C42D}" dt="2018-03-20T11:24:22.638" v="746" actId="478"/>
          <ac:cxnSpMkLst>
            <pc:docMk/>
            <pc:sldMk cId="1688512419" sldId="287"/>
            <ac:cxnSpMk id="30" creationId="{0994E982-EE53-4ACB-B145-639F095A49C8}"/>
          </ac:cxnSpMkLst>
        </pc:cxnChg>
      </pc:sldChg>
      <pc:sldChg chg="addSp delSp modSp add">
        <pc:chgData name="Christian Sohler" userId="d4e66fbf0ff26c68" providerId="LiveId" clId="{CB7145CA-B55F-4036-B777-72462C71C42D}" dt="2018-03-20T11:24:55.389" v="756" actId="478"/>
        <pc:sldMkLst>
          <pc:docMk/>
          <pc:sldMk cId="3748618456" sldId="288"/>
        </pc:sldMkLst>
        <pc:spChg chg="add del mod">
          <ac:chgData name="Christian Sohler" userId="d4e66fbf0ff26c68" providerId="LiveId" clId="{CB7145CA-B55F-4036-B777-72462C71C42D}" dt="2018-03-20T11:24:55.389" v="756" actId="478"/>
          <ac:spMkLst>
            <pc:docMk/>
            <pc:sldMk cId="3748618456" sldId="288"/>
            <ac:spMk id="12" creationId="{D9704FB6-0F53-47F1-89C3-F857B7CFAC84}"/>
          </ac:spMkLst>
        </pc:spChg>
      </pc:sldChg>
      <pc:sldChg chg="addSp delSp modSp add">
        <pc:chgData name="Christian Sohler" userId="d4e66fbf0ff26c68" providerId="LiveId" clId="{CB7145CA-B55F-4036-B777-72462C71C42D}" dt="2018-03-20T11:26:56.647" v="795" actId="20577"/>
        <pc:sldMkLst>
          <pc:docMk/>
          <pc:sldMk cId="2629858590" sldId="289"/>
        </pc:sldMkLst>
        <pc:spChg chg="mod">
          <ac:chgData name="Christian Sohler" userId="d4e66fbf0ff26c68" providerId="LiveId" clId="{CB7145CA-B55F-4036-B777-72462C71C42D}" dt="2018-03-20T11:26:56.647" v="795" actId="20577"/>
          <ac:spMkLst>
            <pc:docMk/>
            <pc:sldMk cId="2629858590" sldId="289"/>
            <ac:spMk id="3" creationId="{A9507839-1087-427B-88CC-5AF0F1399F84}"/>
          </ac:spMkLst>
        </pc:spChg>
        <pc:spChg chg="del">
          <ac:chgData name="Christian Sohler" userId="d4e66fbf0ff26c68" providerId="LiveId" clId="{CB7145CA-B55F-4036-B777-72462C71C42D}" dt="2018-03-20T11:25:10.135" v="760" actId="478"/>
          <ac:spMkLst>
            <pc:docMk/>
            <pc:sldMk cId="2629858590" sldId="289"/>
            <ac:spMk id="7" creationId="{9C85E4B0-3B36-49B4-8B35-4DEBE1C251A0}"/>
          </ac:spMkLst>
        </pc:spChg>
        <pc:spChg chg="mod">
          <ac:chgData name="Christian Sohler" userId="d4e66fbf0ff26c68" providerId="LiveId" clId="{CB7145CA-B55F-4036-B777-72462C71C42D}" dt="2018-03-20T11:25:23.883" v="763" actId="1076"/>
          <ac:spMkLst>
            <pc:docMk/>
            <pc:sldMk cId="2629858590" sldId="289"/>
            <ac:spMk id="8" creationId="{D400C689-267C-4F38-B421-791793D6E501}"/>
          </ac:spMkLst>
        </pc:spChg>
        <pc:spChg chg="del">
          <ac:chgData name="Christian Sohler" userId="d4e66fbf0ff26c68" providerId="LiveId" clId="{CB7145CA-B55F-4036-B777-72462C71C42D}" dt="2018-03-20T11:25:10.135" v="760" actId="478"/>
          <ac:spMkLst>
            <pc:docMk/>
            <pc:sldMk cId="2629858590" sldId="289"/>
            <ac:spMk id="9" creationId="{35454D0C-83E8-458F-8784-276C97B41B15}"/>
          </ac:spMkLst>
        </pc:spChg>
        <pc:spChg chg="mod">
          <ac:chgData name="Christian Sohler" userId="d4e66fbf0ff26c68" providerId="LiveId" clId="{CB7145CA-B55F-4036-B777-72462C71C42D}" dt="2018-03-20T11:25:03.349" v="758" actId="1076"/>
          <ac:spMkLst>
            <pc:docMk/>
            <pc:sldMk cId="2629858590" sldId="289"/>
            <ac:spMk id="10" creationId="{CBF49577-016E-4C54-BC6B-632521976B6D}"/>
          </ac:spMkLst>
        </pc:spChg>
        <pc:spChg chg="add">
          <ac:chgData name="Christian Sohler" userId="d4e66fbf0ff26c68" providerId="LiveId" clId="{CB7145CA-B55F-4036-B777-72462C71C42D}" dt="2018-03-20T11:25:56.121" v="766" actId="20577"/>
          <ac:spMkLst>
            <pc:docMk/>
            <pc:sldMk cId="2629858590" sldId="289"/>
            <ac:spMk id="12" creationId="{6E1457D4-78AB-45C3-83AE-D13EAE980A65}"/>
          </ac:spMkLst>
        </pc:spChg>
        <pc:spChg chg="add mod">
          <ac:chgData name="Christian Sohler" userId="d4e66fbf0ff26c68" providerId="LiveId" clId="{CB7145CA-B55F-4036-B777-72462C71C42D}" dt="2018-03-20T11:26:05.333" v="768" actId="1076"/>
          <ac:spMkLst>
            <pc:docMk/>
            <pc:sldMk cId="2629858590" sldId="289"/>
            <ac:spMk id="13" creationId="{E78D064F-92B9-45F4-8176-E679212ED7CB}"/>
          </ac:spMkLst>
        </pc:spChg>
        <pc:spChg chg="del">
          <ac:chgData name="Christian Sohler" userId="d4e66fbf0ff26c68" providerId="LiveId" clId="{CB7145CA-B55F-4036-B777-72462C71C42D}" dt="2018-03-20T11:25:20.098" v="762" actId="478"/>
          <ac:spMkLst>
            <pc:docMk/>
            <pc:sldMk cId="2629858590" sldId="289"/>
            <ac:spMk id="15" creationId="{2E9811A0-1037-47E6-B713-010A1F80205C}"/>
          </ac:spMkLst>
        </pc:spChg>
        <pc:spChg chg="del">
          <ac:chgData name="Christian Sohler" userId="d4e66fbf0ff26c68" providerId="LiveId" clId="{CB7145CA-B55F-4036-B777-72462C71C42D}" dt="2018-03-20T11:25:20.098" v="762" actId="478"/>
          <ac:spMkLst>
            <pc:docMk/>
            <pc:sldMk cId="2629858590" sldId="289"/>
            <ac:spMk id="16" creationId="{5556D306-22CB-443E-9062-3B140D26ADA7}"/>
          </ac:spMkLst>
        </pc:spChg>
        <pc:spChg chg="del">
          <ac:chgData name="Christian Sohler" userId="d4e66fbf0ff26c68" providerId="LiveId" clId="{CB7145CA-B55F-4036-B777-72462C71C42D}" dt="2018-03-20T11:25:20.098" v="762" actId="478"/>
          <ac:spMkLst>
            <pc:docMk/>
            <pc:sldMk cId="2629858590" sldId="289"/>
            <ac:spMk id="17" creationId="{EEAD8D69-51DB-4FE0-BC56-CD61F271C5D8}"/>
          </ac:spMkLst>
        </pc:spChg>
        <pc:spChg chg="del">
          <ac:chgData name="Christian Sohler" userId="d4e66fbf0ff26c68" providerId="LiveId" clId="{CB7145CA-B55F-4036-B777-72462C71C42D}" dt="2018-03-20T11:25:20.098" v="762" actId="478"/>
          <ac:spMkLst>
            <pc:docMk/>
            <pc:sldMk cId="2629858590" sldId="289"/>
            <ac:spMk id="18" creationId="{8EE55772-BDD1-4A81-B37D-0B4D6A67997D}"/>
          </ac:spMkLst>
        </pc:spChg>
      </pc:sldChg>
      <pc:sldChg chg="addSp modSp add">
        <pc:chgData name="Christian Sohler" userId="d4e66fbf0ff26c68" providerId="LiveId" clId="{CB7145CA-B55F-4036-B777-72462C71C42D}" dt="2018-03-20T11:27:16.520" v="797" actId="1076"/>
        <pc:sldMkLst>
          <pc:docMk/>
          <pc:sldMk cId="1116020806" sldId="290"/>
        </pc:sldMkLst>
        <pc:spChg chg="mod">
          <ac:chgData name="Christian Sohler" userId="d4e66fbf0ff26c68" providerId="LiveId" clId="{CB7145CA-B55F-4036-B777-72462C71C42D}" dt="2018-03-20T11:26:45.750" v="788" actId="20577"/>
          <ac:spMkLst>
            <pc:docMk/>
            <pc:sldMk cId="1116020806" sldId="290"/>
            <ac:spMk id="3" creationId="{A9507839-1087-427B-88CC-5AF0F1399F84}"/>
          </ac:spMkLst>
        </pc:spChg>
        <pc:spChg chg="add">
          <ac:chgData name="Christian Sohler" userId="d4e66fbf0ff26c68" providerId="LiveId" clId="{CB7145CA-B55F-4036-B777-72462C71C42D}" dt="2018-03-20T11:27:07.933" v="796" actId="1076"/>
          <ac:spMkLst>
            <pc:docMk/>
            <pc:sldMk cId="1116020806" sldId="290"/>
            <ac:spMk id="9" creationId="{A07B5BEB-06E3-48BB-824E-A2EE7F9AA6C3}"/>
          </ac:spMkLst>
        </pc:spChg>
        <pc:spChg chg="add mod">
          <ac:chgData name="Christian Sohler" userId="d4e66fbf0ff26c68" providerId="LiveId" clId="{CB7145CA-B55F-4036-B777-72462C71C42D}" dt="2018-03-20T11:27:16.520" v="797" actId="1076"/>
          <ac:spMkLst>
            <pc:docMk/>
            <pc:sldMk cId="1116020806" sldId="290"/>
            <ac:spMk id="11" creationId="{D1EB02C7-FDC7-477F-B149-3D899A06D855}"/>
          </ac:spMkLst>
        </pc:spChg>
        <pc:spChg chg="add">
          <ac:chgData name="Christian Sohler" userId="d4e66fbf0ff26c68" providerId="LiveId" clId="{CB7145CA-B55F-4036-B777-72462C71C42D}" dt="2018-03-20T11:27:07.933" v="796" actId="1076"/>
          <ac:spMkLst>
            <pc:docMk/>
            <pc:sldMk cId="1116020806" sldId="290"/>
            <ac:spMk id="14" creationId="{454110B9-34E1-4FA9-A4FD-55603ABE709A}"/>
          </ac:spMkLst>
        </pc:spChg>
        <pc:spChg chg="add">
          <ac:chgData name="Christian Sohler" userId="d4e66fbf0ff26c68" providerId="LiveId" clId="{CB7145CA-B55F-4036-B777-72462C71C42D}" dt="2018-03-20T11:27:07.933" v="796" actId="1076"/>
          <ac:spMkLst>
            <pc:docMk/>
            <pc:sldMk cId="1116020806" sldId="290"/>
            <ac:spMk id="15" creationId="{63D04576-4C3B-4375-A319-A91A2024F8D9}"/>
          </ac:spMkLst>
        </pc:spChg>
      </pc:sldChg>
      <pc:sldChg chg="add del">
        <pc:chgData name="Christian Sohler" userId="d4e66fbf0ff26c68" providerId="LiveId" clId="{CB7145CA-B55F-4036-B777-72462C71C42D}" dt="2018-03-20T11:25:45.353" v="765" actId="2711"/>
        <pc:sldMkLst>
          <pc:docMk/>
          <pc:sldMk cId="3840538587" sldId="290"/>
        </pc:sldMkLst>
      </pc:sldChg>
      <pc:sldChg chg="addSp delSp modSp add">
        <pc:chgData name="Christian Sohler" userId="d4e66fbf0ff26c68" providerId="LiveId" clId="{CB7145CA-B55F-4036-B777-72462C71C42D}" dt="2018-03-20T11:28:54.912" v="831" actId="1076"/>
        <pc:sldMkLst>
          <pc:docMk/>
          <pc:sldMk cId="1010697672" sldId="291"/>
        </pc:sldMkLst>
        <pc:spChg chg="mod">
          <ac:chgData name="Christian Sohler" userId="d4e66fbf0ff26c68" providerId="LiveId" clId="{CB7145CA-B55F-4036-B777-72462C71C42D}" dt="2018-03-20T11:27:46.477" v="818" actId="20577"/>
          <ac:spMkLst>
            <pc:docMk/>
            <pc:sldMk cId="1010697672" sldId="291"/>
            <ac:spMk id="3" creationId="{A9507839-1087-427B-88CC-5AF0F1399F84}"/>
          </ac:spMkLst>
        </pc:spChg>
        <pc:spChg chg="add del">
          <ac:chgData name="Christian Sohler" userId="d4e66fbf0ff26c68" providerId="LiveId" clId="{CB7145CA-B55F-4036-B777-72462C71C42D}" dt="2018-03-20T11:27:52.130" v="820" actId="1076"/>
          <ac:spMkLst>
            <pc:docMk/>
            <pc:sldMk cId="1010697672" sldId="291"/>
            <ac:spMk id="21" creationId="{BE8D0A42-ACCC-4746-B9BC-48F3EB98DBF7}"/>
          </ac:spMkLst>
        </pc:spChg>
        <pc:spChg chg="add mod">
          <ac:chgData name="Christian Sohler" userId="d4e66fbf0ff26c68" providerId="LiveId" clId="{CB7145CA-B55F-4036-B777-72462C71C42D}" dt="2018-03-20T11:28:38.158" v="825" actId="1076"/>
          <ac:spMkLst>
            <pc:docMk/>
            <pc:sldMk cId="1010697672" sldId="291"/>
            <ac:spMk id="22" creationId="{F9CC9FBE-42BC-4F6B-9180-0D8FACF0413C}"/>
          </ac:spMkLst>
        </pc:spChg>
        <pc:spChg chg="add mod">
          <ac:chgData name="Christian Sohler" userId="d4e66fbf0ff26c68" providerId="LiveId" clId="{CB7145CA-B55F-4036-B777-72462C71C42D}" dt="2018-03-20T11:28:44.836" v="827" actId="1076"/>
          <ac:spMkLst>
            <pc:docMk/>
            <pc:sldMk cId="1010697672" sldId="291"/>
            <ac:spMk id="23" creationId="{7F3A67FB-964F-4150-B7DB-A583FBE8A340}"/>
          </ac:spMkLst>
        </pc:spChg>
        <pc:spChg chg="add mod">
          <ac:chgData name="Christian Sohler" userId="d4e66fbf0ff26c68" providerId="LiveId" clId="{CB7145CA-B55F-4036-B777-72462C71C42D}" dt="2018-03-20T11:28:50.712" v="829" actId="1076"/>
          <ac:spMkLst>
            <pc:docMk/>
            <pc:sldMk cId="1010697672" sldId="291"/>
            <ac:spMk id="24" creationId="{7B09F4A9-A433-48A8-9E7E-BEE1DC5C5749}"/>
          </ac:spMkLst>
        </pc:spChg>
        <pc:spChg chg="add mod">
          <ac:chgData name="Christian Sohler" userId="d4e66fbf0ff26c68" providerId="LiveId" clId="{CB7145CA-B55F-4036-B777-72462C71C42D}" dt="2018-03-20T11:28:54.912" v="831" actId="1076"/>
          <ac:spMkLst>
            <pc:docMk/>
            <pc:sldMk cId="1010697672" sldId="291"/>
            <ac:spMk id="25" creationId="{BBA7D23C-46FF-49A2-BF95-16886E939B15}"/>
          </ac:spMkLst>
        </pc:spChg>
      </pc:sldChg>
      <pc:sldChg chg="addSp delSp modSp add">
        <pc:chgData name="Christian Sohler" userId="d4e66fbf0ff26c68" providerId="LiveId" clId="{CB7145CA-B55F-4036-B777-72462C71C42D}" dt="2018-03-20T11:33:27.708" v="860" actId="20577"/>
        <pc:sldMkLst>
          <pc:docMk/>
          <pc:sldMk cId="445337288" sldId="292"/>
        </pc:sldMkLst>
        <pc:spChg chg="mod">
          <ac:chgData name="Christian Sohler" userId="d4e66fbf0ff26c68" providerId="LiveId" clId="{CB7145CA-B55F-4036-B777-72462C71C42D}" dt="2018-03-20T11:33:27.708" v="860" actId="20577"/>
          <ac:spMkLst>
            <pc:docMk/>
            <pc:sldMk cId="445337288" sldId="292"/>
            <ac:spMk id="3" creationId="{A9507839-1087-427B-88CC-5AF0F1399F84}"/>
          </ac:spMkLst>
        </pc:spChg>
        <pc:spChg chg="add del">
          <ac:chgData name="Christian Sohler" userId="d4e66fbf0ff26c68" providerId="LiveId" clId="{CB7145CA-B55F-4036-B777-72462C71C42D}" dt="2018-03-20T11:32:51.646" v="834" actId="478"/>
          <ac:spMkLst>
            <pc:docMk/>
            <pc:sldMk cId="445337288" sldId="292"/>
            <ac:spMk id="16" creationId="{A2D51D9B-EFCD-43AE-9BA5-B721765CCF59}"/>
          </ac:spMkLst>
        </pc:spChg>
        <pc:spChg chg="add del">
          <ac:chgData name="Christian Sohler" userId="d4e66fbf0ff26c68" providerId="LiveId" clId="{CB7145CA-B55F-4036-B777-72462C71C42D}" dt="2018-03-20T11:32:52.950" v="835" actId="478"/>
          <ac:spMkLst>
            <pc:docMk/>
            <pc:sldMk cId="445337288" sldId="292"/>
            <ac:spMk id="17" creationId="{29513080-7D43-46D2-B815-C9774D4A42C7}"/>
          </ac:spMkLst>
        </pc:spChg>
        <pc:spChg chg="add del">
          <ac:chgData name="Christian Sohler" userId="d4e66fbf0ff26c68" providerId="LiveId" clId="{CB7145CA-B55F-4036-B777-72462C71C42D}" dt="2018-03-20T11:32:59.517" v="838" actId="478"/>
          <ac:spMkLst>
            <pc:docMk/>
            <pc:sldMk cId="445337288" sldId="292"/>
            <ac:spMk id="18" creationId="{5C93C9E6-D5C3-4FB8-8EEF-16819C9F990B}"/>
          </ac:spMkLst>
        </pc:spChg>
        <pc:spChg chg="add del">
          <ac:chgData name="Christian Sohler" userId="d4e66fbf0ff26c68" providerId="LiveId" clId="{CB7145CA-B55F-4036-B777-72462C71C42D}" dt="2018-03-20T11:33:02.762" v="841" actId="478"/>
          <ac:spMkLst>
            <pc:docMk/>
            <pc:sldMk cId="445337288" sldId="292"/>
            <ac:spMk id="19" creationId="{EA17920D-5695-45D4-9706-7C042F279B0C}"/>
          </ac:spMkLst>
        </pc:spChg>
        <pc:spChg chg="add del">
          <ac:chgData name="Christian Sohler" userId="d4e66fbf0ff26c68" providerId="LiveId" clId="{CB7145CA-B55F-4036-B777-72462C71C42D}" dt="2018-03-20T11:32:55.917" v="837" actId="478"/>
          <ac:spMkLst>
            <pc:docMk/>
            <pc:sldMk cId="445337288" sldId="292"/>
            <ac:spMk id="20" creationId="{E426A24D-AC97-4875-B146-88ED124AE6A5}"/>
          </ac:spMkLst>
        </pc:spChg>
        <pc:spChg chg="add del">
          <ac:chgData name="Christian Sohler" userId="d4e66fbf0ff26c68" providerId="LiveId" clId="{CB7145CA-B55F-4036-B777-72462C71C42D}" dt="2018-03-20T11:32:54.368" v="836" actId="478"/>
          <ac:spMkLst>
            <pc:docMk/>
            <pc:sldMk cId="445337288" sldId="292"/>
            <ac:spMk id="21" creationId="{C854A46F-2DB0-4C0B-90AC-2DEC31EAD355}"/>
          </ac:spMkLst>
        </pc:spChg>
        <pc:spChg chg="add del">
          <ac:chgData name="Christian Sohler" userId="d4e66fbf0ff26c68" providerId="LiveId" clId="{CB7145CA-B55F-4036-B777-72462C71C42D}" dt="2018-03-20T11:33:00.620" v="839" actId="478"/>
          <ac:spMkLst>
            <pc:docMk/>
            <pc:sldMk cId="445337288" sldId="292"/>
            <ac:spMk id="22" creationId="{CEFB9FF7-29F7-468F-9A50-C4F6A2D74941}"/>
          </ac:spMkLst>
        </pc:spChg>
        <pc:spChg chg="add del">
          <ac:chgData name="Christian Sohler" userId="d4e66fbf0ff26c68" providerId="LiveId" clId="{CB7145CA-B55F-4036-B777-72462C71C42D}" dt="2018-03-20T11:33:01.664" v="840" actId="478"/>
          <ac:spMkLst>
            <pc:docMk/>
            <pc:sldMk cId="445337288" sldId="292"/>
            <ac:spMk id="23" creationId="{1E0D3C81-D62E-4FF9-9A19-BED4AB5E5842}"/>
          </ac:spMkLst>
        </pc:spChg>
        <pc:spChg chg="add del">
          <ac:chgData name="Christian Sohler" userId="d4e66fbf0ff26c68" providerId="LiveId" clId="{CB7145CA-B55F-4036-B777-72462C71C42D}" dt="2018-03-20T11:33:14.562" v="849" actId="478"/>
          <ac:spMkLst>
            <pc:docMk/>
            <pc:sldMk cId="445337288" sldId="292"/>
            <ac:spMk id="24" creationId="{A10F144E-379F-4C7C-8E54-790499F10A3A}"/>
          </ac:spMkLst>
        </pc:spChg>
        <pc:spChg chg="add del">
          <ac:chgData name="Christian Sohler" userId="d4e66fbf0ff26c68" providerId="LiveId" clId="{CB7145CA-B55F-4036-B777-72462C71C42D}" dt="2018-03-20T11:33:13.103" v="848" actId="478"/>
          <ac:spMkLst>
            <pc:docMk/>
            <pc:sldMk cId="445337288" sldId="292"/>
            <ac:spMk id="25" creationId="{E5330812-0431-4560-9540-ADE3B122EF93}"/>
          </ac:spMkLst>
        </pc:spChg>
        <pc:spChg chg="add del">
          <ac:chgData name="Christian Sohler" userId="d4e66fbf0ff26c68" providerId="LiveId" clId="{CB7145CA-B55F-4036-B777-72462C71C42D}" dt="2018-03-20T11:33:04.386" v="842" actId="478"/>
          <ac:spMkLst>
            <pc:docMk/>
            <pc:sldMk cId="445337288" sldId="292"/>
            <ac:spMk id="26" creationId="{139C360C-7F6E-4C4E-AE86-7042842401F7}"/>
          </ac:spMkLst>
        </pc:spChg>
        <pc:spChg chg="add del">
          <ac:chgData name="Christian Sohler" userId="d4e66fbf0ff26c68" providerId="LiveId" clId="{CB7145CA-B55F-4036-B777-72462C71C42D}" dt="2018-03-20T11:33:07.891" v="845" actId="478"/>
          <ac:spMkLst>
            <pc:docMk/>
            <pc:sldMk cId="445337288" sldId="292"/>
            <ac:spMk id="27" creationId="{EF5E72E1-36B7-4659-BD3C-84B1881FF89C}"/>
          </ac:spMkLst>
        </pc:spChg>
        <pc:spChg chg="add del">
          <ac:chgData name="Christian Sohler" userId="d4e66fbf0ff26c68" providerId="LiveId" clId="{CB7145CA-B55F-4036-B777-72462C71C42D}" dt="2018-03-20T11:33:10.043" v="846" actId="478"/>
          <ac:spMkLst>
            <pc:docMk/>
            <pc:sldMk cId="445337288" sldId="292"/>
            <ac:spMk id="28" creationId="{5AFF4BDA-72F1-49EC-858A-28BE0A5C6AE6}"/>
          </ac:spMkLst>
        </pc:spChg>
        <pc:spChg chg="add del">
          <ac:chgData name="Christian Sohler" userId="d4e66fbf0ff26c68" providerId="LiveId" clId="{CB7145CA-B55F-4036-B777-72462C71C42D}" dt="2018-03-20T11:33:11.851" v="847" actId="478"/>
          <ac:spMkLst>
            <pc:docMk/>
            <pc:sldMk cId="445337288" sldId="292"/>
            <ac:spMk id="29" creationId="{952A90C2-8032-4925-9F13-2518C8A31992}"/>
          </ac:spMkLst>
        </pc:spChg>
        <pc:spChg chg="add del">
          <ac:chgData name="Christian Sohler" userId="d4e66fbf0ff26c68" providerId="LiveId" clId="{CB7145CA-B55F-4036-B777-72462C71C42D}" dt="2018-03-20T11:33:05.407" v="843" actId="478"/>
          <ac:spMkLst>
            <pc:docMk/>
            <pc:sldMk cId="445337288" sldId="292"/>
            <ac:spMk id="30" creationId="{DE77D877-9519-414A-AD16-54B478B0337C}"/>
          </ac:spMkLst>
        </pc:spChg>
        <pc:spChg chg="add del">
          <ac:chgData name="Christian Sohler" userId="d4e66fbf0ff26c68" providerId="LiveId" clId="{CB7145CA-B55F-4036-B777-72462C71C42D}" dt="2018-03-20T11:33:06.819" v="844" actId="478"/>
          <ac:spMkLst>
            <pc:docMk/>
            <pc:sldMk cId="445337288" sldId="292"/>
            <ac:spMk id="31" creationId="{29398A77-B6D0-4B76-9237-85027C5BD0E1}"/>
          </ac:spMkLst>
        </pc:spChg>
        <pc:spChg chg="add">
          <ac:chgData name="Christian Sohler" userId="d4e66fbf0ff26c68" providerId="LiveId" clId="{CB7145CA-B55F-4036-B777-72462C71C42D}" dt="2018-03-20T11:29:09.336" v="833" actId="20577"/>
          <ac:spMkLst>
            <pc:docMk/>
            <pc:sldMk cId="445337288" sldId="292"/>
            <ac:spMk id="32" creationId="{3EC2EDFD-BB3F-4E5A-9073-769D5943CED8}"/>
          </ac:spMkLst>
        </pc:spChg>
        <pc:spChg chg="add">
          <ac:chgData name="Christian Sohler" userId="d4e66fbf0ff26c68" providerId="LiveId" clId="{CB7145CA-B55F-4036-B777-72462C71C42D}" dt="2018-03-20T11:29:09.336" v="833" actId="20577"/>
          <ac:spMkLst>
            <pc:docMk/>
            <pc:sldMk cId="445337288" sldId="292"/>
            <ac:spMk id="33" creationId="{A76F660A-58EA-4561-8BE6-9DF9CE2C1E29}"/>
          </ac:spMkLst>
        </pc:spChg>
        <pc:spChg chg="add">
          <ac:chgData name="Christian Sohler" userId="d4e66fbf0ff26c68" providerId="LiveId" clId="{CB7145CA-B55F-4036-B777-72462C71C42D}" dt="2018-03-20T11:29:09.336" v="833" actId="20577"/>
          <ac:spMkLst>
            <pc:docMk/>
            <pc:sldMk cId="445337288" sldId="292"/>
            <ac:spMk id="34" creationId="{4FBB8130-0193-467E-99FB-2FF5AD79F92C}"/>
          </ac:spMkLst>
        </pc:spChg>
        <pc:spChg chg="add">
          <ac:chgData name="Christian Sohler" userId="d4e66fbf0ff26c68" providerId="LiveId" clId="{CB7145CA-B55F-4036-B777-72462C71C42D}" dt="2018-03-20T11:29:09.336" v="833" actId="20577"/>
          <ac:spMkLst>
            <pc:docMk/>
            <pc:sldMk cId="445337288" sldId="292"/>
            <ac:spMk id="35" creationId="{DAB4D4E4-309A-45D2-8695-EF15B3832A14}"/>
          </ac:spMkLst>
        </pc:spChg>
      </pc:sldChg>
      <pc:sldChg chg="modSp add">
        <pc:chgData name="Christian Sohler" userId="d4e66fbf0ff26c68" providerId="LiveId" clId="{CB7145CA-B55F-4036-B777-72462C71C42D}" dt="2018-03-20T22:47:37.332" v="4332" actId="20577"/>
        <pc:sldMkLst>
          <pc:docMk/>
          <pc:sldMk cId="2930149951" sldId="293"/>
        </pc:sldMkLst>
        <pc:spChg chg="mod">
          <ac:chgData name="Christian Sohler" userId="d4e66fbf0ff26c68" providerId="LiveId" clId="{CB7145CA-B55F-4036-B777-72462C71C42D}" dt="2018-03-20T11:35:42.514" v="1028" actId="20577"/>
          <ac:spMkLst>
            <pc:docMk/>
            <pc:sldMk cId="2930149951" sldId="293"/>
            <ac:spMk id="2" creationId="{75DA929D-ED86-48BB-A5B0-86B42331080C}"/>
          </ac:spMkLst>
        </pc:spChg>
        <pc:spChg chg="mod">
          <ac:chgData name="Christian Sohler" userId="d4e66fbf0ff26c68" providerId="LiveId" clId="{CB7145CA-B55F-4036-B777-72462C71C42D}" dt="2018-03-20T22:47:37.332" v="4332" actId="20577"/>
          <ac:spMkLst>
            <pc:docMk/>
            <pc:sldMk cId="2930149951" sldId="293"/>
            <ac:spMk id="3" creationId="{CB347D54-7651-4A9D-8659-E5DD09509690}"/>
          </ac:spMkLst>
        </pc:spChg>
      </pc:sldChg>
      <pc:sldChg chg="delSp modSp add">
        <pc:chgData name="Christian Sohler" userId="d4e66fbf0ff26c68" providerId="LiveId" clId="{CB7145CA-B55F-4036-B777-72462C71C42D}" dt="2018-03-20T22:48:39.736" v="4339" actId="20577"/>
        <pc:sldMkLst>
          <pc:docMk/>
          <pc:sldMk cId="2568293389" sldId="294"/>
        </pc:sldMkLst>
        <pc:spChg chg="mod">
          <ac:chgData name="Christian Sohler" userId="d4e66fbf0ff26c68" providerId="LiveId" clId="{CB7145CA-B55F-4036-B777-72462C71C42D}" dt="2018-03-20T22:48:39.736" v="4339" actId="20577"/>
          <ac:spMkLst>
            <pc:docMk/>
            <pc:sldMk cId="2568293389" sldId="294"/>
            <ac:spMk id="3" creationId="{176FFE47-FB26-44D1-B7DE-2ECF947FD68B}"/>
          </ac:spMkLst>
        </pc:spChg>
        <pc:spChg chg="del">
          <ac:chgData name="Christian Sohler" userId="d4e66fbf0ff26c68" providerId="LiveId" clId="{CB7145CA-B55F-4036-B777-72462C71C42D}" dt="2018-03-20T11:38:17.622" v="1122" actId="478"/>
          <ac:spMkLst>
            <pc:docMk/>
            <pc:sldMk cId="2568293389" sldId="294"/>
            <ac:spMk id="4" creationId="{27F870A9-21FB-4CC7-9450-4B90816DAB5D}"/>
          </ac:spMkLst>
        </pc:spChg>
      </pc:sldChg>
      <pc:sldChg chg="delSp modSp add">
        <pc:chgData name="Christian Sohler" userId="d4e66fbf0ff26c68" providerId="LiveId" clId="{CB7145CA-B55F-4036-B777-72462C71C42D}" dt="2018-03-20T12:59:27.351" v="2825" actId="20577"/>
        <pc:sldMkLst>
          <pc:docMk/>
          <pc:sldMk cId="950443822" sldId="295"/>
        </pc:sldMkLst>
        <pc:spChg chg="mod">
          <ac:chgData name="Christian Sohler" userId="d4e66fbf0ff26c68" providerId="LiveId" clId="{CB7145CA-B55F-4036-B777-72462C71C42D}" dt="2018-03-20T12:01:10.320" v="2092" actId="20577"/>
          <ac:spMkLst>
            <pc:docMk/>
            <pc:sldMk cId="950443822" sldId="295"/>
            <ac:spMk id="2" creationId="{0A7EA987-0DF4-4C59-9296-043AC351666C}"/>
          </ac:spMkLst>
        </pc:spChg>
        <pc:spChg chg="mod">
          <ac:chgData name="Christian Sohler" userId="d4e66fbf0ff26c68" providerId="LiveId" clId="{CB7145CA-B55F-4036-B777-72462C71C42D}" dt="2018-03-20T12:59:27.351" v="2825" actId="20577"/>
          <ac:spMkLst>
            <pc:docMk/>
            <pc:sldMk cId="950443822" sldId="295"/>
            <ac:spMk id="3" creationId="{BAE96E7C-7AD3-446C-8B00-77965AED7935}"/>
          </ac:spMkLst>
        </pc:spChg>
        <pc:spChg chg="del">
          <ac:chgData name="Christian Sohler" userId="d4e66fbf0ff26c68" providerId="LiveId" clId="{CB7145CA-B55F-4036-B777-72462C71C42D}" dt="2018-03-20T12:01:14.988" v="2093" actId="478"/>
          <ac:spMkLst>
            <pc:docMk/>
            <pc:sldMk cId="950443822" sldId="295"/>
            <ac:spMk id="4" creationId="{B5F2EEDA-1EB7-44F0-87DF-0B53F6964EE3}"/>
          </ac:spMkLst>
        </pc:spChg>
      </pc:sldChg>
      <pc:sldChg chg="addSp delSp modSp add">
        <pc:chgData name="Christian Sohler" userId="d4e66fbf0ff26c68" providerId="LiveId" clId="{CB7145CA-B55F-4036-B777-72462C71C42D}" dt="2018-03-20T13:27:50.295" v="3368" actId="14100"/>
        <pc:sldMkLst>
          <pc:docMk/>
          <pc:sldMk cId="3186444995" sldId="296"/>
        </pc:sldMkLst>
        <pc:spChg chg="mod">
          <ac:chgData name="Christian Sohler" userId="d4e66fbf0ff26c68" providerId="LiveId" clId="{CB7145CA-B55F-4036-B777-72462C71C42D}" dt="2018-03-20T13:06:58.251" v="3314" actId="20577"/>
          <ac:spMkLst>
            <pc:docMk/>
            <pc:sldMk cId="3186444995" sldId="296"/>
            <ac:spMk id="2" creationId="{65776333-7A4C-4E17-80E5-7C9E5ADB4F5C}"/>
          </ac:spMkLst>
        </pc:spChg>
        <pc:spChg chg="mod">
          <ac:chgData name="Christian Sohler" userId="d4e66fbf0ff26c68" providerId="LiveId" clId="{CB7145CA-B55F-4036-B777-72462C71C42D}" dt="2018-03-20T13:26:17.680" v="3363" actId="255"/>
          <ac:spMkLst>
            <pc:docMk/>
            <pc:sldMk cId="3186444995" sldId="296"/>
            <ac:spMk id="3" creationId="{CB6E807B-E7C4-4C9D-A3A1-48A484B029D3}"/>
          </ac:spMkLst>
        </pc:spChg>
        <pc:spChg chg="del">
          <ac:chgData name="Christian Sohler" userId="d4e66fbf0ff26c68" providerId="LiveId" clId="{CB7145CA-B55F-4036-B777-72462C71C42D}" dt="2018-03-20T13:07:22.999" v="3357" actId="478"/>
          <ac:spMkLst>
            <pc:docMk/>
            <pc:sldMk cId="3186444995" sldId="296"/>
            <ac:spMk id="4" creationId="{5A7D5879-E1F6-45EA-A438-16A431BBF017}"/>
          </ac:spMkLst>
        </pc:spChg>
        <pc:picChg chg="add mod">
          <ac:chgData name="Christian Sohler" userId="d4e66fbf0ff26c68" providerId="LiveId" clId="{CB7145CA-B55F-4036-B777-72462C71C42D}" dt="2018-03-20T13:26:23.822" v="3364" actId="1076"/>
          <ac:picMkLst>
            <pc:docMk/>
            <pc:sldMk cId="3186444995" sldId="296"/>
            <ac:picMk id="6" creationId="{C6618DB7-2ACC-4457-A00B-5D39D86C005B}"/>
          </ac:picMkLst>
        </pc:picChg>
        <pc:picChg chg="add mod">
          <ac:chgData name="Christian Sohler" userId="d4e66fbf0ff26c68" providerId="LiveId" clId="{CB7145CA-B55F-4036-B777-72462C71C42D}" dt="2018-03-20T13:27:50.295" v="3368" actId="14100"/>
          <ac:picMkLst>
            <pc:docMk/>
            <pc:sldMk cId="3186444995" sldId="296"/>
            <ac:picMk id="8" creationId="{74D30643-C311-4D2D-B76D-18183D30230F}"/>
          </ac:picMkLst>
        </pc:picChg>
      </pc:sldChg>
      <pc:sldChg chg="addSp delSp modSp add">
        <pc:chgData name="Christian Sohler" userId="d4e66fbf0ff26c68" providerId="LiveId" clId="{CB7145CA-B55F-4036-B777-72462C71C42D}" dt="2018-03-20T13:39:15.937" v="3436" actId="1076"/>
        <pc:sldMkLst>
          <pc:docMk/>
          <pc:sldMk cId="488907614" sldId="297"/>
        </pc:sldMkLst>
        <pc:spChg chg="mod">
          <ac:chgData name="Christian Sohler" userId="d4e66fbf0ff26c68" providerId="LiveId" clId="{CB7145CA-B55F-4036-B777-72462C71C42D}" dt="2018-03-20T13:30:19.470" v="3380" actId="20577"/>
          <ac:spMkLst>
            <pc:docMk/>
            <pc:sldMk cId="488907614" sldId="297"/>
            <ac:spMk id="2" creationId="{225F9929-DD82-46F5-AA79-D7DF9697BF6A}"/>
          </ac:spMkLst>
        </pc:spChg>
        <pc:spChg chg="mod">
          <ac:chgData name="Christian Sohler" userId="d4e66fbf0ff26c68" providerId="LiveId" clId="{CB7145CA-B55F-4036-B777-72462C71C42D}" dt="2018-03-20T13:37:17.420" v="3434" actId="113"/>
          <ac:spMkLst>
            <pc:docMk/>
            <pc:sldMk cId="488907614" sldId="297"/>
            <ac:spMk id="3" creationId="{E5ADCC69-63F5-41F8-AF99-64E78CF37D54}"/>
          </ac:spMkLst>
        </pc:spChg>
        <pc:spChg chg="del">
          <ac:chgData name="Christian Sohler" userId="d4e66fbf0ff26c68" providerId="LiveId" clId="{CB7145CA-B55F-4036-B777-72462C71C42D}" dt="2018-03-20T13:36:07.863" v="3419" actId="478"/>
          <ac:spMkLst>
            <pc:docMk/>
            <pc:sldMk cId="488907614" sldId="297"/>
            <ac:spMk id="4" creationId="{3E781F44-9BA3-4368-867A-CEAAD7BF4B4E}"/>
          </ac:spMkLst>
        </pc:spChg>
        <pc:picChg chg="add mod">
          <ac:chgData name="Christian Sohler" userId="d4e66fbf0ff26c68" providerId="LiveId" clId="{CB7145CA-B55F-4036-B777-72462C71C42D}" dt="2018-03-20T13:39:07.453" v="3435" actId="1076"/>
          <ac:picMkLst>
            <pc:docMk/>
            <pc:sldMk cId="488907614" sldId="297"/>
            <ac:picMk id="6" creationId="{365D82D8-47FB-42A2-9141-7CAD304755AA}"/>
          </ac:picMkLst>
        </pc:picChg>
        <pc:picChg chg="add mod">
          <ac:chgData name="Christian Sohler" userId="d4e66fbf0ff26c68" providerId="LiveId" clId="{CB7145CA-B55F-4036-B777-72462C71C42D}" dt="2018-03-20T13:39:15.937" v="3436" actId="1076"/>
          <ac:picMkLst>
            <pc:docMk/>
            <pc:sldMk cId="488907614" sldId="297"/>
            <ac:picMk id="8" creationId="{313F018B-956B-49E5-A931-19192487DCBA}"/>
          </ac:picMkLst>
        </pc:picChg>
      </pc:sldChg>
      <pc:sldChg chg="delSp modSp add">
        <pc:chgData name="Christian Sohler" userId="d4e66fbf0ff26c68" providerId="LiveId" clId="{CB7145CA-B55F-4036-B777-72462C71C42D}" dt="2018-03-20T13:47:25.859" v="4194" actId="20577"/>
        <pc:sldMkLst>
          <pc:docMk/>
          <pc:sldMk cId="3728317462" sldId="298"/>
        </pc:sldMkLst>
        <pc:spChg chg="mod">
          <ac:chgData name="Christian Sohler" userId="d4e66fbf0ff26c68" providerId="LiveId" clId="{CB7145CA-B55F-4036-B777-72462C71C42D}" dt="2018-03-20T13:43:19.604" v="3447" actId="20577"/>
          <ac:spMkLst>
            <pc:docMk/>
            <pc:sldMk cId="3728317462" sldId="298"/>
            <ac:spMk id="2" creationId="{AF8269EB-52D3-48AA-91AA-DBBD5E5EA797}"/>
          </ac:spMkLst>
        </pc:spChg>
        <pc:spChg chg="mod">
          <ac:chgData name="Christian Sohler" userId="d4e66fbf0ff26c68" providerId="LiveId" clId="{CB7145CA-B55F-4036-B777-72462C71C42D}" dt="2018-03-20T13:47:25.859" v="4194" actId="20577"/>
          <ac:spMkLst>
            <pc:docMk/>
            <pc:sldMk cId="3728317462" sldId="298"/>
            <ac:spMk id="3" creationId="{20D7CEA1-4DE4-4CC1-8CC9-683534EB1545}"/>
          </ac:spMkLst>
        </pc:spChg>
        <pc:spChg chg="del">
          <ac:chgData name="Christian Sohler" userId="d4e66fbf0ff26c68" providerId="LiveId" clId="{CB7145CA-B55F-4036-B777-72462C71C42D}" dt="2018-03-20T13:44:50.158" v="3718" actId="478"/>
          <ac:spMkLst>
            <pc:docMk/>
            <pc:sldMk cId="3728317462" sldId="298"/>
            <ac:spMk id="4" creationId="{49EC94CA-A19B-4E40-BA96-5E72F2207B85}"/>
          </ac:spMkLst>
        </pc:spChg>
      </pc:sldChg>
      <pc:sldChg chg="delSp modSp add">
        <pc:chgData name="Christian Sohler" userId="d4e66fbf0ff26c68" providerId="LiveId" clId="{CB7145CA-B55F-4036-B777-72462C71C42D}" dt="2018-03-20T13:49:20.884" v="4245" actId="20577"/>
        <pc:sldMkLst>
          <pc:docMk/>
          <pc:sldMk cId="1859924406" sldId="299"/>
        </pc:sldMkLst>
        <pc:spChg chg="del">
          <ac:chgData name="Christian Sohler" userId="d4e66fbf0ff26c68" providerId="LiveId" clId="{CB7145CA-B55F-4036-B777-72462C71C42D}" dt="2018-03-20T13:48:53.566" v="4224" actId="478"/>
          <ac:spMkLst>
            <pc:docMk/>
            <pc:sldMk cId="1859924406" sldId="299"/>
            <ac:spMk id="2" creationId="{056FF22E-27A6-4CBD-86E3-124F7EA52430}"/>
          </ac:spMkLst>
        </pc:spChg>
        <pc:spChg chg="mod">
          <ac:chgData name="Christian Sohler" userId="d4e66fbf0ff26c68" providerId="LiveId" clId="{CB7145CA-B55F-4036-B777-72462C71C42D}" dt="2018-03-20T13:49:20.884" v="4245" actId="20577"/>
          <ac:spMkLst>
            <pc:docMk/>
            <pc:sldMk cId="1859924406" sldId="299"/>
            <ac:spMk id="3" creationId="{2AC16D9E-F524-4AD3-8F7D-94303DCCD6C3}"/>
          </ac:spMkLst>
        </pc:spChg>
        <pc:spChg chg="del">
          <ac:chgData name="Christian Sohler" userId="d4e66fbf0ff26c68" providerId="LiveId" clId="{CB7145CA-B55F-4036-B777-72462C71C42D}" dt="2018-03-20T13:48:50.615" v="4223" actId="478"/>
          <ac:spMkLst>
            <pc:docMk/>
            <pc:sldMk cId="1859924406" sldId="299"/>
            <ac:spMk id="4" creationId="{D20EDCD0-0C0A-4933-870C-D66CB7EE1B2D}"/>
          </ac:spMkLst>
        </pc:spChg>
      </pc:sldChg>
      <pc:sldChg chg="add">
        <pc:chgData name="Christian Sohler" userId="d4e66fbf0ff26c68" providerId="LiveId" clId="{CB7145CA-B55F-4036-B777-72462C71C42D}" dt="2018-03-21T09:31:39.636" v="5086"/>
        <pc:sldMkLst>
          <pc:docMk/>
          <pc:sldMk cId="778549305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2"/>
          <p:cNvPicPr>
            <a:picLocks noChangeAspect="1"/>
          </p:cNvPicPr>
          <p:nvPr userDrawn="1"/>
        </p:nvPicPr>
        <p:blipFill>
          <a:blip r:embed="rId2" cstate="print"/>
          <a:srcRect t="19214" r="822" b="14125"/>
          <a:stretch>
            <a:fillRect/>
          </a:stretch>
        </p:blipFill>
        <p:spPr bwMode="auto">
          <a:xfrm>
            <a:off x="468313" y="1065213"/>
            <a:ext cx="8207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466725" y="4800600"/>
            <a:ext cx="8132763" cy="12954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de-DE" altLang="de-DE" dirty="0"/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787900" y="431800"/>
            <a:ext cx="3887788" cy="4572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baseline="0" dirty="0">
                <a:ea typeface="Arial Unicode MS" pitchFamily="34" charset="-128"/>
                <a:cs typeface="Arial Unicode MS" pitchFamily="34" charset="-128"/>
              </a:rPr>
              <a:t>Efficient Algorithms and Complexity Theory</a:t>
            </a:r>
            <a:r>
              <a:rPr lang="nl-NL" altLang="de-DE" sz="1500" dirty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r">
              <a:defRPr/>
            </a:pPr>
            <a:r>
              <a:rPr lang="nl-NL" altLang="de-DE" sz="1500" dirty="0">
                <a:ea typeface="Arial Unicode MS" pitchFamily="34" charset="-128"/>
                <a:cs typeface="Arial Unicode MS" pitchFamily="34" charset="-128"/>
              </a:rPr>
              <a:t>Department of Computer Science</a:t>
            </a:r>
          </a:p>
        </p:txBody>
      </p:sp>
      <p:pic>
        <p:nvPicPr>
          <p:cNvPr id="6" name="Picture 15" descr="tud_logo_rgb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334963"/>
            <a:ext cx="3024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5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313" y="4787900"/>
            <a:ext cx="8207375" cy="13938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Cluster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Graphs</a:t>
            </a:r>
            <a:br>
              <a:rPr lang="de-DE" dirty="0"/>
            </a:br>
            <a:r>
              <a:rPr lang="de-DE" dirty="0"/>
              <a:t>Christian </a:t>
            </a:r>
            <a:r>
              <a:rPr lang="de-DE" dirty="0" err="1"/>
              <a:t>Sohler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Autor | Ort und Datum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67488" y="1065213"/>
            <a:ext cx="2032000" cy="50307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6725" y="1065213"/>
            <a:ext cx="5948363" cy="50307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Autor | Ort und Datum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Christian </a:t>
            </a:r>
            <a:r>
              <a:rPr lang="de-DE" dirty="0" err="1"/>
              <a:t>Sohler</a:t>
            </a:r>
            <a:r>
              <a:rPr lang="de-DE" dirty="0"/>
              <a:t> | Aachen 16.01.15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Autor | Ort und Datum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6725" y="2133600"/>
            <a:ext cx="3989388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8513" y="2133600"/>
            <a:ext cx="3990975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Autor | Ort und Datum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Autor | Ort und Datum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Autor | Ort und Datum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Autor | Ort und Datum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Autor | Ort und Datum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Autor | Ort und Datum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065213"/>
            <a:ext cx="8132763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2133600"/>
            <a:ext cx="813276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6725" y="6323013"/>
            <a:ext cx="265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dirty="0"/>
              <a:t>Christian </a:t>
            </a:r>
            <a:r>
              <a:rPr lang="de-DE" dirty="0" err="1"/>
              <a:t>Sohler</a:t>
            </a:r>
            <a:r>
              <a:rPr lang="de-DE" dirty="0"/>
              <a:t> | Sophia Antipolis 27.10.14</a:t>
            </a:r>
          </a:p>
        </p:txBody>
      </p:sp>
      <p:pic>
        <p:nvPicPr>
          <p:cNvPr id="1029" name="Picture 13" descr="tud_logo_rgb_15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8313" y="334963"/>
            <a:ext cx="3024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Line 14"/>
          <p:cNvSpPr>
            <a:spLocks noChangeShapeType="1"/>
          </p:cNvSpPr>
          <p:nvPr/>
        </p:nvSpPr>
        <p:spPr bwMode="auto">
          <a:xfrm>
            <a:off x="503238" y="1065213"/>
            <a:ext cx="813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7467600" y="6324600"/>
            <a:ext cx="1143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r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71C0C954-E6B7-4F08-9D4C-9CDBB7D61635}" type="slidenum">
              <a:rPr lang="de-DE" altLang="de-DE" sz="1000" smtClean="0">
                <a:solidFill>
                  <a:srgbClr val="83B73D"/>
                </a:solidFill>
                <a:ea typeface="Arial Unicode MS" pitchFamily="34" charset="-128"/>
                <a:cs typeface="Arial Unicode MS" pitchFamily="34" charset="-128"/>
              </a:rPr>
              <a:pPr algn="r">
                <a:defRPr/>
              </a:pPr>
              <a:t>‹Nr.›</a:t>
            </a:fld>
            <a:endParaRPr lang="de-DE" altLang="de-DE" sz="1000">
              <a:solidFill>
                <a:srgbClr val="464847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4787900" y="431800"/>
            <a:ext cx="3887788" cy="4572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baseline="0" dirty="0">
                <a:ea typeface="Arial Unicode MS" pitchFamily="34" charset="-128"/>
                <a:cs typeface="Arial Unicode MS" pitchFamily="34" charset="-128"/>
              </a:rPr>
              <a:t>Efficient Algorithms and Complexity Theory</a:t>
            </a:r>
            <a:r>
              <a:rPr lang="nl-NL" altLang="de-DE" sz="1500" dirty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r">
              <a:defRPr/>
            </a:pPr>
            <a:r>
              <a:rPr lang="nl-NL" altLang="de-DE" sz="1500" dirty="0">
                <a:ea typeface="Arial Unicode MS" pitchFamily="34" charset="-128"/>
                <a:cs typeface="Arial Unicode MS" pitchFamily="34" charset="-128"/>
              </a:rPr>
              <a:t>Department of Computer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4787900"/>
            <a:ext cx="8675687" cy="1393825"/>
          </a:xfrm>
        </p:spPr>
        <p:txBody>
          <a:bodyPr/>
          <a:lstStyle/>
          <a:p>
            <a:pPr eaLnBrk="1" hangingPunct="1"/>
            <a:r>
              <a:rPr lang="en-US" sz="2000" b="1" dirty="0"/>
              <a:t>Streaming algorithms for fair k-means clustering</a:t>
            </a:r>
            <a:br>
              <a:rPr lang="de-DE" sz="2000" b="1" dirty="0">
                <a:latin typeface="+mn-lt"/>
              </a:rPr>
            </a:br>
            <a:r>
              <a:rPr lang="de-DE" sz="1600" i="1" dirty="0">
                <a:latin typeface="+mn-lt"/>
                <a:cs typeface="Times New Roman" panose="02020603050405020304" pitchFamily="18" charset="0"/>
              </a:rPr>
              <a:t>Christian Sohler </a:t>
            </a:r>
            <a:br>
              <a:rPr lang="de-DE" sz="1600" i="1" dirty="0">
                <a:latin typeface="+mn-lt"/>
                <a:cs typeface="Times New Roman" panose="02020603050405020304" pitchFamily="18" charset="0"/>
              </a:rPr>
            </a:br>
            <a:r>
              <a:rPr lang="de-DE" sz="1600" i="1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de-DE" sz="1600" i="1" dirty="0" err="1">
                <a:latin typeface="+mn-lt"/>
                <a:cs typeface="Times New Roman" panose="02020603050405020304" pitchFamily="18" charset="0"/>
              </a:rPr>
              <a:t>joint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600" i="1" dirty="0" err="1">
                <a:latin typeface="+mn-lt"/>
                <a:cs typeface="Times New Roman" panose="02020603050405020304" pitchFamily="18" charset="0"/>
              </a:rPr>
              <a:t>work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1600" i="1" dirty="0" err="1">
                <a:latin typeface="+mn-lt"/>
                <a:cs typeface="Times New Roman" panose="02020603050405020304" pitchFamily="18" charset="0"/>
              </a:rPr>
              <a:t>with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 Melanie Schmidt and Chris </a:t>
            </a:r>
            <a:r>
              <a:rPr lang="de-DE" sz="1600" i="1" dirty="0" err="1">
                <a:latin typeface="+mn-lt"/>
                <a:cs typeface="Times New Roman" panose="02020603050405020304" pitchFamily="18" charset="0"/>
              </a:rPr>
              <a:t>Schwiegelshohn</a:t>
            </a:r>
            <a:r>
              <a:rPr lang="de-DE" sz="1600" i="1" dirty="0">
                <a:latin typeface="+mn-lt"/>
                <a:cs typeface="Times New Roman" panose="02020603050405020304" pitchFamily="18" charset="0"/>
              </a:rPr>
              <a:t>)</a:t>
            </a:r>
            <a:endParaRPr lang="de-DE" altLang="de-DE" sz="1600" i="1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3D7EA7-60E3-4837-A2A2-7892EDE1404A}"/>
              </a:ext>
            </a:extLst>
          </p:cNvPr>
          <p:cNvSpPr/>
          <p:nvPr/>
        </p:nvSpPr>
        <p:spPr>
          <a:xfrm>
            <a:off x="1176867" y="3217333"/>
            <a:ext cx="4631266" cy="2709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5E0FF4-0124-4DC7-A192-64B45E5E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Fair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67BA2-F9E1-400C-9DF8-3E8F2AAE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Fair k-</a:t>
            </a:r>
            <a:r>
              <a:rPr lang="de-DE" sz="2000" b="1" dirty="0" err="1"/>
              <a:t>means</a:t>
            </a:r>
            <a:r>
              <a:rPr lang="de-DE" sz="2000" b="1" dirty="0"/>
              <a:t> </a:t>
            </a:r>
            <a:r>
              <a:rPr lang="de-DE" sz="2000" b="1" dirty="0" err="1"/>
              <a:t>algorithm</a:t>
            </a:r>
            <a:r>
              <a:rPr lang="de-DE" sz="2000" b="1" dirty="0"/>
              <a:t> (</a:t>
            </a:r>
            <a:r>
              <a:rPr lang="de-DE" sz="2000" b="1" dirty="0" err="1"/>
              <a:t>Lloyd‘s</a:t>
            </a:r>
            <a:r>
              <a:rPr lang="de-DE" sz="2000" b="1" dirty="0"/>
              <a:t> </a:t>
            </a:r>
            <a:r>
              <a:rPr lang="de-DE" sz="2000" b="1" dirty="0" err="1"/>
              <a:t>algorithm</a:t>
            </a:r>
            <a:r>
              <a:rPr lang="de-DE" sz="2000" b="1" dirty="0"/>
              <a:t>)</a:t>
            </a:r>
          </a:p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 </a:t>
            </a:r>
            <a:r>
              <a:rPr lang="de-DE" dirty="0" err="1"/>
              <a:t>centers</a:t>
            </a:r>
            <a:endParaRPr lang="de-DE" dirty="0"/>
          </a:p>
          <a:p>
            <a:r>
              <a:rPr lang="de-DE" dirty="0"/>
              <a:t>Repeat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convergence</a:t>
            </a:r>
            <a:endParaRPr lang="de-DE" dirty="0"/>
          </a:p>
          <a:p>
            <a:r>
              <a:rPr lang="de-DE" dirty="0"/>
              <a:t>    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  <a:p>
            <a:r>
              <a:rPr lang="de-DE" dirty="0"/>
              <a:t>    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cluster</a:t>
            </a:r>
            <a:endParaRPr lang="de-DE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15DE1A98-6A45-43A9-9F9E-F4D995D38DA2}"/>
              </a:ext>
            </a:extLst>
          </p:cNvPr>
          <p:cNvSpPr/>
          <p:nvPr/>
        </p:nvSpPr>
        <p:spPr>
          <a:xfrm>
            <a:off x="6807200" y="2054225"/>
            <a:ext cx="1870076" cy="989012"/>
          </a:xfrm>
          <a:prstGeom prst="wedgeRectCallout">
            <a:avLst>
              <a:gd name="adj1" fmla="val -94128"/>
              <a:gd name="adj2" fmla="val 73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How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do </a:t>
            </a:r>
            <a:r>
              <a:rPr lang="de-DE" dirty="0" err="1">
                <a:solidFill>
                  <a:schemeClr val="tx1"/>
                </a:solidFill>
              </a:rPr>
              <a:t>this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step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540791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3D7EA7-60E3-4837-A2A2-7892EDE1404A}"/>
              </a:ext>
            </a:extLst>
          </p:cNvPr>
          <p:cNvSpPr/>
          <p:nvPr/>
        </p:nvSpPr>
        <p:spPr>
          <a:xfrm>
            <a:off x="1176867" y="3217333"/>
            <a:ext cx="4631266" cy="2709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5E0FF4-0124-4DC7-A192-64B45E5E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Fair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67BA2-F9E1-400C-9DF8-3E8F2AAE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Fair k-</a:t>
            </a:r>
            <a:r>
              <a:rPr lang="de-DE" sz="2000" b="1" dirty="0" err="1"/>
              <a:t>means</a:t>
            </a:r>
            <a:r>
              <a:rPr lang="de-DE" sz="2000" b="1" dirty="0"/>
              <a:t> </a:t>
            </a:r>
            <a:r>
              <a:rPr lang="de-DE" sz="2000" b="1" dirty="0" err="1"/>
              <a:t>algorithm</a:t>
            </a:r>
            <a:r>
              <a:rPr lang="de-DE" sz="2000" b="1" dirty="0"/>
              <a:t> (</a:t>
            </a:r>
            <a:r>
              <a:rPr lang="de-DE" sz="2000" b="1" dirty="0" err="1"/>
              <a:t>Lloyd‘s</a:t>
            </a:r>
            <a:r>
              <a:rPr lang="de-DE" sz="2000" b="1" dirty="0"/>
              <a:t> </a:t>
            </a:r>
            <a:r>
              <a:rPr lang="de-DE" sz="2000" b="1" dirty="0" err="1"/>
              <a:t>algorithm</a:t>
            </a:r>
            <a:r>
              <a:rPr lang="de-DE" sz="2000" b="1" dirty="0"/>
              <a:t>)</a:t>
            </a:r>
          </a:p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 </a:t>
            </a:r>
            <a:r>
              <a:rPr lang="de-DE" dirty="0" err="1"/>
              <a:t>centers</a:t>
            </a:r>
            <a:endParaRPr lang="de-DE" dirty="0"/>
          </a:p>
          <a:p>
            <a:r>
              <a:rPr lang="de-DE" dirty="0"/>
              <a:t>Repeat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convergence</a:t>
            </a:r>
            <a:endParaRPr lang="de-DE" dirty="0"/>
          </a:p>
          <a:p>
            <a:r>
              <a:rPr lang="de-DE" dirty="0"/>
              <a:t>    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  <a:p>
            <a:r>
              <a:rPr lang="de-DE" dirty="0"/>
              <a:t>    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cluster</a:t>
            </a:r>
            <a:endParaRPr lang="de-DE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15DE1A98-6A45-43A9-9F9E-F4D995D38DA2}"/>
              </a:ext>
            </a:extLst>
          </p:cNvPr>
          <p:cNvSpPr/>
          <p:nvPr/>
        </p:nvSpPr>
        <p:spPr>
          <a:xfrm>
            <a:off x="6807200" y="2054225"/>
            <a:ext cx="1870076" cy="989012"/>
          </a:xfrm>
          <a:prstGeom prst="wedgeRectCallout">
            <a:avLst>
              <a:gd name="adj1" fmla="val -94128"/>
              <a:gd name="adj2" fmla="val 73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How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do </a:t>
            </a:r>
            <a:r>
              <a:rPr lang="de-DE" dirty="0" err="1">
                <a:solidFill>
                  <a:schemeClr val="tx1"/>
                </a:solidFill>
              </a:rPr>
              <a:t>this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step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AF9C64B-42D7-4B35-BE63-992E44F130EC}"/>
              </a:ext>
            </a:extLst>
          </p:cNvPr>
          <p:cNvSpPr/>
          <p:nvPr/>
        </p:nvSpPr>
        <p:spPr>
          <a:xfrm>
            <a:off x="1921933" y="4859866"/>
            <a:ext cx="93134" cy="10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841DF57-A37B-417C-90C5-FDB152EE3184}"/>
              </a:ext>
            </a:extLst>
          </p:cNvPr>
          <p:cNvSpPr/>
          <p:nvPr/>
        </p:nvSpPr>
        <p:spPr>
          <a:xfrm>
            <a:off x="5046133" y="5020733"/>
            <a:ext cx="93134" cy="10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870F42-0D1F-47AE-B02D-3B591B50193E}"/>
              </a:ext>
            </a:extLst>
          </p:cNvPr>
          <p:cNvSpPr/>
          <p:nvPr/>
        </p:nvSpPr>
        <p:spPr>
          <a:xfrm>
            <a:off x="3733800" y="5691187"/>
            <a:ext cx="93134" cy="10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3309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3D7EA7-60E3-4837-A2A2-7892EDE1404A}"/>
              </a:ext>
            </a:extLst>
          </p:cNvPr>
          <p:cNvSpPr/>
          <p:nvPr/>
        </p:nvSpPr>
        <p:spPr>
          <a:xfrm>
            <a:off x="1176867" y="3217333"/>
            <a:ext cx="4631266" cy="2709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5E0FF4-0124-4DC7-A192-64B45E5E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Fair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67BA2-F9E1-400C-9DF8-3E8F2AAE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Fair k-</a:t>
            </a:r>
            <a:r>
              <a:rPr lang="de-DE" sz="2000" b="1" dirty="0" err="1"/>
              <a:t>means</a:t>
            </a:r>
            <a:r>
              <a:rPr lang="de-DE" sz="2000" b="1" dirty="0"/>
              <a:t> </a:t>
            </a:r>
            <a:r>
              <a:rPr lang="de-DE" sz="2000" b="1" dirty="0" err="1"/>
              <a:t>algorithm</a:t>
            </a:r>
            <a:r>
              <a:rPr lang="de-DE" sz="2000" b="1" dirty="0"/>
              <a:t> (</a:t>
            </a:r>
            <a:r>
              <a:rPr lang="de-DE" sz="2000" b="1" dirty="0" err="1"/>
              <a:t>Lloyd‘s</a:t>
            </a:r>
            <a:r>
              <a:rPr lang="de-DE" sz="2000" b="1" dirty="0"/>
              <a:t> </a:t>
            </a:r>
            <a:r>
              <a:rPr lang="de-DE" sz="2000" b="1" dirty="0" err="1"/>
              <a:t>algorithm</a:t>
            </a:r>
            <a:r>
              <a:rPr lang="de-DE" sz="2000" b="1" dirty="0"/>
              <a:t>)</a:t>
            </a:r>
          </a:p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 </a:t>
            </a:r>
            <a:r>
              <a:rPr lang="de-DE" dirty="0" err="1"/>
              <a:t>centers</a:t>
            </a:r>
            <a:endParaRPr lang="de-DE" dirty="0"/>
          </a:p>
          <a:p>
            <a:r>
              <a:rPr lang="de-DE" dirty="0"/>
              <a:t>Repeat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convergence</a:t>
            </a:r>
            <a:endParaRPr lang="de-DE" dirty="0"/>
          </a:p>
          <a:p>
            <a:r>
              <a:rPr lang="de-DE" dirty="0"/>
              <a:t>    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  <a:p>
            <a:r>
              <a:rPr lang="de-DE" dirty="0"/>
              <a:t>    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cluster</a:t>
            </a:r>
            <a:endParaRPr lang="de-DE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15DE1A98-6A45-43A9-9F9E-F4D995D38DA2}"/>
              </a:ext>
            </a:extLst>
          </p:cNvPr>
          <p:cNvSpPr/>
          <p:nvPr/>
        </p:nvSpPr>
        <p:spPr>
          <a:xfrm>
            <a:off x="6807200" y="2054225"/>
            <a:ext cx="1870076" cy="989012"/>
          </a:xfrm>
          <a:prstGeom prst="wedgeRectCallout">
            <a:avLst>
              <a:gd name="adj1" fmla="val -94128"/>
              <a:gd name="adj2" fmla="val 73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How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do </a:t>
            </a:r>
            <a:r>
              <a:rPr lang="de-DE" dirty="0" err="1">
                <a:solidFill>
                  <a:schemeClr val="tx1"/>
                </a:solidFill>
              </a:rPr>
              <a:t>this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step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AF9C64B-42D7-4B35-BE63-992E44F130EC}"/>
              </a:ext>
            </a:extLst>
          </p:cNvPr>
          <p:cNvSpPr/>
          <p:nvPr/>
        </p:nvSpPr>
        <p:spPr>
          <a:xfrm>
            <a:off x="1921933" y="4868333"/>
            <a:ext cx="93134" cy="10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841DF57-A37B-417C-90C5-FDB152EE3184}"/>
              </a:ext>
            </a:extLst>
          </p:cNvPr>
          <p:cNvSpPr/>
          <p:nvPr/>
        </p:nvSpPr>
        <p:spPr>
          <a:xfrm>
            <a:off x="5046133" y="5020733"/>
            <a:ext cx="93134" cy="10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870F42-0D1F-47AE-B02D-3B591B50193E}"/>
              </a:ext>
            </a:extLst>
          </p:cNvPr>
          <p:cNvSpPr/>
          <p:nvPr/>
        </p:nvSpPr>
        <p:spPr>
          <a:xfrm>
            <a:off x="3733800" y="5691187"/>
            <a:ext cx="93134" cy="10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5B29139-07AF-432B-A505-CB39B575616E}"/>
              </a:ext>
            </a:extLst>
          </p:cNvPr>
          <p:cNvSpPr/>
          <p:nvPr/>
        </p:nvSpPr>
        <p:spPr>
          <a:xfrm>
            <a:off x="1456267" y="5691187"/>
            <a:ext cx="93134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DE84248-0E22-48F4-A849-D00B137127AC}"/>
              </a:ext>
            </a:extLst>
          </p:cNvPr>
          <p:cNvSpPr/>
          <p:nvPr/>
        </p:nvSpPr>
        <p:spPr>
          <a:xfrm>
            <a:off x="3031067" y="4513527"/>
            <a:ext cx="93134" cy="101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A926B72-E530-487B-B709-DE4C51063672}"/>
              </a:ext>
            </a:extLst>
          </p:cNvPr>
          <p:cNvCxnSpPr>
            <a:stCxn id="9" idx="7"/>
          </p:cNvCxnSpPr>
          <p:nvPr/>
        </p:nvCxnSpPr>
        <p:spPr>
          <a:xfrm flipV="1">
            <a:off x="1535762" y="4995333"/>
            <a:ext cx="386171" cy="710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0EC5CD5-16E1-49DB-B39C-572B1F67EFF9}"/>
              </a:ext>
            </a:extLst>
          </p:cNvPr>
          <p:cNvCxnSpPr>
            <a:cxnSpLocks/>
            <a:stCxn id="10" idx="3"/>
            <a:endCxn id="6" idx="6"/>
          </p:cNvCxnSpPr>
          <p:nvPr/>
        </p:nvCxnSpPr>
        <p:spPr>
          <a:xfrm flipH="1">
            <a:off x="2015067" y="4600248"/>
            <a:ext cx="1029639" cy="318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73645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3D7EA7-60E3-4837-A2A2-7892EDE1404A}"/>
              </a:ext>
            </a:extLst>
          </p:cNvPr>
          <p:cNvSpPr/>
          <p:nvPr/>
        </p:nvSpPr>
        <p:spPr>
          <a:xfrm>
            <a:off x="1176867" y="3217333"/>
            <a:ext cx="4631266" cy="2709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5E0FF4-0124-4DC7-A192-64B45E5E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Fair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67BA2-F9E1-400C-9DF8-3E8F2AAE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Fair k-</a:t>
            </a:r>
            <a:r>
              <a:rPr lang="de-DE" sz="2000" b="1" dirty="0" err="1"/>
              <a:t>means</a:t>
            </a:r>
            <a:r>
              <a:rPr lang="de-DE" sz="2000" b="1" dirty="0"/>
              <a:t> </a:t>
            </a:r>
            <a:r>
              <a:rPr lang="de-DE" sz="2000" b="1" dirty="0" err="1"/>
              <a:t>algorithm</a:t>
            </a:r>
            <a:r>
              <a:rPr lang="de-DE" sz="2000" b="1" dirty="0"/>
              <a:t> (</a:t>
            </a:r>
            <a:r>
              <a:rPr lang="de-DE" sz="2000" b="1" dirty="0" err="1"/>
              <a:t>Lloyd‘s</a:t>
            </a:r>
            <a:r>
              <a:rPr lang="de-DE" sz="2000" b="1" dirty="0"/>
              <a:t> </a:t>
            </a:r>
            <a:r>
              <a:rPr lang="de-DE" sz="2000" b="1" dirty="0" err="1"/>
              <a:t>algorithm</a:t>
            </a:r>
            <a:r>
              <a:rPr lang="de-DE" sz="2000" b="1" dirty="0"/>
              <a:t>)</a:t>
            </a:r>
          </a:p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 </a:t>
            </a:r>
            <a:r>
              <a:rPr lang="de-DE" dirty="0" err="1"/>
              <a:t>centers</a:t>
            </a:r>
            <a:endParaRPr lang="de-DE" dirty="0"/>
          </a:p>
          <a:p>
            <a:r>
              <a:rPr lang="de-DE" dirty="0"/>
              <a:t>Repeat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convergence</a:t>
            </a:r>
            <a:endParaRPr lang="de-DE" dirty="0"/>
          </a:p>
          <a:p>
            <a:r>
              <a:rPr lang="de-DE" dirty="0"/>
              <a:t>    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  <a:p>
            <a:r>
              <a:rPr lang="de-DE" dirty="0"/>
              <a:t>    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cluster</a:t>
            </a:r>
            <a:endParaRPr lang="de-DE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15DE1A98-6A45-43A9-9F9E-F4D995D38DA2}"/>
              </a:ext>
            </a:extLst>
          </p:cNvPr>
          <p:cNvSpPr/>
          <p:nvPr/>
        </p:nvSpPr>
        <p:spPr>
          <a:xfrm>
            <a:off x="6807200" y="2054225"/>
            <a:ext cx="1870076" cy="989012"/>
          </a:xfrm>
          <a:prstGeom prst="wedgeRectCallout">
            <a:avLst>
              <a:gd name="adj1" fmla="val -94128"/>
              <a:gd name="adj2" fmla="val 73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How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do </a:t>
            </a:r>
            <a:r>
              <a:rPr lang="de-DE" dirty="0" err="1">
                <a:solidFill>
                  <a:schemeClr val="tx1"/>
                </a:solidFill>
              </a:rPr>
              <a:t>this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step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AF9C64B-42D7-4B35-BE63-992E44F130EC}"/>
              </a:ext>
            </a:extLst>
          </p:cNvPr>
          <p:cNvSpPr/>
          <p:nvPr/>
        </p:nvSpPr>
        <p:spPr>
          <a:xfrm>
            <a:off x="1921933" y="4868333"/>
            <a:ext cx="93134" cy="10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841DF57-A37B-417C-90C5-FDB152EE3184}"/>
              </a:ext>
            </a:extLst>
          </p:cNvPr>
          <p:cNvSpPr/>
          <p:nvPr/>
        </p:nvSpPr>
        <p:spPr>
          <a:xfrm>
            <a:off x="5046133" y="5020733"/>
            <a:ext cx="93134" cy="10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870F42-0D1F-47AE-B02D-3B591B50193E}"/>
              </a:ext>
            </a:extLst>
          </p:cNvPr>
          <p:cNvSpPr/>
          <p:nvPr/>
        </p:nvSpPr>
        <p:spPr>
          <a:xfrm>
            <a:off x="3733800" y="5691187"/>
            <a:ext cx="93134" cy="10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5B29139-07AF-432B-A505-CB39B575616E}"/>
              </a:ext>
            </a:extLst>
          </p:cNvPr>
          <p:cNvSpPr/>
          <p:nvPr/>
        </p:nvSpPr>
        <p:spPr>
          <a:xfrm>
            <a:off x="1456267" y="5691187"/>
            <a:ext cx="93134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DE84248-0E22-48F4-A849-D00B137127AC}"/>
              </a:ext>
            </a:extLst>
          </p:cNvPr>
          <p:cNvSpPr/>
          <p:nvPr/>
        </p:nvSpPr>
        <p:spPr>
          <a:xfrm>
            <a:off x="3031067" y="4513527"/>
            <a:ext cx="93134" cy="101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A926B72-E530-487B-B709-DE4C51063672}"/>
              </a:ext>
            </a:extLst>
          </p:cNvPr>
          <p:cNvCxnSpPr>
            <a:stCxn id="9" idx="7"/>
          </p:cNvCxnSpPr>
          <p:nvPr/>
        </p:nvCxnSpPr>
        <p:spPr>
          <a:xfrm flipV="1">
            <a:off x="1535762" y="4995333"/>
            <a:ext cx="386171" cy="710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0EC5CD5-16E1-49DB-B39C-572B1F67EFF9}"/>
              </a:ext>
            </a:extLst>
          </p:cNvPr>
          <p:cNvCxnSpPr>
            <a:cxnSpLocks/>
            <a:stCxn id="10" idx="3"/>
            <a:endCxn id="6" idx="6"/>
          </p:cNvCxnSpPr>
          <p:nvPr/>
        </p:nvCxnSpPr>
        <p:spPr>
          <a:xfrm flipH="1">
            <a:off x="2015067" y="4600248"/>
            <a:ext cx="1029639" cy="318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1AEEE3B-F657-4F8E-9488-B1092D0EC067}"/>
              </a:ext>
            </a:extLst>
          </p:cNvPr>
          <p:cNvCxnSpPr>
            <a:stCxn id="9" idx="7"/>
          </p:cNvCxnSpPr>
          <p:nvPr/>
        </p:nvCxnSpPr>
        <p:spPr>
          <a:xfrm flipV="1">
            <a:off x="1535762" y="4615127"/>
            <a:ext cx="1495305" cy="1090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1638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3D7EA7-60E3-4837-A2A2-7892EDE1404A}"/>
              </a:ext>
            </a:extLst>
          </p:cNvPr>
          <p:cNvSpPr/>
          <p:nvPr/>
        </p:nvSpPr>
        <p:spPr>
          <a:xfrm>
            <a:off x="1176867" y="3217333"/>
            <a:ext cx="4631266" cy="2709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5E0FF4-0124-4DC7-A192-64B45E5E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Fair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67BA2-F9E1-400C-9DF8-3E8F2AAE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Fair k-</a:t>
            </a:r>
            <a:r>
              <a:rPr lang="de-DE" sz="2000" b="1" dirty="0" err="1"/>
              <a:t>means</a:t>
            </a:r>
            <a:r>
              <a:rPr lang="de-DE" sz="2000" b="1" dirty="0"/>
              <a:t> </a:t>
            </a:r>
            <a:r>
              <a:rPr lang="de-DE" sz="2000" b="1" dirty="0" err="1"/>
              <a:t>algorithm</a:t>
            </a:r>
            <a:r>
              <a:rPr lang="de-DE" sz="2000" b="1" dirty="0"/>
              <a:t> (</a:t>
            </a:r>
            <a:r>
              <a:rPr lang="de-DE" sz="2000" b="1" dirty="0" err="1"/>
              <a:t>Lloyd‘s</a:t>
            </a:r>
            <a:r>
              <a:rPr lang="de-DE" sz="2000" b="1" dirty="0"/>
              <a:t> </a:t>
            </a:r>
            <a:r>
              <a:rPr lang="de-DE" sz="2000" b="1" dirty="0" err="1"/>
              <a:t>algorithm</a:t>
            </a:r>
            <a:r>
              <a:rPr lang="de-DE" sz="2000" b="1" dirty="0"/>
              <a:t>)</a:t>
            </a:r>
          </a:p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 </a:t>
            </a:r>
            <a:r>
              <a:rPr lang="de-DE" dirty="0" err="1"/>
              <a:t>centers</a:t>
            </a:r>
            <a:endParaRPr lang="de-DE" dirty="0"/>
          </a:p>
          <a:p>
            <a:r>
              <a:rPr lang="de-DE" dirty="0"/>
              <a:t>Repeat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convergence</a:t>
            </a:r>
            <a:endParaRPr lang="de-DE" dirty="0"/>
          </a:p>
          <a:p>
            <a:r>
              <a:rPr lang="de-DE" dirty="0"/>
              <a:t>    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  <a:p>
            <a:r>
              <a:rPr lang="de-DE" dirty="0"/>
              <a:t>    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cluster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mincost</a:t>
            </a:r>
            <a:r>
              <a:rPr lang="de-DE" dirty="0"/>
              <a:t> </a:t>
            </a:r>
            <a:r>
              <a:rPr lang="de-DE" dirty="0" err="1"/>
              <a:t>bipartite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</a:p>
          <a:p>
            <a:r>
              <a:rPr lang="de-DE" dirty="0"/>
              <a:t>In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moderately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15DE1A98-6A45-43A9-9F9E-F4D995D38DA2}"/>
              </a:ext>
            </a:extLst>
          </p:cNvPr>
          <p:cNvSpPr/>
          <p:nvPr/>
        </p:nvSpPr>
        <p:spPr>
          <a:xfrm>
            <a:off x="6807200" y="2054225"/>
            <a:ext cx="1870076" cy="989012"/>
          </a:xfrm>
          <a:prstGeom prst="wedgeRectCallout">
            <a:avLst>
              <a:gd name="adj1" fmla="val -94128"/>
              <a:gd name="adj2" fmla="val 73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How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do </a:t>
            </a:r>
            <a:r>
              <a:rPr lang="de-DE" dirty="0" err="1">
                <a:solidFill>
                  <a:schemeClr val="tx1"/>
                </a:solidFill>
              </a:rPr>
              <a:t>this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step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AF9C64B-42D7-4B35-BE63-992E44F130EC}"/>
              </a:ext>
            </a:extLst>
          </p:cNvPr>
          <p:cNvSpPr/>
          <p:nvPr/>
        </p:nvSpPr>
        <p:spPr>
          <a:xfrm>
            <a:off x="1921933" y="4868333"/>
            <a:ext cx="93134" cy="10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841DF57-A37B-417C-90C5-FDB152EE3184}"/>
              </a:ext>
            </a:extLst>
          </p:cNvPr>
          <p:cNvSpPr/>
          <p:nvPr/>
        </p:nvSpPr>
        <p:spPr>
          <a:xfrm>
            <a:off x="5046133" y="5020733"/>
            <a:ext cx="93134" cy="10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870F42-0D1F-47AE-B02D-3B591B50193E}"/>
              </a:ext>
            </a:extLst>
          </p:cNvPr>
          <p:cNvSpPr/>
          <p:nvPr/>
        </p:nvSpPr>
        <p:spPr>
          <a:xfrm>
            <a:off x="3733800" y="5691187"/>
            <a:ext cx="93134" cy="10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5B29139-07AF-432B-A505-CB39B575616E}"/>
              </a:ext>
            </a:extLst>
          </p:cNvPr>
          <p:cNvSpPr/>
          <p:nvPr/>
        </p:nvSpPr>
        <p:spPr>
          <a:xfrm>
            <a:off x="1456267" y="5691187"/>
            <a:ext cx="93134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DE84248-0E22-48F4-A849-D00B137127AC}"/>
              </a:ext>
            </a:extLst>
          </p:cNvPr>
          <p:cNvSpPr/>
          <p:nvPr/>
        </p:nvSpPr>
        <p:spPr>
          <a:xfrm>
            <a:off x="3031067" y="4513527"/>
            <a:ext cx="93134" cy="101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A926B72-E530-487B-B709-DE4C51063672}"/>
              </a:ext>
            </a:extLst>
          </p:cNvPr>
          <p:cNvCxnSpPr>
            <a:stCxn id="9" idx="7"/>
          </p:cNvCxnSpPr>
          <p:nvPr/>
        </p:nvCxnSpPr>
        <p:spPr>
          <a:xfrm flipV="1">
            <a:off x="1535762" y="4995333"/>
            <a:ext cx="386171" cy="710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0EC5CD5-16E1-49DB-B39C-572B1F67EFF9}"/>
              </a:ext>
            </a:extLst>
          </p:cNvPr>
          <p:cNvCxnSpPr>
            <a:cxnSpLocks/>
            <a:stCxn id="10" idx="3"/>
            <a:endCxn id="6" idx="6"/>
          </p:cNvCxnSpPr>
          <p:nvPr/>
        </p:nvCxnSpPr>
        <p:spPr>
          <a:xfrm flipH="1">
            <a:off x="2015067" y="4600248"/>
            <a:ext cx="1029639" cy="318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1AEEE3B-F657-4F8E-9488-B1092D0EC067}"/>
              </a:ext>
            </a:extLst>
          </p:cNvPr>
          <p:cNvCxnSpPr>
            <a:stCxn id="9" idx="7"/>
          </p:cNvCxnSpPr>
          <p:nvPr/>
        </p:nvCxnSpPr>
        <p:spPr>
          <a:xfrm flipV="1">
            <a:off x="1535762" y="4615127"/>
            <a:ext cx="1495305" cy="1090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652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0FF4-0124-4DC7-A192-64B45E5E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Fair k-</a:t>
            </a:r>
            <a:r>
              <a:rPr lang="de-DE" dirty="0" err="1"/>
              <a:t>means</a:t>
            </a:r>
            <a:r>
              <a:rPr lang="de-DE" dirty="0"/>
              <a:t>++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67BA2-F9E1-400C-9DF8-3E8F2AAE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Fair k-</a:t>
            </a:r>
            <a:r>
              <a:rPr lang="de-DE" sz="2000" b="1" dirty="0" err="1"/>
              <a:t>means</a:t>
            </a:r>
            <a:r>
              <a:rPr lang="de-DE" sz="2000" b="1" dirty="0"/>
              <a:t>++ </a:t>
            </a:r>
          </a:p>
          <a:p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fairlets</a:t>
            </a:r>
            <a:r>
              <a:rPr lang="de-DE" dirty="0"/>
              <a:t> 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[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Chiericetti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Kumar, 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Lattanzi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Vassilvitskii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2017]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fairlet</a:t>
            </a:r>
            <a:endParaRPr lang="de-DE" dirty="0"/>
          </a:p>
          <a:p>
            <a:r>
              <a:rPr lang="de-DE" dirty="0"/>
              <a:t>Run k-</a:t>
            </a:r>
            <a:r>
              <a:rPr lang="de-DE" dirty="0" err="1"/>
              <a:t>means</a:t>
            </a:r>
            <a:r>
              <a:rPr lang="de-DE" dirty="0"/>
              <a:t>++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centers</a:t>
            </a:r>
            <a:r>
              <a:rPr lang="de-DE" dirty="0"/>
              <a:t> C</a:t>
            </a:r>
          </a:p>
          <a:p>
            <a:r>
              <a:rPr lang="de-DE" dirty="0"/>
              <a:t>Run fair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centers</a:t>
            </a:r>
            <a:r>
              <a:rPr lang="de-DE" dirty="0"/>
              <a:t> C</a:t>
            </a:r>
          </a:p>
          <a:p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Analysis</a:t>
            </a:r>
          </a:p>
          <a:p>
            <a:r>
              <a:rPr lang="de-DE" dirty="0" err="1"/>
              <a:t>Essentially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relaxed </a:t>
            </a:r>
            <a:r>
              <a:rPr lang="de-DE" dirty="0" err="1"/>
              <a:t>triangle</a:t>
            </a:r>
            <a:r>
              <a:rPr lang="de-DE" dirty="0"/>
              <a:t> </a:t>
            </a:r>
            <a:r>
              <a:rPr lang="de-DE" dirty="0" err="1"/>
              <a:t>inequality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528691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D5B36-4F08-4C5D-AA8E-9A803202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Fair </a:t>
            </a:r>
            <a:r>
              <a:rPr lang="de-DE" dirty="0" err="1"/>
              <a:t>coresets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FFE47-FB26-44D1-B7DE-2ECF947F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Definition (</a:t>
            </a:r>
            <a:r>
              <a:rPr lang="de-DE" sz="2000" b="1" dirty="0" err="1"/>
              <a:t>classical</a:t>
            </a:r>
            <a:r>
              <a:rPr lang="de-DE" sz="2000" b="1" dirty="0"/>
              <a:t> </a:t>
            </a:r>
            <a:r>
              <a:rPr lang="de-DE" sz="2000" b="1" dirty="0" err="1"/>
              <a:t>coreset</a:t>
            </a:r>
            <a:r>
              <a:rPr lang="de-DE" sz="2000" b="1" dirty="0"/>
              <a:t>) 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[Har-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Peled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Mazumdar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2004]</a:t>
            </a:r>
          </a:p>
          <a:p>
            <a:r>
              <a:rPr lang="de-DE" dirty="0"/>
              <a:t>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coreset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P,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C </a:t>
            </a:r>
            <a:r>
              <a:rPr lang="de-DE" dirty="0" err="1"/>
              <a:t>of</a:t>
            </a:r>
            <a:r>
              <a:rPr lang="de-DE" dirty="0"/>
              <a:t> k </a:t>
            </a:r>
            <a:r>
              <a:rPr lang="de-DE" dirty="0" err="1"/>
              <a:t>centers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(1-</a:t>
            </a:r>
            <a:r>
              <a:rPr lang="de-DE" dirty="0">
                <a:latin typeface="Symbol" panose="05050102010706020507" pitchFamily="18" charset="2"/>
              </a:rPr>
              <a:t>e</a:t>
            </a:r>
            <a:r>
              <a:rPr lang="de-DE" dirty="0"/>
              <a:t>) </a:t>
            </a:r>
            <a:r>
              <a:rPr lang="de-DE" dirty="0" err="1"/>
              <a:t>cost</a:t>
            </a:r>
            <a:r>
              <a:rPr lang="de-DE" dirty="0"/>
              <a:t>(P,C) </a:t>
            </a:r>
            <a:r>
              <a:rPr lang="de-DE" dirty="0">
                <a:sym typeface="Symbol" panose="05050102010706020507" pitchFamily="18" charset="2"/>
              </a:rPr>
              <a:t>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(S,C) </a:t>
            </a:r>
            <a:r>
              <a:rPr lang="de-DE" dirty="0">
                <a:sym typeface="Symbol" panose="05050102010706020507" pitchFamily="18" charset="2"/>
              </a:rPr>
              <a:t></a:t>
            </a:r>
            <a:r>
              <a:rPr lang="de-DE" dirty="0"/>
              <a:t> (1+</a:t>
            </a:r>
            <a:r>
              <a:rPr lang="de-DE" dirty="0">
                <a:latin typeface="Symbol" panose="05050102010706020507" pitchFamily="18" charset="2"/>
              </a:rPr>
              <a:t>e</a:t>
            </a:r>
            <a:r>
              <a:rPr lang="de-DE" dirty="0"/>
              <a:t>) </a:t>
            </a:r>
            <a:r>
              <a:rPr lang="de-DE" dirty="0" err="1"/>
              <a:t>cost</a:t>
            </a:r>
            <a:r>
              <a:rPr lang="de-DE" dirty="0"/>
              <a:t>(P,C)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 err="1"/>
              <a:t>Composability</a:t>
            </a:r>
            <a:endParaRPr lang="de-DE" sz="2000" b="1" dirty="0"/>
          </a:p>
          <a:p>
            <a:r>
              <a:rPr lang="de-DE" dirty="0"/>
              <a:t> </a:t>
            </a:r>
            <a:r>
              <a:rPr lang="de-DE" dirty="0" err="1"/>
              <a:t>coreset</a:t>
            </a:r>
            <a:r>
              <a:rPr lang="de-DE" dirty="0"/>
              <a:t>(A) </a:t>
            </a:r>
            <a:r>
              <a:rPr lang="de-DE" dirty="0">
                <a:sym typeface="Symbol" panose="05050102010706020507" pitchFamily="18" charset="2"/>
              </a:rPr>
              <a:t> </a:t>
            </a:r>
            <a:r>
              <a:rPr lang="de-DE" dirty="0" err="1"/>
              <a:t>coreset</a:t>
            </a:r>
            <a:r>
              <a:rPr lang="de-DE" dirty="0"/>
              <a:t>(B) </a:t>
            </a:r>
            <a:r>
              <a:rPr lang="de-DE" dirty="0" err="1"/>
              <a:t>is</a:t>
            </a:r>
            <a:r>
              <a:rPr lang="de-DE" dirty="0"/>
              <a:t> a  </a:t>
            </a:r>
            <a:r>
              <a:rPr lang="de-DE" dirty="0" err="1"/>
              <a:t>coreset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>
                <a:sym typeface="Symbol" panose="05050102010706020507" pitchFamily="18" charset="2"/>
              </a:rPr>
              <a:t> </a:t>
            </a:r>
            <a:r>
              <a:rPr lang="de-DE" dirty="0"/>
              <a:t>B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 err="1"/>
              <a:t>Reducibility</a:t>
            </a:r>
            <a:endParaRPr lang="de-DE" sz="2000" b="1" dirty="0"/>
          </a:p>
          <a:p>
            <a:r>
              <a:rPr lang="de-DE" dirty="0"/>
              <a:t>Can </a:t>
            </a:r>
            <a:r>
              <a:rPr lang="de-DE" dirty="0" err="1"/>
              <a:t>compute</a:t>
            </a:r>
            <a:r>
              <a:rPr lang="de-DE" dirty="0"/>
              <a:t> a </a:t>
            </a:r>
            <a:r>
              <a:rPr lang="de-DE" dirty="0" err="1"/>
              <a:t>coreset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coreset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0153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D5B36-4F08-4C5D-AA8E-9A803202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Fair </a:t>
            </a:r>
            <a:r>
              <a:rPr lang="de-DE" dirty="0" err="1"/>
              <a:t>coresets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FFE47-FB26-44D1-B7DE-2ECF947F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Definition (</a:t>
            </a:r>
            <a:r>
              <a:rPr lang="de-DE" sz="2000" b="1" dirty="0" err="1"/>
              <a:t>classical</a:t>
            </a:r>
            <a:r>
              <a:rPr lang="de-DE" sz="2000" b="1" dirty="0"/>
              <a:t> </a:t>
            </a:r>
            <a:r>
              <a:rPr lang="de-DE" sz="2000" b="1" dirty="0" err="1"/>
              <a:t>coreset</a:t>
            </a:r>
            <a:r>
              <a:rPr lang="de-DE" sz="2000" b="1" dirty="0"/>
              <a:t>) 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[Har-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Peled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Mazumdar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2004]</a:t>
            </a:r>
          </a:p>
          <a:p>
            <a:r>
              <a:rPr lang="de-DE" dirty="0"/>
              <a:t>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coreset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P,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C </a:t>
            </a:r>
            <a:r>
              <a:rPr lang="de-DE" dirty="0" err="1"/>
              <a:t>of</a:t>
            </a:r>
            <a:r>
              <a:rPr lang="de-DE" dirty="0"/>
              <a:t> k </a:t>
            </a:r>
            <a:r>
              <a:rPr lang="de-DE" dirty="0" err="1"/>
              <a:t>centers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(1-</a:t>
            </a:r>
            <a:r>
              <a:rPr lang="de-DE" dirty="0">
                <a:latin typeface="Symbol" panose="05050102010706020507" pitchFamily="18" charset="2"/>
              </a:rPr>
              <a:t>e</a:t>
            </a:r>
            <a:r>
              <a:rPr lang="de-DE" dirty="0"/>
              <a:t>) </a:t>
            </a:r>
            <a:r>
              <a:rPr lang="de-DE" dirty="0" err="1"/>
              <a:t>cost</a:t>
            </a:r>
            <a:r>
              <a:rPr lang="de-DE" dirty="0"/>
              <a:t>(P,C) </a:t>
            </a:r>
            <a:r>
              <a:rPr lang="de-DE" dirty="0">
                <a:sym typeface="Symbol" panose="05050102010706020507" pitchFamily="18" charset="2"/>
              </a:rPr>
              <a:t>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(S,C) </a:t>
            </a:r>
            <a:r>
              <a:rPr lang="de-DE" dirty="0">
                <a:sym typeface="Symbol" panose="05050102010706020507" pitchFamily="18" charset="2"/>
              </a:rPr>
              <a:t></a:t>
            </a:r>
            <a:r>
              <a:rPr lang="de-DE" dirty="0"/>
              <a:t> (1+</a:t>
            </a:r>
            <a:r>
              <a:rPr lang="de-DE" dirty="0">
                <a:latin typeface="Symbol" panose="05050102010706020507" pitchFamily="18" charset="2"/>
              </a:rPr>
              <a:t>e</a:t>
            </a:r>
            <a:r>
              <a:rPr lang="de-DE" dirty="0"/>
              <a:t>) </a:t>
            </a:r>
            <a:r>
              <a:rPr lang="de-DE" dirty="0" err="1"/>
              <a:t>cost</a:t>
            </a:r>
            <a:r>
              <a:rPr lang="de-DE" dirty="0"/>
              <a:t>(P,C)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 err="1"/>
              <a:t>Composability</a:t>
            </a:r>
            <a:endParaRPr lang="de-DE" sz="2000" b="1" dirty="0"/>
          </a:p>
          <a:p>
            <a:r>
              <a:rPr lang="de-DE" dirty="0"/>
              <a:t> </a:t>
            </a:r>
            <a:r>
              <a:rPr lang="de-DE" dirty="0" err="1"/>
              <a:t>coreset</a:t>
            </a:r>
            <a:r>
              <a:rPr lang="de-DE" dirty="0"/>
              <a:t>(A) </a:t>
            </a:r>
            <a:r>
              <a:rPr lang="de-DE" dirty="0">
                <a:sym typeface="Symbol" panose="05050102010706020507" pitchFamily="18" charset="2"/>
              </a:rPr>
              <a:t> </a:t>
            </a:r>
            <a:r>
              <a:rPr lang="de-DE" dirty="0" err="1"/>
              <a:t>coreset</a:t>
            </a:r>
            <a:r>
              <a:rPr lang="de-DE" dirty="0"/>
              <a:t>(B) </a:t>
            </a:r>
            <a:r>
              <a:rPr lang="de-DE" dirty="0" err="1"/>
              <a:t>is</a:t>
            </a:r>
            <a:r>
              <a:rPr lang="de-DE" dirty="0"/>
              <a:t> a  </a:t>
            </a:r>
            <a:r>
              <a:rPr lang="de-DE" dirty="0" err="1"/>
              <a:t>coreset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>
                <a:sym typeface="Symbol" panose="05050102010706020507" pitchFamily="18" charset="2"/>
              </a:rPr>
              <a:t> </a:t>
            </a:r>
            <a:r>
              <a:rPr lang="de-DE" dirty="0"/>
              <a:t>B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 err="1"/>
              <a:t>Reducibility</a:t>
            </a:r>
            <a:endParaRPr lang="de-DE" sz="2000" b="1" dirty="0"/>
          </a:p>
          <a:p>
            <a:r>
              <a:rPr lang="de-DE" dirty="0"/>
              <a:t>Can </a:t>
            </a:r>
            <a:r>
              <a:rPr lang="de-DE" dirty="0" err="1"/>
              <a:t>compute</a:t>
            </a:r>
            <a:r>
              <a:rPr lang="de-DE" dirty="0"/>
              <a:t> a </a:t>
            </a:r>
            <a:r>
              <a:rPr lang="de-DE" dirty="0" err="1"/>
              <a:t>coreset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coreset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27F870A9-21FB-4CC7-9450-4B90816DAB5D}"/>
              </a:ext>
            </a:extLst>
          </p:cNvPr>
          <p:cNvSpPr/>
          <p:nvPr/>
        </p:nvSpPr>
        <p:spPr>
          <a:xfrm>
            <a:off x="6188075" y="1227265"/>
            <a:ext cx="2489200" cy="866648"/>
          </a:xfrm>
          <a:prstGeom prst="wedgeRectCallout">
            <a:avLst>
              <a:gd name="adj1" fmla="val -89370"/>
              <a:gd name="adj2" fmla="val 6574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fair k-</a:t>
            </a:r>
            <a:r>
              <a:rPr lang="de-DE" dirty="0" err="1"/>
              <a:t>means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47646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D5B36-4F08-4C5D-AA8E-9A803202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Fair </a:t>
            </a:r>
            <a:r>
              <a:rPr lang="de-DE" dirty="0" err="1"/>
              <a:t>coresets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FFE47-FB26-44D1-B7DE-2ECF947F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Definition (</a:t>
            </a:r>
            <a:r>
              <a:rPr lang="de-DE" sz="2000" b="1" dirty="0" err="1"/>
              <a:t>classical</a:t>
            </a:r>
            <a:r>
              <a:rPr lang="de-DE" sz="2000" b="1" dirty="0"/>
              <a:t> </a:t>
            </a:r>
            <a:r>
              <a:rPr lang="de-DE" sz="2000" b="1" dirty="0" err="1"/>
              <a:t>coreset</a:t>
            </a:r>
            <a:r>
              <a:rPr lang="de-DE" sz="2000" b="1" dirty="0"/>
              <a:t>) 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[Har-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Peled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Mazumdar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2004]</a:t>
            </a:r>
          </a:p>
          <a:p>
            <a:r>
              <a:rPr lang="de-DE" dirty="0"/>
              <a:t>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coreset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P,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C </a:t>
            </a:r>
            <a:r>
              <a:rPr lang="de-DE" dirty="0" err="1"/>
              <a:t>of</a:t>
            </a:r>
            <a:r>
              <a:rPr lang="de-DE" dirty="0"/>
              <a:t> k </a:t>
            </a:r>
            <a:r>
              <a:rPr lang="de-DE" dirty="0" err="1"/>
              <a:t>centers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(1-</a:t>
            </a:r>
            <a:r>
              <a:rPr lang="de-DE" dirty="0">
                <a:latin typeface="Symbol" panose="05050102010706020507" pitchFamily="18" charset="2"/>
              </a:rPr>
              <a:t>e</a:t>
            </a:r>
            <a:r>
              <a:rPr lang="de-DE" dirty="0"/>
              <a:t>) </a:t>
            </a:r>
            <a:r>
              <a:rPr lang="de-DE" dirty="0" err="1"/>
              <a:t>cost</a:t>
            </a:r>
            <a:r>
              <a:rPr lang="de-DE" dirty="0"/>
              <a:t>(P,C) </a:t>
            </a:r>
            <a:r>
              <a:rPr lang="de-DE" dirty="0">
                <a:sym typeface="Symbol" panose="05050102010706020507" pitchFamily="18" charset="2"/>
              </a:rPr>
              <a:t>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(S,C) </a:t>
            </a:r>
            <a:r>
              <a:rPr lang="de-DE" dirty="0">
                <a:sym typeface="Symbol" panose="05050102010706020507" pitchFamily="18" charset="2"/>
              </a:rPr>
              <a:t></a:t>
            </a:r>
            <a:r>
              <a:rPr lang="de-DE" dirty="0"/>
              <a:t> (1+</a:t>
            </a:r>
            <a:r>
              <a:rPr lang="de-DE" dirty="0">
                <a:latin typeface="Symbol" panose="05050102010706020507" pitchFamily="18" charset="2"/>
              </a:rPr>
              <a:t>e</a:t>
            </a:r>
            <a:r>
              <a:rPr lang="de-DE" dirty="0"/>
              <a:t>) </a:t>
            </a:r>
            <a:r>
              <a:rPr lang="de-DE" dirty="0" err="1"/>
              <a:t>cost</a:t>
            </a:r>
            <a:r>
              <a:rPr lang="de-DE" dirty="0"/>
              <a:t>(P,C)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 err="1"/>
              <a:t>Composability</a:t>
            </a:r>
            <a:endParaRPr lang="de-DE" sz="2000" b="1" dirty="0"/>
          </a:p>
          <a:p>
            <a:r>
              <a:rPr lang="de-DE" dirty="0"/>
              <a:t> </a:t>
            </a:r>
            <a:r>
              <a:rPr lang="de-DE" dirty="0" err="1"/>
              <a:t>coreset</a:t>
            </a:r>
            <a:r>
              <a:rPr lang="de-DE" dirty="0"/>
              <a:t>(A) </a:t>
            </a:r>
            <a:r>
              <a:rPr lang="de-DE" dirty="0">
                <a:sym typeface="Symbol" panose="05050102010706020507" pitchFamily="18" charset="2"/>
              </a:rPr>
              <a:t> </a:t>
            </a:r>
            <a:r>
              <a:rPr lang="de-DE" dirty="0" err="1"/>
              <a:t>coreset</a:t>
            </a:r>
            <a:r>
              <a:rPr lang="de-DE" dirty="0"/>
              <a:t>(B) </a:t>
            </a:r>
            <a:r>
              <a:rPr lang="de-DE" dirty="0" err="1"/>
              <a:t>is</a:t>
            </a:r>
            <a:r>
              <a:rPr lang="de-DE" dirty="0"/>
              <a:t> a  </a:t>
            </a:r>
            <a:r>
              <a:rPr lang="de-DE" dirty="0" err="1"/>
              <a:t>coreset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>
                <a:sym typeface="Symbol" panose="05050102010706020507" pitchFamily="18" charset="2"/>
              </a:rPr>
              <a:t> </a:t>
            </a:r>
            <a:r>
              <a:rPr lang="de-DE" dirty="0"/>
              <a:t>B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 err="1"/>
              <a:t>Reducibility</a:t>
            </a:r>
            <a:endParaRPr lang="de-DE" sz="2000" b="1" dirty="0"/>
          </a:p>
          <a:p>
            <a:r>
              <a:rPr lang="de-DE" dirty="0"/>
              <a:t>Can </a:t>
            </a:r>
            <a:r>
              <a:rPr lang="de-DE" dirty="0" err="1"/>
              <a:t>compute</a:t>
            </a:r>
            <a:r>
              <a:rPr lang="de-DE" dirty="0"/>
              <a:t> a </a:t>
            </a:r>
            <a:r>
              <a:rPr lang="de-DE" dirty="0" err="1"/>
              <a:t>coreset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coreset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27F870A9-21FB-4CC7-9450-4B90816DAB5D}"/>
              </a:ext>
            </a:extLst>
          </p:cNvPr>
          <p:cNvSpPr/>
          <p:nvPr/>
        </p:nvSpPr>
        <p:spPr>
          <a:xfrm>
            <a:off x="6188075" y="1227265"/>
            <a:ext cx="2489200" cy="866648"/>
          </a:xfrm>
          <a:prstGeom prst="wedgeRectCallout">
            <a:avLst>
              <a:gd name="adj1" fmla="val -89370"/>
              <a:gd name="adj2" fmla="val 6574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Yes,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not </a:t>
            </a:r>
            <a:r>
              <a:rPr lang="de-DE" dirty="0" err="1"/>
              <a:t>satisfy</a:t>
            </a:r>
            <a:r>
              <a:rPr lang="de-DE" dirty="0"/>
              <a:t> </a:t>
            </a:r>
            <a:r>
              <a:rPr lang="de-DE" dirty="0" err="1"/>
              <a:t>composability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5996196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D2D17-28AD-42A5-996A-7EF462BB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Coresets</a:t>
            </a:r>
            <a:r>
              <a:rPr lang="de-DE" dirty="0"/>
              <a:t> –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composability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violated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07839-1087-427B-88CC-5AF0F139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Dataset (k=4)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7B8E0EC-E3B8-401D-9B74-D5E50040959F}"/>
              </a:ext>
            </a:extLst>
          </p:cNvPr>
          <p:cNvSpPr/>
          <p:nvPr/>
        </p:nvSpPr>
        <p:spPr>
          <a:xfrm>
            <a:off x="544512" y="28829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F556743-A085-43FC-A511-4524B5E05C61}"/>
              </a:ext>
            </a:extLst>
          </p:cNvPr>
          <p:cNvSpPr/>
          <p:nvPr/>
        </p:nvSpPr>
        <p:spPr>
          <a:xfrm>
            <a:off x="544512" y="33274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C85E4B0-3B36-49B4-8B35-4DEBE1C251A0}"/>
              </a:ext>
            </a:extLst>
          </p:cNvPr>
          <p:cNvSpPr/>
          <p:nvPr/>
        </p:nvSpPr>
        <p:spPr>
          <a:xfrm>
            <a:off x="7706122" y="28829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00C689-267C-4F38-B421-791793D6E501}"/>
              </a:ext>
            </a:extLst>
          </p:cNvPr>
          <p:cNvSpPr/>
          <p:nvPr/>
        </p:nvSpPr>
        <p:spPr>
          <a:xfrm>
            <a:off x="7706122" y="33274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5454D0C-83E8-458F-8784-276C97B41B15}"/>
              </a:ext>
            </a:extLst>
          </p:cNvPr>
          <p:cNvSpPr/>
          <p:nvPr/>
        </p:nvSpPr>
        <p:spPr>
          <a:xfrm>
            <a:off x="1052512" y="28829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BF49577-016E-4C54-BC6B-632521976B6D}"/>
              </a:ext>
            </a:extLst>
          </p:cNvPr>
          <p:cNvSpPr/>
          <p:nvPr/>
        </p:nvSpPr>
        <p:spPr>
          <a:xfrm>
            <a:off x="1052512" y="33274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BAA7757-499D-4957-8E9D-B57B206815DF}"/>
              </a:ext>
            </a:extLst>
          </p:cNvPr>
          <p:cNvSpPr/>
          <p:nvPr/>
        </p:nvSpPr>
        <p:spPr>
          <a:xfrm>
            <a:off x="8183166" y="28829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5AE5135-CEE4-4F62-9A2C-A42B41094D37}"/>
              </a:ext>
            </a:extLst>
          </p:cNvPr>
          <p:cNvSpPr/>
          <p:nvPr/>
        </p:nvSpPr>
        <p:spPr>
          <a:xfrm>
            <a:off x="8183166" y="33274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0C70F0-F2B1-4D23-B167-777F17142CD2}"/>
              </a:ext>
            </a:extLst>
          </p:cNvPr>
          <p:cNvSpPr/>
          <p:nvPr/>
        </p:nvSpPr>
        <p:spPr>
          <a:xfrm>
            <a:off x="544512" y="52451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EA283B1-C0E7-4CB5-942B-4050F541C2F5}"/>
              </a:ext>
            </a:extLst>
          </p:cNvPr>
          <p:cNvSpPr/>
          <p:nvPr/>
        </p:nvSpPr>
        <p:spPr>
          <a:xfrm>
            <a:off x="544512" y="56896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E9811A0-1037-47E6-B713-010A1F80205C}"/>
              </a:ext>
            </a:extLst>
          </p:cNvPr>
          <p:cNvSpPr/>
          <p:nvPr/>
        </p:nvSpPr>
        <p:spPr>
          <a:xfrm>
            <a:off x="7706122" y="52451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556D306-22CB-443E-9062-3B140D26ADA7}"/>
              </a:ext>
            </a:extLst>
          </p:cNvPr>
          <p:cNvSpPr/>
          <p:nvPr/>
        </p:nvSpPr>
        <p:spPr>
          <a:xfrm>
            <a:off x="7706122" y="56896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EAD8D69-51DB-4FE0-BC56-CD61F271C5D8}"/>
              </a:ext>
            </a:extLst>
          </p:cNvPr>
          <p:cNvSpPr/>
          <p:nvPr/>
        </p:nvSpPr>
        <p:spPr>
          <a:xfrm>
            <a:off x="1052512" y="52451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EE55772-BDD1-4A81-B37D-0B4D6A67997D}"/>
              </a:ext>
            </a:extLst>
          </p:cNvPr>
          <p:cNvSpPr/>
          <p:nvPr/>
        </p:nvSpPr>
        <p:spPr>
          <a:xfrm>
            <a:off x="1052512" y="56896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60CE9F5-8AA1-473D-B31F-21C10BC1EC19}"/>
              </a:ext>
            </a:extLst>
          </p:cNvPr>
          <p:cNvSpPr/>
          <p:nvPr/>
        </p:nvSpPr>
        <p:spPr>
          <a:xfrm>
            <a:off x="8183166" y="52451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59F10CE-EC25-4816-9C79-9BCF319C21BD}"/>
              </a:ext>
            </a:extLst>
          </p:cNvPr>
          <p:cNvSpPr/>
          <p:nvPr/>
        </p:nvSpPr>
        <p:spPr>
          <a:xfrm>
            <a:off x="8183166" y="56896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4519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33AD4-238C-47D6-8EA6-AC5706A0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Fairness in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E41450-C8DC-4762-A556-C12EB7F5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Fairness</a:t>
            </a:r>
          </a:p>
          <a:p>
            <a:r>
              <a:rPr lang="de-DE" dirty="0"/>
              <a:t>sensitive </a:t>
            </a:r>
            <a:r>
              <a:rPr lang="de-DE" dirty="0" err="1"/>
              <a:t>attributes</a:t>
            </a:r>
            <a:r>
              <a:rPr lang="de-DE" dirty="0"/>
              <a:t> (</a:t>
            </a:r>
            <a:r>
              <a:rPr lang="de-DE" dirty="0" err="1"/>
              <a:t>gender</a:t>
            </a:r>
            <a:r>
              <a:rPr lang="de-DE" dirty="0"/>
              <a:t>, </a:t>
            </a:r>
            <a:r>
              <a:rPr lang="de-DE" dirty="0" err="1"/>
              <a:t>race</a:t>
            </a:r>
            <a:r>
              <a:rPr lang="de-DE" dirty="0"/>
              <a:t>, </a:t>
            </a:r>
            <a:r>
              <a:rPr lang="de-DE" dirty="0" err="1"/>
              <a:t>religious</a:t>
            </a:r>
            <a:r>
              <a:rPr lang="de-DE" dirty="0"/>
              <a:t> </a:t>
            </a:r>
            <a:r>
              <a:rPr lang="de-DE" dirty="0" err="1"/>
              <a:t>orientation</a:t>
            </a:r>
            <a:r>
              <a:rPr lang="de-DE" dirty="0"/>
              <a:t>, etc.)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on (</a:t>
            </a:r>
            <a:r>
              <a:rPr lang="de-DE" dirty="0" err="1"/>
              <a:t>automatic</a:t>
            </a:r>
            <a:r>
              <a:rPr lang="de-DE" dirty="0"/>
              <a:t>) </a:t>
            </a:r>
            <a:r>
              <a:rPr lang="de-DE" dirty="0" err="1"/>
              <a:t>decisions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/>
              <a:t>Fairness in </a:t>
            </a:r>
            <a:r>
              <a:rPr lang="de-DE" sz="2000" b="1" dirty="0" err="1"/>
              <a:t>machine</a:t>
            </a:r>
            <a:r>
              <a:rPr lang="de-DE" sz="2000" b="1" dirty="0"/>
              <a:t> </a:t>
            </a:r>
            <a:r>
              <a:rPr lang="de-DE" sz="2000" b="1" dirty="0" err="1"/>
              <a:t>learning</a:t>
            </a:r>
            <a:r>
              <a:rPr lang="de-DE" sz="2000" b="1" dirty="0"/>
              <a:t>?</a:t>
            </a:r>
          </a:p>
          <a:p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unbiased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may</a:t>
            </a:r>
            <a:r>
              <a:rPr lang="de-DE" dirty="0"/>
              <a:t> still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biased</a:t>
            </a:r>
            <a:r>
              <a:rPr lang="de-DE" dirty="0"/>
              <a:t> and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biased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 err="1"/>
              <a:t>Notions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fairness</a:t>
            </a:r>
            <a:endParaRPr lang="de-DE" sz="2000" b="1" dirty="0"/>
          </a:p>
          <a:p>
            <a:r>
              <a:rPr lang="de-DE" dirty="0"/>
              <a:t>Different </a:t>
            </a:r>
            <a:r>
              <a:rPr lang="de-DE" dirty="0" err="1"/>
              <a:t>notions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fairness</a:t>
            </a:r>
            <a:r>
              <a:rPr lang="de-DE" dirty="0"/>
              <a:t> </a:t>
            </a:r>
            <a:r>
              <a:rPr lang="de-DE" dirty="0" err="1"/>
              <a:t>exist</a:t>
            </a:r>
            <a:endParaRPr lang="de-DE" dirty="0"/>
          </a:p>
          <a:p>
            <a:r>
              <a:rPr lang="de-DE" dirty="0" err="1"/>
              <a:t>Might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simultanuously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[Kleinberg, 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Mullainathan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Rashavan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2017]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007014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D2D17-28AD-42A5-996A-7EF462BB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Coresets</a:t>
            </a:r>
            <a:r>
              <a:rPr lang="de-DE" dirty="0"/>
              <a:t> –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composability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violated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07839-1087-427B-88CC-5AF0F139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/>
              <a:t>Subset</a:t>
            </a:r>
            <a:r>
              <a:rPr lang="de-DE" sz="2000" dirty="0"/>
              <a:t> A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7B8E0EC-E3B8-401D-9B74-D5E50040959F}"/>
              </a:ext>
            </a:extLst>
          </p:cNvPr>
          <p:cNvSpPr/>
          <p:nvPr/>
        </p:nvSpPr>
        <p:spPr>
          <a:xfrm>
            <a:off x="544512" y="28829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F556743-A085-43FC-A511-4524B5E05C61}"/>
              </a:ext>
            </a:extLst>
          </p:cNvPr>
          <p:cNvSpPr/>
          <p:nvPr/>
        </p:nvSpPr>
        <p:spPr>
          <a:xfrm>
            <a:off x="544512" y="33274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BAA7757-499D-4957-8E9D-B57B206815DF}"/>
              </a:ext>
            </a:extLst>
          </p:cNvPr>
          <p:cNvSpPr/>
          <p:nvPr/>
        </p:nvSpPr>
        <p:spPr>
          <a:xfrm>
            <a:off x="8183166" y="28829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5AE5135-CEE4-4F62-9A2C-A42B41094D37}"/>
              </a:ext>
            </a:extLst>
          </p:cNvPr>
          <p:cNvSpPr/>
          <p:nvPr/>
        </p:nvSpPr>
        <p:spPr>
          <a:xfrm>
            <a:off x="8183166" y="33274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0C70F0-F2B1-4D23-B167-777F17142CD2}"/>
              </a:ext>
            </a:extLst>
          </p:cNvPr>
          <p:cNvSpPr/>
          <p:nvPr/>
        </p:nvSpPr>
        <p:spPr>
          <a:xfrm>
            <a:off x="544512" y="52451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EA283B1-C0E7-4CB5-942B-4050F541C2F5}"/>
              </a:ext>
            </a:extLst>
          </p:cNvPr>
          <p:cNvSpPr/>
          <p:nvPr/>
        </p:nvSpPr>
        <p:spPr>
          <a:xfrm>
            <a:off x="544512" y="56896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60CE9F5-8AA1-473D-B31F-21C10BC1EC19}"/>
              </a:ext>
            </a:extLst>
          </p:cNvPr>
          <p:cNvSpPr/>
          <p:nvPr/>
        </p:nvSpPr>
        <p:spPr>
          <a:xfrm>
            <a:off x="8183166" y="52451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59F10CE-EC25-4816-9C79-9BCF319C21BD}"/>
              </a:ext>
            </a:extLst>
          </p:cNvPr>
          <p:cNvSpPr/>
          <p:nvPr/>
        </p:nvSpPr>
        <p:spPr>
          <a:xfrm>
            <a:off x="8183166" y="56896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63270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D2D17-28AD-42A5-996A-7EF462BB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Coresets</a:t>
            </a:r>
            <a:r>
              <a:rPr lang="de-DE" dirty="0"/>
              <a:t> –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composability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violated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07839-1087-427B-88CC-5AF0F139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/>
              <a:t>Subset</a:t>
            </a:r>
            <a:r>
              <a:rPr lang="de-DE" sz="2000" dirty="0"/>
              <a:t> 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C85E4B0-3B36-49B4-8B35-4DEBE1C251A0}"/>
              </a:ext>
            </a:extLst>
          </p:cNvPr>
          <p:cNvSpPr/>
          <p:nvPr/>
        </p:nvSpPr>
        <p:spPr>
          <a:xfrm>
            <a:off x="7706122" y="28829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00C689-267C-4F38-B421-791793D6E501}"/>
              </a:ext>
            </a:extLst>
          </p:cNvPr>
          <p:cNvSpPr/>
          <p:nvPr/>
        </p:nvSpPr>
        <p:spPr>
          <a:xfrm>
            <a:off x="7706122" y="33274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5454D0C-83E8-458F-8784-276C97B41B15}"/>
              </a:ext>
            </a:extLst>
          </p:cNvPr>
          <p:cNvSpPr/>
          <p:nvPr/>
        </p:nvSpPr>
        <p:spPr>
          <a:xfrm>
            <a:off x="1052512" y="28829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BF49577-016E-4C54-BC6B-632521976B6D}"/>
              </a:ext>
            </a:extLst>
          </p:cNvPr>
          <p:cNvSpPr/>
          <p:nvPr/>
        </p:nvSpPr>
        <p:spPr>
          <a:xfrm>
            <a:off x="1052512" y="33274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E9811A0-1037-47E6-B713-010A1F80205C}"/>
              </a:ext>
            </a:extLst>
          </p:cNvPr>
          <p:cNvSpPr/>
          <p:nvPr/>
        </p:nvSpPr>
        <p:spPr>
          <a:xfrm>
            <a:off x="7706122" y="52451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556D306-22CB-443E-9062-3B140D26ADA7}"/>
              </a:ext>
            </a:extLst>
          </p:cNvPr>
          <p:cNvSpPr/>
          <p:nvPr/>
        </p:nvSpPr>
        <p:spPr>
          <a:xfrm>
            <a:off x="7706122" y="56896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EAD8D69-51DB-4FE0-BC56-CD61F271C5D8}"/>
              </a:ext>
            </a:extLst>
          </p:cNvPr>
          <p:cNvSpPr/>
          <p:nvPr/>
        </p:nvSpPr>
        <p:spPr>
          <a:xfrm>
            <a:off x="1052512" y="52451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EE55772-BDD1-4A81-B37D-0B4D6A67997D}"/>
              </a:ext>
            </a:extLst>
          </p:cNvPr>
          <p:cNvSpPr/>
          <p:nvPr/>
        </p:nvSpPr>
        <p:spPr>
          <a:xfrm>
            <a:off x="1052512" y="56896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91936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D2D17-28AD-42A5-996A-7EF462BB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Coresets</a:t>
            </a:r>
            <a:r>
              <a:rPr lang="de-DE" dirty="0"/>
              <a:t> –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composability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violated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07839-1087-427B-88CC-5AF0F139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/>
              <a:t>Coreset</a:t>
            </a:r>
            <a:r>
              <a:rPr lang="de-DE" sz="2000" dirty="0"/>
              <a:t> A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7B8E0EC-E3B8-401D-9B74-D5E50040959F}"/>
              </a:ext>
            </a:extLst>
          </p:cNvPr>
          <p:cNvSpPr/>
          <p:nvPr/>
        </p:nvSpPr>
        <p:spPr>
          <a:xfrm>
            <a:off x="544512" y="28829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F556743-A085-43FC-A511-4524B5E05C61}"/>
              </a:ext>
            </a:extLst>
          </p:cNvPr>
          <p:cNvSpPr/>
          <p:nvPr/>
        </p:nvSpPr>
        <p:spPr>
          <a:xfrm>
            <a:off x="544512" y="33274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BAA7757-499D-4957-8E9D-B57B206815DF}"/>
              </a:ext>
            </a:extLst>
          </p:cNvPr>
          <p:cNvSpPr/>
          <p:nvPr/>
        </p:nvSpPr>
        <p:spPr>
          <a:xfrm>
            <a:off x="8183166" y="28829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5AE5135-CEE4-4F62-9A2C-A42B41094D37}"/>
              </a:ext>
            </a:extLst>
          </p:cNvPr>
          <p:cNvSpPr/>
          <p:nvPr/>
        </p:nvSpPr>
        <p:spPr>
          <a:xfrm>
            <a:off x="8183166" y="33274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0C70F0-F2B1-4D23-B167-777F17142CD2}"/>
              </a:ext>
            </a:extLst>
          </p:cNvPr>
          <p:cNvSpPr/>
          <p:nvPr/>
        </p:nvSpPr>
        <p:spPr>
          <a:xfrm>
            <a:off x="544512" y="52451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EA283B1-C0E7-4CB5-942B-4050F541C2F5}"/>
              </a:ext>
            </a:extLst>
          </p:cNvPr>
          <p:cNvSpPr/>
          <p:nvPr/>
        </p:nvSpPr>
        <p:spPr>
          <a:xfrm>
            <a:off x="544512" y="56896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60CE9F5-8AA1-473D-B31F-21C10BC1EC19}"/>
              </a:ext>
            </a:extLst>
          </p:cNvPr>
          <p:cNvSpPr/>
          <p:nvPr/>
        </p:nvSpPr>
        <p:spPr>
          <a:xfrm>
            <a:off x="8183166" y="52451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59F10CE-EC25-4816-9C79-9BCF319C21BD}"/>
              </a:ext>
            </a:extLst>
          </p:cNvPr>
          <p:cNvSpPr/>
          <p:nvPr/>
        </p:nvSpPr>
        <p:spPr>
          <a:xfrm>
            <a:off x="8183166" y="56896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4915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994E982-EE53-4ACB-B145-639F095A49C8}"/>
              </a:ext>
            </a:extLst>
          </p:cNvPr>
          <p:cNvCxnSpPr/>
          <p:nvPr/>
        </p:nvCxnSpPr>
        <p:spPr>
          <a:xfrm flipV="1">
            <a:off x="8291116" y="4413250"/>
            <a:ext cx="0" cy="127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FAD4EAB-A876-43AC-8388-BF7F4CC19F1F}"/>
              </a:ext>
            </a:extLst>
          </p:cNvPr>
          <p:cNvCxnSpPr/>
          <p:nvPr/>
        </p:nvCxnSpPr>
        <p:spPr>
          <a:xfrm>
            <a:off x="8275638" y="3086100"/>
            <a:ext cx="0" cy="112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67D44A4-0C3F-4418-BA0F-730BF98E96BA}"/>
              </a:ext>
            </a:extLst>
          </p:cNvPr>
          <p:cNvCxnSpPr>
            <a:stCxn id="14" idx="0"/>
          </p:cNvCxnSpPr>
          <p:nvPr/>
        </p:nvCxnSpPr>
        <p:spPr>
          <a:xfrm flipV="1">
            <a:off x="652462" y="4413250"/>
            <a:ext cx="0" cy="127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5BEBDD5-DEA7-4E4E-9421-702AA998BC57}"/>
              </a:ext>
            </a:extLst>
          </p:cNvPr>
          <p:cNvCxnSpPr>
            <a:stCxn id="4" idx="4"/>
            <a:endCxn id="15" idx="0"/>
          </p:cNvCxnSpPr>
          <p:nvPr/>
        </p:nvCxnSpPr>
        <p:spPr>
          <a:xfrm>
            <a:off x="652462" y="3086100"/>
            <a:ext cx="0" cy="112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0C9D2D17-28AD-42A5-996A-7EF462BB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Coresets</a:t>
            </a:r>
            <a:r>
              <a:rPr lang="de-DE" dirty="0"/>
              <a:t> –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composability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violated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07839-1087-427B-88CC-5AF0F139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133600"/>
            <a:ext cx="8132763" cy="3962400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 err="1"/>
              <a:t>Coreset</a:t>
            </a:r>
            <a:r>
              <a:rPr lang="de-DE" sz="2000" dirty="0"/>
              <a:t> A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7B8E0EC-E3B8-401D-9B74-D5E50040959F}"/>
              </a:ext>
            </a:extLst>
          </p:cNvPr>
          <p:cNvSpPr/>
          <p:nvPr/>
        </p:nvSpPr>
        <p:spPr>
          <a:xfrm>
            <a:off x="544512" y="28829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F556743-A085-43FC-A511-4524B5E05C61}"/>
              </a:ext>
            </a:extLst>
          </p:cNvPr>
          <p:cNvSpPr/>
          <p:nvPr/>
        </p:nvSpPr>
        <p:spPr>
          <a:xfrm>
            <a:off x="544512" y="33274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BAA7757-499D-4957-8E9D-B57B206815DF}"/>
              </a:ext>
            </a:extLst>
          </p:cNvPr>
          <p:cNvSpPr/>
          <p:nvPr/>
        </p:nvSpPr>
        <p:spPr>
          <a:xfrm>
            <a:off x="8183166" y="28829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5AE5135-CEE4-4F62-9A2C-A42B41094D37}"/>
              </a:ext>
            </a:extLst>
          </p:cNvPr>
          <p:cNvSpPr/>
          <p:nvPr/>
        </p:nvSpPr>
        <p:spPr>
          <a:xfrm>
            <a:off x="8183166" y="33274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0C70F0-F2B1-4D23-B167-777F17142CD2}"/>
              </a:ext>
            </a:extLst>
          </p:cNvPr>
          <p:cNvSpPr/>
          <p:nvPr/>
        </p:nvSpPr>
        <p:spPr>
          <a:xfrm>
            <a:off x="544512" y="52451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EA283B1-C0E7-4CB5-942B-4050F541C2F5}"/>
              </a:ext>
            </a:extLst>
          </p:cNvPr>
          <p:cNvSpPr/>
          <p:nvPr/>
        </p:nvSpPr>
        <p:spPr>
          <a:xfrm>
            <a:off x="544512" y="56896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60CE9F5-8AA1-473D-B31F-21C10BC1EC19}"/>
              </a:ext>
            </a:extLst>
          </p:cNvPr>
          <p:cNvSpPr/>
          <p:nvPr/>
        </p:nvSpPr>
        <p:spPr>
          <a:xfrm>
            <a:off x="8183166" y="52451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59F10CE-EC25-4816-9C79-9BCF319C21BD}"/>
              </a:ext>
            </a:extLst>
          </p:cNvPr>
          <p:cNvSpPr/>
          <p:nvPr/>
        </p:nvSpPr>
        <p:spPr>
          <a:xfrm>
            <a:off x="8183166" y="56896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DE9C94F-5C68-4654-AF24-C1D70A9D8807}"/>
              </a:ext>
            </a:extLst>
          </p:cNvPr>
          <p:cNvSpPr/>
          <p:nvPr/>
        </p:nvSpPr>
        <p:spPr>
          <a:xfrm>
            <a:off x="544512" y="421005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EC5A119-9159-4E1E-B1D9-24F2366E8810}"/>
              </a:ext>
            </a:extLst>
          </p:cNvPr>
          <p:cNvSpPr txBox="1"/>
          <p:nvPr/>
        </p:nvSpPr>
        <p:spPr>
          <a:xfrm>
            <a:off x="760412" y="4114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4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6C4FE5F-6A3A-4F44-9EA4-0211171E65A1}"/>
              </a:ext>
            </a:extLst>
          </p:cNvPr>
          <p:cNvCxnSpPr>
            <a:cxnSpLocks/>
            <a:stCxn id="6" idx="5"/>
            <a:endCxn id="15" idx="0"/>
          </p:cNvCxnSpPr>
          <p:nvPr/>
        </p:nvCxnSpPr>
        <p:spPr>
          <a:xfrm flipH="1">
            <a:off x="652462" y="3500842"/>
            <a:ext cx="76332" cy="709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3D8B2C3-E18C-4A1E-9E53-1264C456D0B7}"/>
              </a:ext>
            </a:extLst>
          </p:cNvPr>
          <p:cNvCxnSpPr>
            <a:cxnSpLocks/>
            <a:stCxn id="13" idx="7"/>
            <a:endCxn id="15" idx="4"/>
          </p:cNvCxnSpPr>
          <p:nvPr/>
        </p:nvCxnSpPr>
        <p:spPr>
          <a:xfrm flipH="1" flipV="1">
            <a:off x="652462" y="4413250"/>
            <a:ext cx="76332" cy="861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B6FEF6A-C97B-4077-8A50-4AC3E702422C}"/>
              </a:ext>
            </a:extLst>
          </p:cNvPr>
          <p:cNvSpPr/>
          <p:nvPr/>
        </p:nvSpPr>
        <p:spPr>
          <a:xfrm>
            <a:off x="8167688" y="4213225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FE2021-1C63-44BA-9B05-D3F46B162CB5}"/>
              </a:ext>
            </a:extLst>
          </p:cNvPr>
          <p:cNvSpPr txBox="1"/>
          <p:nvPr/>
        </p:nvSpPr>
        <p:spPr>
          <a:xfrm>
            <a:off x="8399066" y="41465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4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D9EAEF8-DCFD-43FA-A979-462CEC62B34D}"/>
              </a:ext>
            </a:extLst>
          </p:cNvPr>
          <p:cNvCxnSpPr>
            <a:cxnSpLocks/>
          </p:cNvCxnSpPr>
          <p:nvPr/>
        </p:nvCxnSpPr>
        <p:spPr>
          <a:xfrm flipH="1">
            <a:off x="8270236" y="3500842"/>
            <a:ext cx="76332" cy="709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7CBAA1A-2EB9-4841-AE00-5B3DCDAB2BE3}"/>
              </a:ext>
            </a:extLst>
          </p:cNvPr>
          <p:cNvCxnSpPr>
            <a:cxnSpLocks/>
          </p:cNvCxnSpPr>
          <p:nvPr/>
        </p:nvCxnSpPr>
        <p:spPr>
          <a:xfrm flipH="1" flipV="1">
            <a:off x="8284569" y="4369796"/>
            <a:ext cx="76332" cy="861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6425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D2D17-28AD-42A5-996A-7EF462BB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Coresets</a:t>
            </a:r>
            <a:r>
              <a:rPr lang="de-DE" dirty="0"/>
              <a:t> –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composability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violated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07839-1087-427B-88CC-5AF0F139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133600"/>
            <a:ext cx="8132763" cy="3962400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 err="1"/>
              <a:t>Coreset</a:t>
            </a:r>
            <a:r>
              <a:rPr lang="de-DE" sz="2000" dirty="0"/>
              <a:t> A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DE9C94F-5C68-4654-AF24-C1D70A9D8807}"/>
              </a:ext>
            </a:extLst>
          </p:cNvPr>
          <p:cNvSpPr/>
          <p:nvPr/>
        </p:nvSpPr>
        <p:spPr>
          <a:xfrm>
            <a:off x="544512" y="421005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EC5A119-9159-4E1E-B1D9-24F2366E8810}"/>
              </a:ext>
            </a:extLst>
          </p:cNvPr>
          <p:cNvSpPr txBox="1"/>
          <p:nvPr/>
        </p:nvSpPr>
        <p:spPr>
          <a:xfrm>
            <a:off x="760412" y="4114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4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6FEF6A-C97B-4077-8A50-4AC3E702422C}"/>
              </a:ext>
            </a:extLst>
          </p:cNvPr>
          <p:cNvSpPr/>
          <p:nvPr/>
        </p:nvSpPr>
        <p:spPr>
          <a:xfrm>
            <a:off x="8167688" y="4213225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FE2021-1C63-44BA-9B05-D3F46B162CB5}"/>
              </a:ext>
            </a:extLst>
          </p:cNvPr>
          <p:cNvSpPr txBox="1"/>
          <p:nvPr/>
        </p:nvSpPr>
        <p:spPr>
          <a:xfrm>
            <a:off x="8399066" y="41465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85124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D2D17-28AD-42A5-996A-7EF462BB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Coresets</a:t>
            </a:r>
            <a:r>
              <a:rPr lang="de-DE" dirty="0"/>
              <a:t> –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composability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violated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07839-1087-427B-88CC-5AF0F139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/>
              <a:t>Subset</a:t>
            </a:r>
            <a:r>
              <a:rPr lang="de-DE" sz="2000" dirty="0"/>
              <a:t> 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C85E4B0-3B36-49B4-8B35-4DEBE1C251A0}"/>
              </a:ext>
            </a:extLst>
          </p:cNvPr>
          <p:cNvSpPr/>
          <p:nvPr/>
        </p:nvSpPr>
        <p:spPr>
          <a:xfrm>
            <a:off x="7706122" y="28829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00C689-267C-4F38-B421-791793D6E501}"/>
              </a:ext>
            </a:extLst>
          </p:cNvPr>
          <p:cNvSpPr/>
          <p:nvPr/>
        </p:nvSpPr>
        <p:spPr>
          <a:xfrm>
            <a:off x="7706122" y="33274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5454D0C-83E8-458F-8784-276C97B41B15}"/>
              </a:ext>
            </a:extLst>
          </p:cNvPr>
          <p:cNvSpPr/>
          <p:nvPr/>
        </p:nvSpPr>
        <p:spPr>
          <a:xfrm>
            <a:off x="1052512" y="28829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BF49577-016E-4C54-BC6B-632521976B6D}"/>
              </a:ext>
            </a:extLst>
          </p:cNvPr>
          <p:cNvSpPr/>
          <p:nvPr/>
        </p:nvSpPr>
        <p:spPr>
          <a:xfrm>
            <a:off x="1052512" y="33274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E9811A0-1037-47E6-B713-010A1F80205C}"/>
              </a:ext>
            </a:extLst>
          </p:cNvPr>
          <p:cNvSpPr/>
          <p:nvPr/>
        </p:nvSpPr>
        <p:spPr>
          <a:xfrm>
            <a:off x="7706122" y="52451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556D306-22CB-443E-9062-3B140D26ADA7}"/>
              </a:ext>
            </a:extLst>
          </p:cNvPr>
          <p:cNvSpPr/>
          <p:nvPr/>
        </p:nvSpPr>
        <p:spPr>
          <a:xfrm>
            <a:off x="7706122" y="56896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EAD8D69-51DB-4FE0-BC56-CD61F271C5D8}"/>
              </a:ext>
            </a:extLst>
          </p:cNvPr>
          <p:cNvSpPr/>
          <p:nvPr/>
        </p:nvSpPr>
        <p:spPr>
          <a:xfrm>
            <a:off x="1052512" y="52451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EE55772-BDD1-4A81-B37D-0B4D6A67997D}"/>
              </a:ext>
            </a:extLst>
          </p:cNvPr>
          <p:cNvSpPr/>
          <p:nvPr/>
        </p:nvSpPr>
        <p:spPr>
          <a:xfrm>
            <a:off x="1052512" y="56896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6184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D2D17-28AD-42A5-996A-7EF462BB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Coresets</a:t>
            </a:r>
            <a:r>
              <a:rPr lang="de-DE" dirty="0"/>
              <a:t> –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composability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violated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07839-1087-427B-88CC-5AF0F139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/>
              <a:t>Coreset</a:t>
            </a:r>
            <a:r>
              <a:rPr lang="de-DE" sz="2000" dirty="0"/>
              <a:t> 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00C689-267C-4F38-B421-791793D6E501}"/>
              </a:ext>
            </a:extLst>
          </p:cNvPr>
          <p:cNvSpPr/>
          <p:nvPr/>
        </p:nvSpPr>
        <p:spPr>
          <a:xfrm>
            <a:off x="7706122" y="421005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BF49577-016E-4C54-BC6B-632521976B6D}"/>
              </a:ext>
            </a:extLst>
          </p:cNvPr>
          <p:cNvSpPr/>
          <p:nvPr/>
        </p:nvSpPr>
        <p:spPr>
          <a:xfrm>
            <a:off x="1052512" y="4213225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1457D4-78AB-45C3-83AE-D13EAE980A65}"/>
              </a:ext>
            </a:extLst>
          </p:cNvPr>
          <p:cNvSpPr txBox="1"/>
          <p:nvPr/>
        </p:nvSpPr>
        <p:spPr>
          <a:xfrm>
            <a:off x="760412" y="4114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78D064F-92B9-45F4-8176-E679212ED7CB}"/>
              </a:ext>
            </a:extLst>
          </p:cNvPr>
          <p:cNvSpPr txBox="1"/>
          <p:nvPr/>
        </p:nvSpPr>
        <p:spPr>
          <a:xfrm>
            <a:off x="7927821" y="4114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985859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D2D17-28AD-42A5-996A-7EF462BB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Coresets</a:t>
            </a:r>
            <a:r>
              <a:rPr lang="de-DE" dirty="0"/>
              <a:t> –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composability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violated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07839-1087-427B-88CC-5AF0F139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Union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Coresets</a:t>
            </a:r>
            <a:endParaRPr lang="de-DE" sz="20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00C689-267C-4F38-B421-791793D6E501}"/>
              </a:ext>
            </a:extLst>
          </p:cNvPr>
          <p:cNvSpPr/>
          <p:nvPr/>
        </p:nvSpPr>
        <p:spPr>
          <a:xfrm>
            <a:off x="7706122" y="421005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BF49577-016E-4C54-BC6B-632521976B6D}"/>
              </a:ext>
            </a:extLst>
          </p:cNvPr>
          <p:cNvSpPr/>
          <p:nvPr/>
        </p:nvSpPr>
        <p:spPr>
          <a:xfrm>
            <a:off x="1052512" y="4213225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1457D4-78AB-45C3-83AE-D13EAE980A65}"/>
              </a:ext>
            </a:extLst>
          </p:cNvPr>
          <p:cNvSpPr txBox="1"/>
          <p:nvPr/>
        </p:nvSpPr>
        <p:spPr>
          <a:xfrm>
            <a:off x="760412" y="4114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78D064F-92B9-45F4-8176-E679212ED7CB}"/>
              </a:ext>
            </a:extLst>
          </p:cNvPr>
          <p:cNvSpPr txBox="1"/>
          <p:nvPr/>
        </p:nvSpPr>
        <p:spPr>
          <a:xfrm>
            <a:off x="7927821" y="4114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07B5BEB-06E3-48BB-824E-A2EE7F9AA6C3}"/>
              </a:ext>
            </a:extLst>
          </p:cNvPr>
          <p:cNvSpPr/>
          <p:nvPr/>
        </p:nvSpPr>
        <p:spPr>
          <a:xfrm>
            <a:off x="544512" y="421005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1EB02C7-FDC7-477F-B149-3D899A06D855}"/>
              </a:ext>
            </a:extLst>
          </p:cNvPr>
          <p:cNvSpPr txBox="1"/>
          <p:nvPr/>
        </p:nvSpPr>
        <p:spPr>
          <a:xfrm>
            <a:off x="1283890" y="41465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4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54110B9-34E1-4FA9-A4FD-55603ABE709A}"/>
              </a:ext>
            </a:extLst>
          </p:cNvPr>
          <p:cNvSpPr/>
          <p:nvPr/>
        </p:nvSpPr>
        <p:spPr>
          <a:xfrm>
            <a:off x="8167688" y="4213225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3D04576-4C3B-4375-A319-A91A2024F8D9}"/>
              </a:ext>
            </a:extLst>
          </p:cNvPr>
          <p:cNvSpPr txBox="1"/>
          <p:nvPr/>
        </p:nvSpPr>
        <p:spPr>
          <a:xfrm>
            <a:off x="8399066" y="41465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602080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D2D17-28AD-42A5-996A-7EF462BB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Coresets</a:t>
            </a:r>
            <a:r>
              <a:rPr lang="de-DE" dirty="0"/>
              <a:t> –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composability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violated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07839-1087-427B-88CC-5AF0F139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Query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centers</a:t>
            </a:r>
            <a:endParaRPr lang="de-DE" sz="20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7B8E0EC-E3B8-401D-9B74-D5E50040959F}"/>
              </a:ext>
            </a:extLst>
          </p:cNvPr>
          <p:cNvSpPr/>
          <p:nvPr/>
        </p:nvSpPr>
        <p:spPr>
          <a:xfrm>
            <a:off x="544512" y="28829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F556743-A085-43FC-A511-4524B5E05C61}"/>
              </a:ext>
            </a:extLst>
          </p:cNvPr>
          <p:cNvSpPr/>
          <p:nvPr/>
        </p:nvSpPr>
        <p:spPr>
          <a:xfrm>
            <a:off x="544512" y="33274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C85E4B0-3B36-49B4-8B35-4DEBE1C251A0}"/>
              </a:ext>
            </a:extLst>
          </p:cNvPr>
          <p:cNvSpPr/>
          <p:nvPr/>
        </p:nvSpPr>
        <p:spPr>
          <a:xfrm>
            <a:off x="7706122" y="28829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00C689-267C-4F38-B421-791793D6E501}"/>
              </a:ext>
            </a:extLst>
          </p:cNvPr>
          <p:cNvSpPr/>
          <p:nvPr/>
        </p:nvSpPr>
        <p:spPr>
          <a:xfrm>
            <a:off x="7706122" y="33274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5454D0C-83E8-458F-8784-276C97B41B15}"/>
              </a:ext>
            </a:extLst>
          </p:cNvPr>
          <p:cNvSpPr/>
          <p:nvPr/>
        </p:nvSpPr>
        <p:spPr>
          <a:xfrm>
            <a:off x="1052512" y="28829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BF49577-016E-4C54-BC6B-632521976B6D}"/>
              </a:ext>
            </a:extLst>
          </p:cNvPr>
          <p:cNvSpPr/>
          <p:nvPr/>
        </p:nvSpPr>
        <p:spPr>
          <a:xfrm>
            <a:off x="1052512" y="33274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BAA7757-499D-4957-8E9D-B57B206815DF}"/>
              </a:ext>
            </a:extLst>
          </p:cNvPr>
          <p:cNvSpPr/>
          <p:nvPr/>
        </p:nvSpPr>
        <p:spPr>
          <a:xfrm>
            <a:off x="8183166" y="28829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5AE5135-CEE4-4F62-9A2C-A42B41094D37}"/>
              </a:ext>
            </a:extLst>
          </p:cNvPr>
          <p:cNvSpPr/>
          <p:nvPr/>
        </p:nvSpPr>
        <p:spPr>
          <a:xfrm>
            <a:off x="8183166" y="33274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0C70F0-F2B1-4D23-B167-777F17142CD2}"/>
              </a:ext>
            </a:extLst>
          </p:cNvPr>
          <p:cNvSpPr/>
          <p:nvPr/>
        </p:nvSpPr>
        <p:spPr>
          <a:xfrm>
            <a:off x="544512" y="52451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EA283B1-C0E7-4CB5-942B-4050F541C2F5}"/>
              </a:ext>
            </a:extLst>
          </p:cNvPr>
          <p:cNvSpPr/>
          <p:nvPr/>
        </p:nvSpPr>
        <p:spPr>
          <a:xfrm>
            <a:off x="544512" y="56896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E9811A0-1037-47E6-B713-010A1F80205C}"/>
              </a:ext>
            </a:extLst>
          </p:cNvPr>
          <p:cNvSpPr/>
          <p:nvPr/>
        </p:nvSpPr>
        <p:spPr>
          <a:xfrm>
            <a:off x="7706122" y="52451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556D306-22CB-443E-9062-3B140D26ADA7}"/>
              </a:ext>
            </a:extLst>
          </p:cNvPr>
          <p:cNvSpPr/>
          <p:nvPr/>
        </p:nvSpPr>
        <p:spPr>
          <a:xfrm>
            <a:off x="7706122" y="568960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EAD8D69-51DB-4FE0-BC56-CD61F271C5D8}"/>
              </a:ext>
            </a:extLst>
          </p:cNvPr>
          <p:cNvSpPr/>
          <p:nvPr/>
        </p:nvSpPr>
        <p:spPr>
          <a:xfrm>
            <a:off x="1052512" y="52451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EE55772-BDD1-4A81-B37D-0B4D6A67997D}"/>
              </a:ext>
            </a:extLst>
          </p:cNvPr>
          <p:cNvSpPr/>
          <p:nvPr/>
        </p:nvSpPr>
        <p:spPr>
          <a:xfrm>
            <a:off x="1052512" y="56896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60CE9F5-8AA1-473D-B31F-21C10BC1EC19}"/>
              </a:ext>
            </a:extLst>
          </p:cNvPr>
          <p:cNvSpPr/>
          <p:nvPr/>
        </p:nvSpPr>
        <p:spPr>
          <a:xfrm>
            <a:off x="8183166" y="52451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59F10CE-EC25-4816-9C79-9BCF319C21BD}"/>
              </a:ext>
            </a:extLst>
          </p:cNvPr>
          <p:cNvSpPr/>
          <p:nvPr/>
        </p:nvSpPr>
        <p:spPr>
          <a:xfrm>
            <a:off x="8183166" y="5689600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9CC9FBE-42BC-4F6B-9180-0D8FACF0413C}"/>
              </a:ext>
            </a:extLst>
          </p:cNvPr>
          <p:cNvSpPr/>
          <p:nvPr/>
        </p:nvSpPr>
        <p:spPr>
          <a:xfrm>
            <a:off x="812402" y="3089275"/>
            <a:ext cx="215900" cy="2032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F3A67FB-964F-4150-B7DB-A583FBE8A340}"/>
              </a:ext>
            </a:extLst>
          </p:cNvPr>
          <p:cNvSpPr/>
          <p:nvPr/>
        </p:nvSpPr>
        <p:spPr>
          <a:xfrm>
            <a:off x="812402" y="5492750"/>
            <a:ext cx="215900" cy="2032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B09F4A9-A433-48A8-9E7E-BEE1DC5C5749}"/>
              </a:ext>
            </a:extLst>
          </p:cNvPr>
          <p:cNvSpPr/>
          <p:nvPr/>
        </p:nvSpPr>
        <p:spPr>
          <a:xfrm>
            <a:off x="7944644" y="5467350"/>
            <a:ext cx="215900" cy="2032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BA7D23C-46FF-49A2-BF95-16886E939B15}"/>
              </a:ext>
            </a:extLst>
          </p:cNvPr>
          <p:cNvSpPr/>
          <p:nvPr/>
        </p:nvSpPr>
        <p:spPr>
          <a:xfrm>
            <a:off x="7936310" y="3089275"/>
            <a:ext cx="215900" cy="2032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9767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D2D17-28AD-42A5-996A-7EF462BB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Coresets</a:t>
            </a:r>
            <a:r>
              <a:rPr lang="de-DE" dirty="0"/>
              <a:t> –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composability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violated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07839-1087-427B-88CC-5AF0F139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Query on </a:t>
            </a:r>
            <a:r>
              <a:rPr lang="de-DE" sz="2000" dirty="0" err="1"/>
              <a:t>union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Coresets</a:t>
            </a:r>
            <a:endParaRPr lang="de-DE" sz="20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400C689-267C-4F38-B421-791793D6E501}"/>
              </a:ext>
            </a:extLst>
          </p:cNvPr>
          <p:cNvSpPr/>
          <p:nvPr/>
        </p:nvSpPr>
        <p:spPr>
          <a:xfrm>
            <a:off x="7706122" y="421005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BF49577-016E-4C54-BC6B-632521976B6D}"/>
              </a:ext>
            </a:extLst>
          </p:cNvPr>
          <p:cNvSpPr/>
          <p:nvPr/>
        </p:nvSpPr>
        <p:spPr>
          <a:xfrm>
            <a:off x="1052512" y="4213225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1457D4-78AB-45C3-83AE-D13EAE980A65}"/>
              </a:ext>
            </a:extLst>
          </p:cNvPr>
          <p:cNvSpPr txBox="1"/>
          <p:nvPr/>
        </p:nvSpPr>
        <p:spPr>
          <a:xfrm>
            <a:off x="760412" y="4114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78D064F-92B9-45F4-8176-E679212ED7CB}"/>
              </a:ext>
            </a:extLst>
          </p:cNvPr>
          <p:cNvSpPr txBox="1"/>
          <p:nvPr/>
        </p:nvSpPr>
        <p:spPr>
          <a:xfrm>
            <a:off x="7927821" y="41148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07B5BEB-06E3-48BB-824E-A2EE7F9AA6C3}"/>
              </a:ext>
            </a:extLst>
          </p:cNvPr>
          <p:cNvSpPr/>
          <p:nvPr/>
        </p:nvSpPr>
        <p:spPr>
          <a:xfrm>
            <a:off x="544512" y="4210050"/>
            <a:ext cx="2159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1EB02C7-FDC7-477F-B149-3D899A06D855}"/>
              </a:ext>
            </a:extLst>
          </p:cNvPr>
          <p:cNvSpPr txBox="1"/>
          <p:nvPr/>
        </p:nvSpPr>
        <p:spPr>
          <a:xfrm>
            <a:off x="1283890" y="41465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4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54110B9-34E1-4FA9-A4FD-55603ABE709A}"/>
              </a:ext>
            </a:extLst>
          </p:cNvPr>
          <p:cNvSpPr/>
          <p:nvPr/>
        </p:nvSpPr>
        <p:spPr>
          <a:xfrm>
            <a:off x="8167688" y="4213225"/>
            <a:ext cx="215900" cy="2032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3D04576-4C3B-4375-A319-A91A2024F8D9}"/>
              </a:ext>
            </a:extLst>
          </p:cNvPr>
          <p:cNvSpPr txBox="1"/>
          <p:nvPr/>
        </p:nvSpPr>
        <p:spPr>
          <a:xfrm>
            <a:off x="8399066" y="41465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4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EC2EDFD-BB3F-4E5A-9073-769D5943CED8}"/>
              </a:ext>
            </a:extLst>
          </p:cNvPr>
          <p:cNvSpPr/>
          <p:nvPr/>
        </p:nvSpPr>
        <p:spPr>
          <a:xfrm>
            <a:off x="812402" y="3089275"/>
            <a:ext cx="215900" cy="2032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76F660A-58EA-4561-8BE6-9DF9CE2C1E29}"/>
              </a:ext>
            </a:extLst>
          </p:cNvPr>
          <p:cNvSpPr/>
          <p:nvPr/>
        </p:nvSpPr>
        <p:spPr>
          <a:xfrm>
            <a:off x="812402" y="5492750"/>
            <a:ext cx="215900" cy="2032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FBB8130-0193-467E-99FB-2FF5AD79F92C}"/>
              </a:ext>
            </a:extLst>
          </p:cNvPr>
          <p:cNvSpPr/>
          <p:nvPr/>
        </p:nvSpPr>
        <p:spPr>
          <a:xfrm>
            <a:off x="7944644" y="5467350"/>
            <a:ext cx="215900" cy="2032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AB4D4E4-309A-45D2-8695-EF15B3832A14}"/>
              </a:ext>
            </a:extLst>
          </p:cNvPr>
          <p:cNvSpPr/>
          <p:nvPr/>
        </p:nvSpPr>
        <p:spPr>
          <a:xfrm>
            <a:off x="7936310" y="3089275"/>
            <a:ext cx="215900" cy="2032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3372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777ED-7B70-4F6C-BA94-78BDE758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Today‘s</a:t>
            </a:r>
            <a:r>
              <a:rPr lang="de-DE" dirty="0"/>
              <a:t> </a:t>
            </a:r>
            <a:r>
              <a:rPr lang="de-DE" dirty="0" err="1"/>
              <a:t>notion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fairness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6ED58-1B96-43C9-A27E-936BA5F3A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Sensitive </a:t>
            </a:r>
            <a:r>
              <a:rPr lang="de-DE" sz="2000" b="1" dirty="0" err="1"/>
              <a:t>attribute</a:t>
            </a:r>
            <a:r>
              <a:rPr lang="de-DE" sz="2000" b="1" dirty="0"/>
              <a:t>(s)</a:t>
            </a:r>
          </a:p>
          <a:p>
            <a:r>
              <a:rPr lang="de-DE" dirty="0" err="1"/>
              <a:t>One</a:t>
            </a:r>
            <a:r>
              <a:rPr lang="de-DE" dirty="0"/>
              <a:t> sensitive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encoded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point</a:t>
            </a:r>
            <a:r>
              <a:rPr lang="de-DE" dirty="0"/>
              <a:t> (</a:t>
            </a:r>
            <a:r>
              <a:rPr lang="de-DE" dirty="0" err="1"/>
              <a:t>yellow</a:t>
            </a:r>
            <a:r>
              <a:rPr lang="de-DE" dirty="0"/>
              <a:t>, </a:t>
            </a:r>
            <a:r>
              <a:rPr lang="de-DE" dirty="0" err="1"/>
              <a:t>blue</a:t>
            </a:r>
            <a:r>
              <a:rPr lang="de-DE" dirty="0"/>
              <a:t>)</a:t>
            </a:r>
          </a:p>
          <a:p>
            <a:r>
              <a:rPr lang="de-DE" dirty="0"/>
              <a:t>Output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all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equally</a:t>
            </a:r>
            <a:endParaRPr lang="de-DE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 err="1"/>
              <a:t>Balanced</a:t>
            </a:r>
            <a:r>
              <a:rPr lang="de-DE" sz="2000" b="1" dirty="0"/>
              <a:t> Clustering</a:t>
            </a:r>
            <a:r>
              <a:rPr lang="de-DE" dirty="0"/>
              <a:t> 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[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Chiericetti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Kumar, 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Lattanzi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Vassilvitskii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2017]</a:t>
            </a:r>
          </a:p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yellow</a:t>
            </a:r>
            <a:r>
              <a:rPr lang="de-DE" dirty="0"/>
              <a:t> and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(but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)</a:t>
            </a:r>
          </a:p>
          <a:p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relaxed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 err="1"/>
              <a:t>Today‘s</a:t>
            </a:r>
            <a:r>
              <a:rPr lang="de-DE" sz="2000" b="1" dirty="0"/>
              <a:t> </a:t>
            </a:r>
            <a:r>
              <a:rPr lang="de-DE" sz="2000" b="1" dirty="0" err="1"/>
              <a:t>problem</a:t>
            </a:r>
            <a:endParaRPr lang="de-DE" sz="2000" b="1" dirty="0"/>
          </a:p>
          <a:p>
            <a:r>
              <a:rPr lang="de-DE" dirty="0"/>
              <a:t>Find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balanced</a:t>
            </a:r>
            <a:r>
              <a:rPr lang="de-DE" dirty="0"/>
              <a:t>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clustering</a:t>
            </a: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in a </a:t>
            </a:r>
            <a:r>
              <a:rPr lang="de-DE" dirty="0" err="1"/>
              <a:t>streaming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455326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A929D-ED86-48BB-A5B0-86B42331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47D54-7651-4A9D-8659-E5DD0950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Input: Set 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in </a:t>
            </a:r>
            <a:r>
              <a:rPr lang="de-DE" dirty="0" err="1"/>
              <a:t>R</a:t>
            </a:r>
            <a:r>
              <a:rPr lang="de-DE" baseline="30000" dirty="0" err="1"/>
              <a:t>d</a:t>
            </a:r>
            <a:endParaRPr lang="de-DE" dirty="0"/>
          </a:p>
          <a:p>
            <a:r>
              <a:rPr lang="de-DE" dirty="0"/>
              <a:t>Output: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 </a:t>
            </a:r>
            <a:r>
              <a:rPr lang="de-DE" dirty="0" err="1"/>
              <a:t>center</a:t>
            </a:r>
            <a:r>
              <a:rPr lang="de-DE" dirty="0"/>
              <a:t> C={c</a:t>
            </a:r>
            <a:r>
              <a:rPr lang="de-DE" baseline="-25000" dirty="0"/>
              <a:t>1</a:t>
            </a:r>
            <a:r>
              <a:rPr lang="de-DE" dirty="0"/>
              <a:t>,…,</a:t>
            </a:r>
            <a:r>
              <a:rPr lang="de-DE" dirty="0" err="1"/>
              <a:t>c</a:t>
            </a:r>
            <a:r>
              <a:rPr lang="de-DE" baseline="-25000" dirty="0" err="1"/>
              <a:t>k</a:t>
            </a:r>
            <a:r>
              <a:rPr lang="de-DE" dirty="0"/>
              <a:t>} and a </a:t>
            </a:r>
            <a:r>
              <a:rPr lang="de-DE" dirty="0" err="1"/>
              <a:t>partition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P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subsets</a:t>
            </a:r>
            <a:r>
              <a:rPr lang="de-DE" dirty="0"/>
              <a:t> P</a:t>
            </a:r>
            <a:r>
              <a:rPr lang="de-DE" baseline="-25000" dirty="0"/>
              <a:t>1</a:t>
            </a:r>
            <a:r>
              <a:rPr lang="de-DE" dirty="0"/>
              <a:t>,…, </a:t>
            </a:r>
            <a:r>
              <a:rPr lang="de-DE" dirty="0" err="1"/>
              <a:t>P</a:t>
            </a:r>
            <a:r>
              <a:rPr lang="de-DE" baseline="-25000" dirty="0" err="1"/>
              <a:t>k</a:t>
            </a:r>
            <a:r>
              <a:rPr lang="de-DE" dirty="0"/>
              <a:t> such </a:t>
            </a:r>
            <a:r>
              <a:rPr lang="de-DE" dirty="0" err="1"/>
              <a:t>that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3600" dirty="0">
                <a:latin typeface="Symbol" panose="05050102010706020507" pitchFamily="18" charset="2"/>
              </a:rPr>
              <a:t>                        S </a:t>
            </a:r>
            <a:r>
              <a:rPr lang="de-DE" sz="3600" dirty="0" err="1">
                <a:latin typeface="Symbol" panose="05050102010706020507" pitchFamily="18" charset="2"/>
              </a:rPr>
              <a:t>S</a:t>
            </a:r>
            <a:r>
              <a:rPr lang="de-DE" dirty="0"/>
              <a:t>  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miniminzed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|{</a:t>
            </a:r>
            <a:r>
              <a:rPr lang="de-DE" dirty="0" err="1"/>
              <a:t>p</a:t>
            </a:r>
            <a:r>
              <a:rPr lang="de-DE" dirty="0" err="1">
                <a:sym typeface="Symbol" panose="05050102010706020507" pitchFamily="18" charset="2"/>
              </a:rPr>
              <a:t></a:t>
            </a:r>
            <a:r>
              <a:rPr lang="de-DE" dirty="0" err="1"/>
              <a:t>P</a:t>
            </a:r>
            <a:r>
              <a:rPr lang="de-DE" baseline="-25000" dirty="0" err="1"/>
              <a:t>i</a:t>
            </a:r>
            <a:r>
              <a:rPr lang="de-DE" dirty="0"/>
              <a:t> | </a:t>
            </a:r>
            <a:r>
              <a:rPr lang="de-DE" dirty="0" err="1"/>
              <a:t>color</a:t>
            </a:r>
            <a:r>
              <a:rPr lang="de-DE" dirty="0"/>
              <a:t>(p) = </a:t>
            </a:r>
            <a:r>
              <a:rPr lang="de-DE" dirty="0" err="1"/>
              <a:t>yellow</a:t>
            </a:r>
            <a:r>
              <a:rPr lang="de-DE" dirty="0"/>
              <a:t>}| = Y</a:t>
            </a:r>
            <a:r>
              <a:rPr lang="de-DE" baseline="-25000" dirty="0"/>
              <a:t>i</a:t>
            </a:r>
          </a:p>
          <a:p>
            <a:r>
              <a:rPr lang="de-DE" dirty="0"/>
              <a:t>|{</a:t>
            </a:r>
            <a:r>
              <a:rPr lang="de-DE" dirty="0" err="1"/>
              <a:t>p</a:t>
            </a:r>
            <a:r>
              <a:rPr lang="de-DE" dirty="0" err="1">
                <a:sym typeface="Symbol" panose="05050102010706020507" pitchFamily="18" charset="2"/>
              </a:rPr>
              <a:t></a:t>
            </a:r>
            <a:r>
              <a:rPr lang="de-DE" dirty="0" err="1"/>
              <a:t>P</a:t>
            </a:r>
            <a:r>
              <a:rPr lang="de-DE" baseline="-25000" dirty="0" err="1"/>
              <a:t>i</a:t>
            </a:r>
            <a:r>
              <a:rPr lang="de-DE" dirty="0"/>
              <a:t> | </a:t>
            </a:r>
            <a:r>
              <a:rPr lang="de-DE" dirty="0" err="1"/>
              <a:t>color</a:t>
            </a:r>
            <a:r>
              <a:rPr lang="de-DE" dirty="0"/>
              <a:t>(p) = </a:t>
            </a:r>
            <a:r>
              <a:rPr lang="de-DE" dirty="0" err="1"/>
              <a:t>blue</a:t>
            </a:r>
            <a:r>
              <a:rPr lang="de-DE" dirty="0"/>
              <a:t>}| = B</a:t>
            </a:r>
            <a:r>
              <a:rPr lang="de-DE" baseline="-25000" dirty="0"/>
              <a:t>i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DEC031-96FF-4355-87C6-4DDF10AA7ED7}"/>
              </a:ext>
            </a:extLst>
          </p:cNvPr>
          <p:cNvSpPr txBox="1"/>
          <p:nvPr/>
        </p:nvSpPr>
        <p:spPr>
          <a:xfrm>
            <a:off x="3225801" y="386926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i=1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24D1851-9CD6-487A-B079-0A06A6940103}"/>
              </a:ext>
            </a:extLst>
          </p:cNvPr>
          <p:cNvSpPr txBox="1"/>
          <p:nvPr/>
        </p:nvSpPr>
        <p:spPr>
          <a:xfrm>
            <a:off x="3302745" y="33679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7738B3-6A62-4E64-983F-36F5979A7381}"/>
              </a:ext>
            </a:extLst>
          </p:cNvPr>
          <p:cNvSpPr txBox="1"/>
          <p:nvPr/>
        </p:nvSpPr>
        <p:spPr>
          <a:xfrm>
            <a:off x="3577179" y="388952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p</a:t>
            </a:r>
            <a:r>
              <a:rPr lang="de-DE" sz="1400" dirty="0" err="1">
                <a:sym typeface="Symbol" panose="05050102010706020507" pitchFamily="18" charset="2"/>
              </a:rPr>
              <a:t>C</a:t>
            </a:r>
            <a:r>
              <a:rPr lang="de-DE" sz="1400" baseline="-25000" dirty="0" err="1">
                <a:sym typeface="Symbol" panose="05050102010706020507" pitchFamily="18" charset="2"/>
              </a:rPr>
              <a:t>i</a:t>
            </a: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BAC6E7-C176-4C1F-9997-E38614B80360}"/>
              </a:ext>
            </a:extLst>
          </p:cNvPr>
          <p:cNvSpPr txBox="1"/>
          <p:nvPr/>
        </p:nvSpPr>
        <p:spPr>
          <a:xfrm>
            <a:off x="4005501" y="362321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||p-c</a:t>
            </a:r>
            <a:r>
              <a:rPr lang="de-DE" baseline="-25000" dirty="0"/>
              <a:t>i</a:t>
            </a:r>
            <a:r>
              <a:rPr lang="de-DE" dirty="0"/>
              <a:t>||²</a:t>
            </a:r>
          </a:p>
        </p:txBody>
      </p:sp>
    </p:spTree>
    <p:extLst>
      <p:ext uri="{BB962C8B-B14F-4D97-AF65-F5344CB8AC3E}">
        <p14:creationId xmlns:p14="http://schemas.microsoft.com/office/powerpoint/2010/main" val="293014995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D5B36-4F08-4C5D-AA8E-9A803202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Fair </a:t>
            </a:r>
            <a:r>
              <a:rPr lang="de-DE" dirty="0" err="1"/>
              <a:t>coresets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FFE47-FB26-44D1-B7DE-2ECF947F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Definition (fair </a:t>
            </a:r>
            <a:r>
              <a:rPr lang="de-DE" sz="2000" b="1" dirty="0" err="1"/>
              <a:t>coreset</a:t>
            </a:r>
            <a:r>
              <a:rPr lang="de-DE" sz="2000" b="1" dirty="0"/>
              <a:t>)</a:t>
            </a:r>
          </a:p>
          <a:p>
            <a:pPr marL="0" indent="0">
              <a:buNone/>
            </a:pPr>
            <a:r>
              <a:rPr lang="de-DE" dirty="0"/>
              <a:t>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coreset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P,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C </a:t>
            </a:r>
            <a:r>
              <a:rPr lang="de-DE" dirty="0" err="1"/>
              <a:t>of</a:t>
            </a:r>
            <a:r>
              <a:rPr lang="de-DE" dirty="0"/>
              <a:t> k </a:t>
            </a:r>
            <a:r>
              <a:rPr lang="de-DE" dirty="0" err="1"/>
              <a:t>centers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constraint</a:t>
            </a:r>
            <a:r>
              <a:rPr lang="de-DE" dirty="0"/>
              <a:t> 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(1-</a:t>
            </a:r>
            <a:r>
              <a:rPr lang="de-DE" dirty="0">
                <a:latin typeface="Symbol" panose="05050102010706020507" pitchFamily="18" charset="2"/>
              </a:rPr>
              <a:t>e</a:t>
            </a:r>
            <a:r>
              <a:rPr lang="de-DE" dirty="0"/>
              <a:t>) </a:t>
            </a:r>
            <a:r>
              <a:rPr lang="de-DE" dirty="0" err="1"/>
              <a:t>cost</a:t>
            </a:r>
            <a:r>
              <a:rPr lang="de-DE" dirty="0"/>
              <a:t>(P,K,C) </a:t>
            </a:r>
            <a:r>
              <a:rPr lang="de-DE" dirty="0">
                <a:sym typeface="Symbol" panose="05050102010706020507" pitchFamily="18" charset="2"/>
              </a:rPr>
              <a:t>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(S, K, C) </a:t>
            </a:r>
            <a:r>
              <a:rPr lang="de-DE" dirty="0">
                <a:sym typeface="Symbol" panose="05050102010706020507" pitchFamily="18" charset="2"/>
              </a:rPr>
              <a:t></a:t>
            </a:r>
            <a:r>
              <a:rPr lang="de-DE" dirty="0"/>
              <a:t> (1+</a:t>
            </a:r>
            <a:r>
              <a:rPr lang="de-DE" dirty="0">
                <a:latin typeface="Symbol" panose="05050102010706020507" pitchFamily="18" charset="2"/>
              </a:rPr>
              <a:t>e</a:t>
            </a:r>
            <a:r>
              <a:rPr lang="de-DE" dirty="0"/>
              <a:t>) </a:t>
            </a:r>
            <a:r>
              <a:rPr lang="de-DE" dirty="0" err="1"/>
              <a:t>cost</a:t>
            </a:r>
            <a:r>
              <a:rPr lang="de-DE" dirty="0"/>
              <a:t>(P,K,C)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b="1" dirty="0"/>
              <a:t>Fairness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Implies</a:t>
            </a:r>
            <a:r>
              <a:rPr lang="de-DE" dirty="0"/>
              <a:t> </a:t>
            </a:r>
            <a:r>
              <a:rPr lang="de-DE" dirty="0" err="1"/>
              <a:t>coreset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, i.e. fair k-</a:t>
            </a:r>
            <a:r>
              <a:rPr lang="de-DE" dirty="0" err="1"/>
              <a:t>means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b="1" dirty="0" err="1"/>
              <a:t>Composability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Yes,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</a:t>
            </a:r>
            <a:r>
              <a:rPr lang="de-DE" dirty="0">
                <a:sym typeface="Symbol" panose="05050102010706020507" pitchFamily="18" charset="2"/>
              </a:rPr>
              <a:t></a:t>
            </a:r>
            <a:r>
              <a:rPr lang="de-DE" dirty="0"/>
              <a:t>B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and B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29338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153C4-C126-40B1-944E-8EC37DB9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fair </a:t>
            </a:r>
            <a:r>
              <a:rPr lang="de-DE" dirty="0" err="1"/>
              <a:t>coresets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D3FCB5-B11F-4BD9-B727-540E45A2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Corollary</a:t>
            </a:r>
            <a:r>
              <a:rPr lang="de-DE" sz="2000" b="1" dirty="0"/>
              <a:t> </a:t>
            </a:r>
            <a:r>
              <a:rPr lang="de-DE" sz="2000" b="1" dirty="0" err="1"/>
              <a:t>from</a:t>
            </a:r>
            <a:r>
              <a:rPr lang="de-DE" sz="2000" b="1" dirty="0"/>
              <a:t> </a:t>
            </a:r>
            <a:r>
              <a:rPr lang="de-DE" sz="2000" dirty="0">
                <a:solidFill>
                  <a:srgbClr val="669900"/>
                </a:solidFill>
                <a:latin typeface="Comic Sans MS" panose="030F0702030302020204" pitchFamily="66" charset="0"/>
              </a:rPr>
              <a:t>[Har-</a:t>
            </a:r>
            <a:r>
              <a:rPr lang="de-DE" sz="2000" dirty="0" err="1">
                <a:solidFill>
                  <a:srgbClr val="669900"/>
                </a:solidFill>
                <a:latin typeface="Comic Sans MS" panose="030F0702030302020204" pitchFamily="66" charset="0"/>
              </a:rPr>
              <a:t>Peled</a:t>
            </a:r>
            <a:r>
              <a:rPr lang="de-DE" sz="2000" dirty="0">
                <a:solidFill>
                  <a:srgbClr val="669900"/>
                </a:solidFill>
                <a:latin typeface="Comic Sans MS" panose="030F0702030302020204" pitchFamily="66" charset="0"/>
              </a:rPr>
              <a:t>, </a:t>
            </a:r>
            <a:r>
              <a:rPr lang="de-DE" sz="2000" dirty="0" err="1">
                <a:solidFill>
                  <a:srgbClr val="669900"/>
                </a:solidFill>
                <a:latin typeface="Comic Sans MS" panose="030F0702030302020204" pitchFamily="66" charset="0"/>
              </a:rPr>
              <a:t>Mazumdar</a:t>
            </a:r>
            <a:r>
              <a:rPr lang="de-DE" sz="2000" dirty="0">
                <a:solidFill>
                  <a:srgbClr val="669900"/>
                </a:solidFill>
                <a:latin typeface="Comic Sans MS" panose="030F0702030302020204" pitchFamily="66" charset="0"/>
              </a:rPr>
              <a:t>, 2004]</a:t>
            </a:r>
          </a:p>
          <a:p>
            <a:pPr marL="0" indent="0">
              <a:buNone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coreset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fair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O</a:t>
            </a:r>
            <a:r>
              <a:rPr lang="de-DE" baseline="-25000" dirty="0"/>
              <a:t>d</a:t>
            </a:r>
            <a:r>
              <a:rPr lang="de-DE" dirty="0"/>
              <a:t>(k log n / </a:t>
            </a:r>
            <a:r>
              <a:rPr lang="de-DE" dirty="0" err="1">
                <a:latin typeface="Symbol" panose="05050102010706020507" pitchFamily="18" charset="2"/>
              </a:rPr>
              <a:t>e</a:t>
            </a:r>
            <a:r>
              <a:rPr lang="de-DE" baseline="30000" dirty="0" err="1"/>
              <a:t>d</a:t>
            </a:r>
            <a:r>
              <a:rPr lang="de-DE" dirty="0"/>
              <a:t>). This </a:t>
            </a:r>
            <a:r>
              <a:rPr lang="de-DE" dirty="0" err="1"/>
              <a:t>implies</a:t>
            </a:r>
            <a:r>
              <a:rPr lang="de-DE" dirty="0"/>
              <a:t> a </a:t>
            </a:r>
            <a:r>
              <a:rPr lang="de-DE" dirty="0" err="1"/>
              <a:t>streaming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dimensional </a:t>
            </a:r>
            <a:r>
              <a:rPr lang="de-DE" dirty="0" err="1"/>
              <a:t>spaces</a:t>
            </a:r>
            <a:r>
              <a:rPr lang="de-DE" dirty="0"/>
              <a:t>, i.e. </a:t>
            </a:r>
            <a:r>
              <a:rPr lang="de-DE" dirty="0" err="1"/>
              <a:t>constant</a:t>
            </a:r>
            <a:r>
              <a:rPr lang="de-DE" dirty="0"/>
              <a:t> d.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b="1" dirty="0"/>
              <a:t>Sketch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proof</a:t>
            </a:r>
            <a:r>
              <a:rPr lang="de-DE" sz="2000" b="1" dirty="0"/>
              <a:t>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Moving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an </a:t>
            </a:r>
            <a:r>
              <a:rPr lang="de-DE" dirty="0" err="1"/>
              <a:t>overall</a:t>
            </a:r>
            <a:r>
              <a:rPr lang="de-DE" dirty="0"/>
              <a:t> l</a:t>
            </a:r>
            <a:r>
              <a:rPr lang="de-DE" baseline="-25000" dirty="0"/>
              <a:t>2</a:t>
            </a:r>
            <a:r>
              <a:rPr lang="de-DE" dirty="0"/>
              <a:t>²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O(</a:t>
            </a:r>
            <a:r>
              <a:rPr lang="de-DE" dirty="0">
                <a:latin typeface="Symbol" panose="05050102010706020507" pitchFamily="18" charset="2"/>
              </a:rPr>
              <a:t>e</a:t>
            </a:r>
            <a:r>
              <a:rPr lang="de-DE" dirty="0"/>
              <a:t>² </a:t>
            </a:r>
            <a:r>
              <a:rPr lang="de-DE" dirty="0" err="1"/>
              <a:t>Opt</a:t>
            </a:r>
            <a:r>
              <a:rPr lang="de-DE" dirty="0"/>
              <a:t>)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a </a:t>
            </a:r>
            <a:r>
              <a:rPr lang="de-DE" dirty="0" err="1"/>
              <a:t>factor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(1±</a:t>
            </a:r>
            <a:r>
              <a:rPr lang="de-DE" dirty="0">
                <a:latin typeface="Symbol" panose="05050102010706020507" pitchFamily="18" charset="2"/>
              </a:rPr>
              <a:t>e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construction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Har-</a:t>
            </a:r>
            <a:r>
              <a:rPr lang="de-DE" dirty="0" err="1"/>
              <a:t>Peled</a:t>
            </a:r>
            <a:r>
              <a:rPr lang="de-DE" dirty="0"/>
              <a:t> and </a:t>
            </a:r>
            <a:r>
              <a:rPr lang="de-DE" dirty="0" err="1"/>
              <a:t>Mazumdar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argument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streaming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merge&amp;reduce</a:t>
            </a:r>
            <a:r>
              <a:rPr lang="de-DE" dirty="0"/>
              <a:t> </a:t>
            </a:r>
            <a:r>
              <a:rPr lang="de-DE" dirty="0" err="1"/>
              <a:t>technique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35063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EA987-0DF4-4C59-9296-043AC351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dimensional </a:t>
            </a:r>
            <a:r>
              <a:rPr lang="de-DE" dirty="0" err="1"/>
              <a:t>streams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E96E7C-7AD3-446C-8B00-77965AED7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Idea</a:t>
            </a:r>
            <a:r>
              <a:rPr lang="de-DE" sz="2000" b="1" dirty="0"/>
              <a:t> </a:t>
            </a:r>
          </a:p>
          <a:p>
            <a:r>
              <a:rPr lang="de-DE" dirty="0"/>
              <a:t>Use </a:t>
            </a:r>
            <a:r>
              <a:rPr lang="de-DE" dirty="0" err="1"/>
              <a:t>cost-preserving</a:t>
            </a:r>
            <a:r>
              <a:rPr lang="de-DE" dirty="0"/>
              <a:t> </a:t>
            </a:r>
            <a:r>
              <a:rPr lang="de-DE" dirty="0" err="1"/>
              <a:t>sketch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Cohen et al.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O(k/</a:t>
            </a:r>
            <a:r>
              <a:rPr lang="de-DE" dirty="0">
                <a:latin typeface="Symbol" panose="05050102010706020507" pitchFamily="18" charset="2"/>
              </a:rPr>
              <a:t>e</a:t>
            </a:r>
            <a:r>
              <a:rPr lang="de-DE" dirty="0"/>
              <a:t>²)</a:t>
            </a:r>
          </a:p>
          <a:p>
            <a:r>
              <a:rPr lang="de-DE" dirty="0"/>
              <a:t>Problem: Projects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subspace</a:t>
            </a:r>
            <a:r>
              <a:rPr lang="de-DE" dirty="0"/>
              <a:t> and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preserve</a:t>
            </a:r>
            <a:r>
              <a:rPr lang="de-DE" dirty="0"/>
              <a:t> </a:t>
            </a:r>
            <a:r>
              <a:rPr lang="de-DE" dirty="0" err="1"/>
              <a:t>geometry</a:t>
            </a:r>
            <a:endParaRPr lang="de-DE" dirty="0"/>
          </a:p>
          <a:p>
            <a:r>
              <a:rPr lang="de-DE" dirty="0"/>
              <a:t>Solution: </a:t>
            </a:r>
            <a:r>
              <a:rPr lang="de-DE" dirty="0" err="1"/>
              <a:t>Maintain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coreset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linear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space</a:t>
            </a:r>
            <a:endParaRPr lang="de-DE" dirty="0"/>
          </a:p>
          <a:p>
            <a:r>
              <a:rPr lang="de-DE" dirty="0" err="1"/>
              <a:t>Essentially</a:t>
            </a:r>
            <a:r>
              <a:rPr lang="de-DE" dirty="0"/>
              <a:t> </a:t>
            </a:r>
            <a:r>
              <a:rPr lang="de-DE" dirty="0" err="1"/>
              <a:t>replaces</a:t>
            </a:r>
            <a:r>
              <a:rPr lang="de-DE" dirty="0"/>
              <a:t> d in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O(k/</a:t>
            </a:r>
            <a:r>
              <a:rPr lang="de-DE" dirty="0">
                <a:latin typeface="Symbol" panose="05050102010706020507" pitchFamily="18" charset="2"/>
              </a:rPr>
              <a:t>e</a:t>
            </a:r>
            <a:r>
              <a:rPr lang="de-DE" dirty="0"/>
              <a:t>²)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 err="1"/>
              <a:t>Corollary</a:t>
            </a:r>
            <a:endParaRPr lang="de-DE" sz="2000" b="1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streaming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O(d </a:t>
            </a:r>
            <a:r>
              <a:rPr lang="de-DE" dirty="0" err="1"/>
              <a:t>log</a:t>
            </a:r>
            <a:r>
              <a:rPr lang="de-DE" baseline="30000" dirty="0" err="1"/>
              <a:t>O</a:t>
            </a:r>
            <a:r>
              <a:rPr lang="de-DE" baseline="30000" dirty="0"/>
              <a:t>(1)</a:t>
            </a:r>
            <a:r>
              <a:rPr lang="de-DE" dirty="0"/>
              <a:t> 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constants</a:t>
            </a:r>
            <a:r>
              <a:rPr lang="de-DE" dirty="0"/>
              <a:t> k and </a:t>
            </a:r>
            <a:r>
              <a:rPr lang="de-DE" dirty="0">
                <a:latin typeface="Symbol" panose="05050102010706020507" pitchFamily="18" charset="2"/>
              </a:rPr>
              <a:t>e</a:t>
            </a:r>
            <a:r>
              <a:rPr lang="de-DE" dirty="0"/>
              <a:t>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/>
              <a:t>Open Problem</a:t>
            </a:r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poly</a:t>
            </a:r>
            <a:r>
              <a:rPr lang="de-DE" dirty="0"/>
              <a:t>(d, log n, k, </a:t>
            </a:r>
            <a:r>
              <a:rPr lang="de-DE" dirty="0">
                <a:latin typeface="Symbol" panose="05050102010706020507" pitchFamily="18" charset="2"/>
              </a:rPr>
              <a:t>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044382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2949E-F2F7-4B0C-BA08-F464319F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0D99D-3B2A-4315-A826-A932D5D0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133600"/>
            <a:ext cx="8461375" cy="3962400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Coreset</a:t>
            </a:r>
            <a:r>
              <a:rPr lang="de-DE" sz="2000" b="1" dirty="0"/>
              <a:t> </a:t>
            </a:r>
            <a:r>
              <a:rPr lang="de-DE" sz="2000" b="1" dirty="0" err="1"/>
              <a:t>Algorithm</a:t>
            </a:r>
            <a:endParaRPr lang="de-DE" sz="2000" b="1" dirty="0"/>
          </a:p>
          <a:p>
            <a:r>
              <a:rPr lang="de-DE" dirty="0" err="1"/>
              <a:t>Modification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BICO 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[Fichtenberger et al. , 2013]</a:t>
            </a:r>
          </a:p>
          <a:p>
            <a:r>
              <a:rPr lang="de-DE" dirty="0"/>
              <a:t>BICO </a:t>
            </a:r>
            <a:r>
              <a:rPr lang="de-DE" dirty="0" err="1"/>
              <a:t>uses</a:t>
            </a:r>
            <a:r>
              <a:rPr lang="de-DE" dirty="0"/>
              <a:t> „</a:t>
            </a:r>
            <a:r>
              <a:rPr lang="de-DE" dirty="0" err="1"/>
              <a:t>movement-based</a:t>
            </a:r>
            <a:r>
              <a:rPr lang="de-DE" dirty="0"/>
              <a:t>“ </a:t>
            </a:r>
            <a:r>
              <a:rPr lang="de-DE" dirty="0" err="1"/>
              <a:t>coresets</a:t>
            </a:r>
            <a:r>
              <a:rPr lang="de-DE" dirty="0"/>
              <a:t>, i.e. will still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fair k-</a:t>
            </a:r>
            <a:r>
              <a:rPr lang="de-DE" dirty="0" err="1"/>
              <a:t>means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/>
              <a:t>Fair k-</a:t>
            </a:r>
            <a:r>
              <a:rPr lang="de-DE" sz="2000" b="1" dirty="0" err="1"/>
              <a:t>means</a:t>
            </a:r>
            <a:r>
              <a:rPr lang="de-DE" sz="2000" b="1" dirty="0"/>
              <a:t> </a:t>
            </a:r>
            <a:r>
              <a:rPr lang="de-DE" sz="2000" b="1" dirty="0" err="1"/>
              <a:t>algorithms</a:t>
            </a:r>
            <a:endParaRPr lang="de-DE" sz="2000" b="1" dirty="0"/>
          </a:p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++ on </a:t>
            </a:r>
            <a:r>
              <a:rPr lang="de-DE" dirty="0" err="1"/>
              <a:t>fairlets</a:t>
            </a:r>
            <a:r>
              <a:rPr lang="de-DE" dirty="0"/>
              <a:t>: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fairlets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k-</a:t>
            </a:r>
            <a:r>
              <a:rPr lang="de-DE" dirty="0" err="1"/>
              <a:t>means</a:t>
            </a:r>
            <a:r>
              <a:rPr lang="de-DE" dirty="0"/>
              <a:t>++ on </a:t>
            </a:r>
            <a:r>
              <a:rPr lang="de-DE" dirty="0" err="1"/>
              <a:t>colorless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Fair k-</a:t>
            </a:r>
            <a:r>
              <a:rPr lang="de-DE" dirty="0" err="1"/>
              <a:t>means</a:t>
            </a:r>
            <a:r>
              <a:rPr lang="de-DE" dirty="0"/>
              <a:t>++: Run k-</a:t>
            </a:r>
            <a:r>
              <a:rPr lang="de-DE" dirty="0" err="1"/>
              <a:t>means</a:t>
            </a:r>
            <a:r>
              <a:rPr lang="de-DE" dirty="0"/>
              <a:t>++ </a:t>
            </a:r>
            <a:r>
              <a:rPr lang="de-DE" dirty="0" err="1"/>
              <a:t>seeding</a:t>
            </a:r>
            <a:r>
              <a:rPr lang="de-DE" dirty="0"/>
              <a:t> on </a:t>
            </a:r>
            <a:r>
              <a:rPr lang="de-DE" dirty="0" err="1"/>
              <a:t>fairlets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invoke</a:t>
            </a:r>
            <a:r>
              <a:rPr lang="de-DE" dirty="0"/>
              <a:t> fair k-</a:t>
            </a:r>
            <a:r>
              <a:rPr lang="de-DE" dirty="0" err="1"/>
              <a:t>means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66185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76333-7A4C-4E17-80E5-7C9E5ADB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E807B-E7C4-4C9D-A3A1-48A484B02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k-</a:t>
            </a:r>
            <a:r>
              <a:rPr lang="de-DE" sz="2000" b="1" dirty="0" err="1"/>
              <a:t>means</a:t>
            </a:r>
            <a:r>
              <a:rPr lang="de-DE" sz="2000" b="1" dirty="0"/>
              <a:t>++ on </a:t>
            </a:r>
            <a:r>
              <a:rPr lang="de-DE" sz="2000" b="1" dirty="0" err="1"/>
              <a:t>fairlets</a:t>
            </a:r>
            <a:r>
              <a:rPr lang="de-DE" sz="2000" b="1" dirty="0"/>
              <a:t> </a:t>
            </a:r>
            <a:r>
              <a:rPr lang="de-DE" sz="2000" b="1" dirty="0" err="1"/>
              <a:t>vs</a:t>
            </a:r>
            <a:r>
              <a:rPr lang="de-DE" sz="2000" b="1" dirty="0"/>
              <a:t> fair k-</a:t>
            </a:r>
            <a:r>
              <a:rPr lang="de-DE" sz="2000" b="1" dirty="0" err="1"/>
              <a:t>means</a:t>
            </a:r>
            <a:r>
              <a:rPr lang="de-DE" sz="2000" b="1" dirty="0"/>
              <a:t>++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618DB7-2ACC-4457-A00B-5D39D86C0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837687"/>
            <a:ext cx="4051808" cy="36070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D30643-C311-4D2D-B76D-18183D302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32" y="2837687"/>
            <a:ext cx="3763570" cy="36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4499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F9929-DD82-46F5-AA79-D7DF9697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DCC69-63F5-41F8-AF99-64E78CF3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Coresets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speed</a:t>
            </a:r>
            <a:r>
              <a:rPr lang="de-DE" sz="2000" b="1" dirty="0"/>
              <a:t> </a:t>
            </a:r>
            <a:r>
              <a:rPr lang="de-DE" sz="2000" b="1" dirty="0" err="1"/>
              <a:t>up</a:t>
            </a:r>
            <a:r>
              <a:rPr lang="de-DE" sz="2000" b="1" dirty="0"/>
              <a:t> fair k-</a:t>
            </a:r>
            <a:r>
              <a:rPr lang="de-DE" sz="2000" b="1" dirty="0" err="1"/>
              <a:t>means</a:t>
            </a:r>
            <a:r>
              <a:rPr lang="de-DE" sz="2000" b="1" dirty="0"/>
              <a:t>++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5D82D8-47FB-42A2-9141-7CAD30475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" y="2938506"/>
            <a:ext cx="3552230" cy="33548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13F018B-956B-49E5-A931-19192487D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06" y="2938506"/>
            <a:ext cx="3552230" cy="33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761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269EB-52D3-48AA-91AA-DBBD5E5E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7CEA1-4DE4-4CC1-8CC9-683534EB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Streaming fair k-</a:t>
            </a:r>
            <a:r>
              <a:rPr lang="de-DE" sz="2000" b="1" dirty="0" err="1"/>
              <a:t>means</a:t>
            </a:r>
            <a:endParaRPr lang="de-DE" sz="2000" b="1" dirty="0"/>
          </a:p>
          <a:p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wrt</a:t>
            </a:r>
            <a:r>
              <a:rPr lang="de-DE" dirty="0"/>
              <a:t>. sensitive </a:t>
            </a:r>
            <a:r>
              <a:rPr lang="de-DE" dirty="0" err="1"/>
              <a:t>attribute</a:t>
            </a:r>
            <a:endParaRPr lang="de-DE" dirty="0"/>
          </a:p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and k-</a:t>
            </a:r>
            <a:r>
              <a:rPr lang="de-DE" dirty="0" err="1"/>
              <a:t>means</a:t>
            </a:r>
            <a:r>
              <a:rPr lang="de-DE" dirty="0"/>
              <a:t>++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translated</a:t>
            </a:r>
            <a:r>
              <a:rPr lang="de-DE" dirty="0"/>
              <a:t>, but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slower</a:t>
            </a:r>
            <a:endParaRPr lang="de-DE" dirty="0"/>
          </a:p>
          <a:p>
            <a:r>
              <a:rPr lang="de-DE" dirty="0" err="1"/>
              <a:t>Coresets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wrt</a:t>
            </a:r>
            <a:r>
              <a:rPr lang="de-DE" dirty="0"/>
              <a:t>. </a:t>
            </a:r>
            <a:r>
              <a:rPr lang="de-DE" dirty="0" err="1"/>
              <a:t>every</a:t>
            </a:r>
            <a:r>
              <a:rPr lang="de-DE" dirty="0"/>
              <a:t> possible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constraint</a:t>
            </a:r>
            <a:endParaRPr lang="de-DE" dirty="0"/>
          </a:p>
          <a:p>
            <a:r>
              <a:rPr lang="de-DE" dirty="0" err="1"/>
              <a:t>Existence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coresets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 </a:t>
            </a:r>
            <a:r>
              <a:rPr lang="de-DE" dirty="0" err="1"/>
              <a:t>similarly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high-dimensional </a:t>
            </a:r>
            <a:r>
              <a:rPr lang="de-DE" dirty="0" err="1"/>
              <a:t>streams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cost-preserving</a:t>
            </a:r>
            <a:r>
              <a:rPr lang="de-DE" dirty="0"/>
              <a:t> </a:t>
            </a:r>
            <a:r>
              <a:rPr lang="de-DE" dirty="0" err="1"/>
              <a:t>sketches</a:t>
            </a:r>
            <a:r>
              <a:rPr lang="de-DE" dirty="0"/>
              <a:t> and </a:t>
            </a:r>
            <a:r>
              <a:rPr lang="de-DE" dirty="0" err="1"/>
              <a:t>coresets</a:t>
            </a:r>
            <a:endParaRPr lang="de-DE" dirty="0"/>
          </a:p>
          <a:p>
            <a:r>
              <a:rPr lang="de-DE" dirty="0"/>
              <a:t>Experiments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coresets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good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31746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16D9E-F524-4AD3-8F7D-94303DCC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b="1" dirty="0"/>
              <a:t>		        </a:t>
            </a:r>
            <a:r>
              <a:rPr lang="de-DE" sz="3200" b="1" dirty="0" err="1"/>
              <a:t>Thank</a:t>
            </a:r>
            <a:r>
              <a:rPr lang="de-DE" sz="3200" b="1" dirty="0"/>
              <a:t> </a:t>
            </a:r>
            <a:r>
              <a:rPr lang="de-DE" sz="3200" b="1" dirty="0" err="1"/>
              <a:t>you</a:t>
            </a:r>
            <a:r>
              <a:rPr lang="de-DE" sz="3200" b="1" dirty="0"/>
              <a:t>!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599244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22561-1612-4C63-A801-9679C185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523E89-81F5-4CE5-BAE0-8EF98E8A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6" y="2133600"/>
            <a:ext cx="8126942" cy="39624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O(1)-approximation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 k-median via </a:t>
            </a:r>
            <a:r>
              <a:rPr lang="de-DE" dirty="0" err="1"/>
              <a:t>fairlets</a:t>
            </a:r>
            <a:r>
              <a:rPr lang="de-DE" dirty="0"/>
              <a:t> 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[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Chiericetti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Kumar, 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Lattanzi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Vassilvitskii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2017]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 err="1"/>
              <a:t>Idea</a:t>
            </a:r>
            <a:endParaRPr lang="de-DE" sz="2000" b="1" dirty="0"/>
          </a:p>
          <a:p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mincost</a:t>
            </a:r>
            <a:r>
              <a:rPr lang="de-DE" dirty="0"/>
              <a:t> </a:t>
            </a:r>
            <a:r>
              <a:rPr lang="de-DE" dirty="0" err="1"/>
              <a:t>bipartite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pairs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fairlets</a:t>
            </a:r>
            <a:r>
              <a:rPr lang="de-DE" dirty="0"/>
              <a:t>)</a:t>
            </a:r>
          </a:p>
          <a:p>
            <a:r>
              <a:rPr lang="de-DE" dirty="0"/>
              <a:t>Pick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fairlet</a:t>
            </a:r>
            <a:endParaRPr lang="de-DE" dirty="0"/>
          </a:p>
          <a:p>
            <a:r>
              <a:rPr lang="de-DE" dirty="0"/>
              <a:t>Run k-median </a:t>
            </a:r>
            <a:r>
              <a:rPr lang="de-DE" dirty="0" err="1"/>
              <a:t>algorithm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2000" b="1" dirty="0"/>
              <a:t>Analysis</a:t>
            </a:r>
          </a:p>
          <a:p>
            <a:r>
              <a:rPr lang="de-DE" dirty="0" err="1"/>
              <a:t>Matching-cost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Opt</a:t>
            </a:r>
            <a:endParaRPr lang="de-DE" dirty="0"/>
          </a:p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triangle</a:t>
            </a:r>
            <a:r>
              <a:rPr lang="de-DE" dirty="0"/>
              <a:t> </a:t>
            </a:r>
            <a:r>
              <a:rPr lang="de-DE" dirty="0" err="1"/>
              <a:t>inequality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8001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42472-437F-47B9-8623-CF24E5F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A5CF8-1865-4A64-A1E4-2346E629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Fair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/>
              <a:t>Fair k-</a:t>
            </a:r>
            <a:r>
              <a:rPr lang="de-DE" dirty="0" err="1"/>
              <a:t>means</a:t>
            </a:r>
            <a:r>
              <a:rPr lang="de-DE" dirty="0"/>
              <a:t>++</a:t>
            </a:r>
          </a:p>
          <a:p>
            <a:r>
              <a:rPr lang="de-DE" dirty="0"/>
              <a:t>Fair </a:t>
            </a:r>
            <a:r>
              <a:rPr lang="de-DE" dirty="0" err="1"/>
              <a:t>coresets</a:t>
            </a:r>
            <a:endParaRPr lang="de-DE" dirty="0"/>
          </a:p>
          <a:p>
            <a:r>
              <a:rPr lang="de-DE" dirty="0"/>
              <a:t>Streaming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fair k-</a:t>
            </a:r>
            <a:r>
              <a:rPr lang="de-DE" dirty="0" err="1"/>
              <a:t>means</a:t>
            </a:r>
            <a:endParaRPr lang="de-DE" dirty="0"/>
          </a:p>
          <a:p>
            <a:r>
              <a:rPr lang="de-DE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5332727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A929D-ED86-48BB-A5B0-86B42331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Fair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(</a:t>
            </a:r>
            <a:r>
              <a:rPr lang="de-DE" dirty="0" err="1"/>
              <a:t>objective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47D54-7651-4A9D-8659-E5DD0950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133600"/>
            <a:ext cx="8385175" cy="3962400"/>
          </a:xfrm>
        </p:spPr>
        <p:txBody>
          <a:bodyPr/>
          <a:lstStyle/>
          <a:p>
            <a:r>
              <a:rPr lang="de-DE" dirty="0"/>
              <a:t>Input: Set 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in </a:t>
            </a:r>
            <a:r>
              <a:rPr lang="de-DE" dirty="0" err="1"/>
              <a:t>R</a:t>
            </a:r>
            <a:r>
              <a:rPr lang="de-DE" baseline="30000" dirty="0" err="1"/>
              <a:t>d</a:t>
            </a:r>
            <a:endParaRPr lang="de-DE" dirty="0"/>
          </a:p>
          <a:p>
            <a:r>
              <a:rPr lang="de-DE" dirty="0"/>
              <a:t>Output: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 </a:t>
            </a:r>
            <a:r>
              <a:rPr lang="de-DE" dirty="0" err="1"/>
              <a:t>center</a:t>
            </a:r>
            <a:r>
              <a:rPr lang="de-DE" dirty="0"/>
              <a:t> C={c</a:t>
            </a:r>
            <a:r>
              <a:rPr lang="de-DE" baseline="-25000" dirty="0"/>
              <a:t>1</a:t>
            </a:r>
            <a:r>
              <a:rPr lang="de-DE" dirty="0"/>
              <a:t>,…,</a:t>
            </a:r>
            <a:r>
              <a:rPr lang="de-DE" dirty="0" err="1"/>
              <a:t>c</a:t>
            </a:r>
            <a:r>
              <a:rPr lang="de-DE" baseline="-25000" dirty="0" err="1"/>
              <a:t>k</a:t>
            </a:r>
            <a:r>
              <a:rPr lang="de-DE" dirty="0"/>
              <a:t>} and a </a:t>
            </a:r>
            <a:r>
              <a:rPr lang="de-DE" dirty="0" err="1"/>
              <a:t>partition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P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subsets</a:t>
            </a:r>
            <a:r>
              <a:rPr lang="de-DE" dirty="0"/>
              <a:t> P</a:t>
            </a:r>
            <a:r>
              <a:rPr lang="de-DE" baseline="-25000" dirty="0"/>
              <a:t>1</a:t>
            </a:r>
            <a:r>
              <a:rPr lang="de-DE" dirty="0"/>
              <a:t>,…, </a:t>
            </a:r>
            <a:r>
              <a:rPr lang="de-DE" dirty="0" err="1"/>
              <a:t>P</a:t>
            </a:r>
            <a:r>
              <a:rPr lang="de-DE" baseline="-25000" dirty="0" err="1"/>
              <a:t>k</a:t>
            </a:r>
            <a:r>
              <a:rPr lang="de-DE" dirty="0"/>
              <a:t> such </a:t>
            </a:r>
            <a:r>
              <a:rPr lang="de-DE" dirty="0" err="1"/>
              <a:t>that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3600" dirty="0">
                <a:latin typeface="Symbol" panose="05050102010706020507" pitchFamily="18" charset="2"/>
              </a:rPr>
              <a:t>                        S </a:t>
            </a:r>
            <a:r>
              <a:rPr lang="de-DE" sz="3600" dirty="0" err="1">
                <a:latin typeface="Symbol" panose="05050102010706020507" pitchFamily="18" charset="2"/>
              </a:rPr>
              <a:t>S</a:t>
            </a:r>
            <a:r>
              <a:rPr lang="de-DE" dirty="0"/>
              <a:t>  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minimized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|{</a:t>
            </a:r>
            <a:r>
              <a:rPr lang="de-DE" dirty="0" err="1"/>
              <a:t>p</a:t>
            </a:r>
            <a:r>
              <a:rPr lang="de-DE" dirty="0" err="1">
                <a:sym typeface="Symbol" panose="05050102010706020507" pitchFamily="18" charset="2"/>
              </a:rPr>
              <a:t></a:t>
            </a:r>
            <a:r>
              <a:rPr lang="de-DE" dirty="0" err="1"/>
              <a:t>P</a:t>
            </a:r>
            <a:r>
              <a:rPr lang="de-DE" baseline="-25000" dirty="0" err="1"/>
              <a:t>i</a:t>
            </a:r>
            <a:r>
              <a:rPr lang="de-DE" dirty="0"/>
              <a:t> | </a:t>
            </a:r>
            <a:r>
              <a:rPr lang="de-DE" dirty="0" err="1"/>
              <a:t>color</a:t>
            </a:r>
            <a:r>
              <a:rPr lang="de-DE" dirty="0"/>
              <a:t>(p) = </a:t>
            </a:r>
            <a:r>
              <a:rPr lang="de-DE" dirty="0" err="1"/>
              <a:t>yellow</a:t>
            </a:r>
            <a:r>
              <a:rPr lang="de-DE" dirty="0"/>
              <a:t>}| = |{p </a:t>
            </a:r>
            <a:r>
              <a:rPr lang="de-DE" dirty="0">
                <a:sym typeface="Symbol" panose="05050102010706020507" pitchFamily="18" charset="2"/>
              </a:rPr>
              <a:t></a:t>
            </a:r>
            <a:r>
              <a:rPr lang="de-DE" dirty="0"/>
              <a:t>P</a:t>
            </a:r>
            <a:r>
              <a:rPr lang="de-DE" baseline="-25000" dirty="0"/>
              <a:t>i</a:t>
            </a:r>
            <a:r>
              <a:rPr lang="de-DE" dirty="0"/>
              <a:t> | </a:t>
            </a:r>
            <a:r>
              <a:rPr lang="de-DE" dirty="0" err="1"/>
              <a:t>color</a:t>
            </a:r>
            <a:r>
              <a:rPr lang="de-DE" dirty="0"/>
              <a:t>(p) = </a:t>
            </a:r>
            <a:r>
              <a:rPr lang="de-DE" dirty="0" err="1"/>
              <a:t>blue</a:t>
            </a:r>
            <a:r>
              <a:rPr lang="de-DE" dirty="0"/>
              <a:t>}|      (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DEC031-96FF-4355-87C6-4DDF10AA7ED7}"/>
              </a:ext>
            </a:extLst>
          </p:cNvPr>
          <p:cNvSpPr txBox="1"/>
          <p:nvPr/>
        </p:nvSpPr>
        <p:spPr>
          <a:xfrm>
            <a:off x="3225801" y="386926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i=1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24D1851-9CD6-487A-B079-0A06A6940103}"/>
              </a:ext>
            </a:extLst>
          </p:cNvPr>
          <p:cNvSpPr txBox="1"/>
          <p:nvPr/>
        </p:nvSpPr>
        <p:spPr>
          <a:xfrm>
            <a:off x="3302745" y="33679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7738B3-6A62-4E64-983F-36F5979A7381}"/>
              </a:ext>
            </a:extLst>
          </p:cNvPr>
          <p:cNvSpPr txBox="1"/>
          <p:nvPr/>
        </p:nvSpPr>
        <p:spPr>
          <a:xfrm>
            <a:off x="3577179" y="388952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p</a:t>
            </a:r>
            <a:r>
              <a:rPr lang="de-DE" sz="1400" dirty="0" err="1">
                <a:sym typeface="Symbol" panose="05050102010706020507" pitchFamily="18" charset="2"/>
              </a:rPr>
              <a:t>C</a:t>
            </a:r>
            <a:r>
              <a:rPr lang="de-DE" sz="1400" baseline="-25000" dirty="0" err="1">
                <a:sym typeface="Symbol" panose="05050102010706020507" pitchFamily="18" charset="2"/>
              </a:rPr>
              <a:t>i</a:t>
            </a: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BAC6E7-C176-4C1F-9997-E38614B80360}"/>
              </a:ext>
            </a:extLst>
          </p:cNvPr>
          <p:cNvSpPr txBox="1"/>
          <p:nvPr/>
        </p:nvSpPr>
        <p:spPr>
          <a:xfrm>
            <a:off x="4005501" y="362321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||p-c</a:t>
            </a:r>
            <a:r>
              <a:rPr lang="de-DE" baseline="-25000" dirty="0"/>
              <a:t>i</a:t>
            </a:r>
            <a:r>
              <a:rPr lang="de-DE" dirty="0"/>
              <a:t>||²</a:t>
            </a:r>
          </a:p>
        </p:txBody>
      </p:sp>
    </p:spTree>
    <p:extLst>
      <p:ext uri="{BB962C8B-B14F-4D97-AF65-F5344CB8AC3E}">
        <p14:creationId xmlns:p14="http://schemas.microsoft.com/office/powerpoint/2010/main" val="1070111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A929D-ED86-48BB-A5B0-86B42331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Fair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(</a:t>
            </a:r>
            <a:r>
              <a:rPr lang="de-DE" dirty="0" err="1"/>
              <a:t>objective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47D54-7651-4A9D-8659-E5DD0950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133600"/>
            <a:ext cx="8258175" cy="3962400"/>
          </a:xfrm>
        </p:spPr>
        <p:txBody>
          <a:bodyPr/>
          <a:lstStyle/>
          <a:p>
            <a:r>
              <a:rPr lang="de-DE" dirty="0"/>
              <a:t>Input: Set 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in </a:t>
            </a:r>
            <a:r>
              <a:rPr lang="de-DE" dirty="0" err="1"/>
              <a:t>R</a:t>
            </a:r>
            <a:r>
              <a:rPr lang="de-DE" baseline="30000" dirty="0" err="1"/>
              <a:t>d</a:t>
            </a:r>
            <a:endParaRPr lang="de-DE" baseline="30000" dirty="0"/>
          </a:p>
          <a:p>
            <a:r>
              <a:rPr lang="de-DE" dirty="0"/>
              <a:t>Output: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 </a:t>
            </a:r>
            <a:r>
              <a:rPr lang="de-DE" dirty="0" err="1"/>
              <a:t>center</a:t>
            </a:r>
            <a:r>
              <a:rPr lang="de-DE" dirty="0"/>
              <a:t> C={c</a:t>
            </a:r>
            <a:r>
              <a:rPr lang="de-DE" baseline="-25000" dirty="0"/>
              <a:t>1</a:t>
            </a:r>
            <a:r>
              <a:rPr lang="de-DE" dirty="0"/>
              <a:t>,…,</a:t>
            </a:r>
            <a:r>
              <a:rPr lang="de-DE" dirty="0" err="1"/>
              <a:t>c</a:t>
            </a:r>
            <a:r>
              <a:rPr lang="de-DE" baseline="-25000" dirty="0" err="1"/>
              <a:t>k</a:t>
            </a:r>
            <a:r>
              <a:rPr lang="de-DE" dirty="0"/>
              <a:t>} and a </a:t>
            </a:r>
            <a:r>
              <a:rPr lang="de-DE" dirty="0" err="1"/>
              <a:t>partition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P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subsets</a:t>
            </a:r>
            <a:r>
              <a:rPr lang="de-DE" dirty="0"/>
              <a:t> P</a:t>
            </a:r>
            <a:r>
              <a:rPr lang="de-DE" baseline="-25000" dirty="0"/>
              <a:t>1</a:t>
            </a:r>
            <a:r>
              <a:rPr lang="de-DE" dirty="0"/>
              <a:t>,…, </a:t>
            </a:r>
            <a:r>
              <a:rPr lang="de-DE" dirty="0" err="1"/>
              <a:t>P</a:t>
            </a:r>
            <a:r>
              <a:rPr lang="de-DE" baseline="-25000" dirty="0" err="1"/>
              <a:t>k</a:t>
            </a:r>
            <a:r>
              <a:rPr lang="de-DE" dirty="0"/>
              <a:t> such </a:t>
            </a:r>
            <a:r>
              <a:rPr lang="de-DE" dirty="0" err="1"/>
              <a:t>that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3600" dirty="0">
                <a:latin typeface="Symbol" panose="05050102010706020507" pitchFamily="18" charset="2"/>
              </a:rPr>
              <a:t>                        S </a:t>
            </a:r>
            <a:r>
              <a:rPr lang="de-DE" sz="3600" dirty="0" err="1">
                <a:latin typeface="Symbol" panose="05050102010706020507" pitchFamily="18" charset="2"/>
              </a:rPr>
              <a:t>S</a:t>
            </a:r>
            <a:r>
              <a:rPr lang="de-DE" dirty="0"/>
              <a:t>  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minimized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|{</a:t>
            </a:r>
            <a:r>
              <a:rPr lang="de-DE" dirty="0" err="1"/>
              <a:t>p</a:t>
            </a:r>
            <a:r>
              <a:rPr lang="de-DE" dirty="0" err="1">
                <a:sym typeface="Symbol" panose="05050102010706020507" pitchFamily="18" charset="2"/>
              </a:rPr>
              <a:t></a:t>
            </a:r>
            <a:r>
              <a:rPr lang="de-DE" dirty="0" err="1"/>
              <a:t>P</a:t>
            </a:r>
            <a:r>
              <a:rPr lang="de-DE" baseline="-25000" dirty="0" err="1"/>
              <a:t>i</a:t>
            </a:r>
            <a:r>
              <a:rPr lang="de-DE" dirty="0"/>
              <a:t> | </a:t>
            </a:r>
            <a:r>
              <a:rPr lang="de-DE" dirty="0" err="1"/>
              <a:t>color</a:t>
            </a:r>
            <a:r>
              <a:rPr lang="de-DE" dirty="0"/>
              <a:t>(p) = </a:t>
            </a:r>
            <a:r>
              <a:rPr lang="de-DE" dirty="0" err="1"/>
              <a:t>yellow</a:t>
            </a:r>
            <a:r>
              <a:rPr lang="de-DE" dirty="0"/>
              <a:t>}| = |{p </a:t>
            </a:r>
            <a:r>
              <a:rPr lang="de-DE" dirty="0">
                <a:sym typeface="Symbol" panose="05050102010706020507" pitchFamily="18" charset="2"/>
              </a:rPr>
              <a:t></a:t>
            </a:r>
            <a:r>
              <a:rPr lang="de-DE" dirty="0"/>
              <a:t>P</a:t>
            </a:r>
            <a:r>
              <a:rPr lang="de-DE" baseline="-25000" dirty="0"/>
              <a:t>i</a:t>
            </a:r>
            <a:r>
              <a:rPr lang="de-DE" dirty="0"/>
              <a:t> | </a:t>
            </a:r>
            <a:r>
              <a:rPr lang="de-DE" dirty="0" err="1"/>
              <a:t>color</a:t>
            </a:r>
            <a:r>
              <a:rPr lang="de-DE" dirty="0"/>
              <a:t>(p) = </a:t>
            </a:r>
            <a:r>
              <a:rPr lang="de-DE" dirty="0" err="1"/>
              <a:t>blue</a:t>
            </a:r>
            <a:r>
              <a:rPr lang="de-DE" dirty="0"/>
              <a:t>}|      (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C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b="1" dirty="0" err="1">
                <a:solidFill>
                  <a:srgbClr val="669900"/>
                </a:solidFill>
              </a:rPr>
              <a:t>cost</a:t>
            </a:r>
            <a:r>
              <a:rPr lang="de-DE" b="1" dirty="0">
                <a:solidFill>
                  <a:srgbClr val="669900"/>
                </a:solidFill>
              </a:rPr>
              <a:t>(P,C)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centers</a:t>
            </a:r>
            <a:r>
              <a:rPr lang="de-DE" dirty="0"/>
              <a:t> C.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DEC031-96FF-4355-87C6-4DDF10AA7ED7}"/>
              </a:ext>
            </a:extLst>
          </p:cNvPr>
          <p:cNvSpPr txBox="1"/>
          <p:nvPr/>
        </p:nvSpPr>
        <p:spPr>
          <a:xfrm>
            <a:off x="3225801" y="386926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i=1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24D1851-9CD6-487A-B079-0A06A6940103}"/>
              </a:ext>
            </a:extLst>
          </p:cNvPr>
          <p:cNvSpPr txBox="1"/>
          <p:nvPr/>
        </p:nvSpPr>
        <p:spPr>
          <a:xfrm>
            <a:off x="3302745" y="33679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7738B3-6A62-4E64-983F-36F5979A7381}"/>
              </a:ext>
            </a:extLst>
          </p:cNvPr>
          <p:cNvSpPr txBox="1"/>
          <p:nvPr/>
        </p:nvSpPr>
        <p:spPr>
          <a:xfrm>
            <a:off x="3577179" y="388952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p</a:t>
            </a:r>
            <a:r>
              <a:rPr lang="de-DE" sz="1400" dirty="0" err="1">
                <a:sym typeface="Symbol" panose="05050102010706020507" pitchFamily="18" charset="2"/>
              </a:rPr>
              <a:t>C</a:t>
            </a:r>
            <a:r>
              <a:rPr lang="de-DE" sz="1400" baseline="-25000" dirty="0" err="1">
                <a:sym typeface="Symbol" panose="05050102010706020507" pitchFamily="18" charset="2"/>
              </a:rPr>
              <a:t>i</a:t>
            </a: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BAC6E7-C176-4C1F-9997-E38614B80360}"/>
              </a:ext>
            </a:extLst>
          </p:cNvPr>
          <p:cNvSpPr txBox="1"/>
          <p:nvPr/>
        </p:nvSpPr>
        <p:spPr>
          <a:xfrm>
            <a:off x="4005501" y="362321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||p-c</a:t>
            </a:r>
            <a:r>
              <a:rPr lang="de-DE" baseline="-25000" dirty="0"/>
              <a:t>i</a:t>
            </a:r>
            <a:r>
              <a:rPr lang="de-DE" dirty="0"/>
              <a:t>||²</a:t>
            </a:r>
          </a:p>
        </p:txBody>
      </p:sp>
    </p:spTree>
    <p:extLst>
      <p:ext uri="{BB962C8B-B14F-4D97-AF65-F5344CB8AC3E}">
        <p14:creationId xmlns:p14="http://schemas.microsoft.com/office/powerpoint/2010/main" val="37973947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3D9C5-CF79-4FA4-95F3-11E51F95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7D2048-B706-4F6F-AF86-5C09FE04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[Bhattacharya, </a:t>
            </a:r>
            <a:r>
              <a:rPr lang="de-DE" dirty="0" err="1">
                <a:solidFill>
                  <a:srgbClr val="669900"/>
                </a:solidFill>
                <a:latin typeface="Comic Sans MS" panose="030F0702030302020204" pitchFamily="66" charset="0"/>
              </a:rPr>
              <a:t>Jaiswal</a:t>
            </a:r>
            <a:r>
              <a:rPr lang="de-DE" dirty="0">
                <a:solidFill>
                  <a:srgbClr val="669900"/>
                </a:solidFill>
                <a:latin typeface="Comic Sans MS" panose="030F0702030302020204" pitchFamily="66" charset="0"/>
              </a:rPr>
              <a:t>, Kumar, 2018]</a:t>
            </a:r>
          </a:p>
          <a:p>
            <a:r>
              <a:rPr lang="de-DE" dirty="0"/>
              <a:t>Can </a:t>
            </a:r>
            <a:r>
              <a:rPr lang="de-DE" dirty="0" err="1"/>
              <a:t>compute</a:t>
            </a:r>
            <a:r>
              <a:rPr lang="de-DE" dirty="0"/>
              <a:t> in time O(</a:t>
            </a:r>
            <a:r>
              <a:rPr lang="de-DE" dirty="0" err="1"/>
              <a:t>nd</a:t>
            </a:r>
            <a:r>
              <a:rPr lang="de-DE" dirty="0"/>
              <a:t> 2</a:t>
            </a:r>
            <a:r>
              <a:rPr lang="de-DE" baseline="30000" dirty="0"/>
              <a:t>O(k/</a:t>
            </a:r>
            <a:r>
              <a:rPr lang="de-DE" baseline="30000" dirty="0">
                <a:latin typeface="Symbol" panose="05050102010706020507" pitchFamily="18" charset="2"/>
              </a:rPr>
              <a:t>e</a:t>
            </a:r>
            <a:r>
              <a:rPr lang="de-DE" baseline="30000" dirty="0"/>
              <a:t>)</a:t>
            </a:r>
            <a:r>
              <a:rPr lang="de-DE" dirty="0"/>
              <a:t>)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</a:t>
            </a:r>
            <a:r>
              <a:rPr lang="de-DE" baseline="30000" dirty="0"/>
              <a:t>O(k/</a:t>
            </a:r>
            <a:r>
              <a:rPr lang="de-DE" baseline="30000" dirty="0">
                <a:latin typeface="Symbol" panose="05050102010706020507" pitchFamily="18" charset="2"/>
              </a:rPr>
              <a:t>e</a:t>
            </a:r>
            <a:r>
              <a:rPr lang="de-DE" baseline="30000" dirty="0"/>
              <a:t>)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k-centers such </a:t>
            </a:r>
            <a:r>
              <a:rPr lang="de-DE" dirty="0" err="1"/>
              <a:t>that</a:t>
            </a:r>
            <a:r>
              <a:rPr lang="de-DE" dirty="0"/>
              <a:t>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(1+</a:t>
            </a:r>
            <a:r>
              <a:rPr lang="de-DE" dirty="0">
                <a:latin typeface="Symbol" panose="05050102010706020507" pitchFamily="18" charset="2"/>
              </a:rPr>
              <a:t>e</a:t>
            </a:r>
            <a:r>
              <a:rPr lang="de-DE" dirty="0"/>
              <a:t>)-approximation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A135FE-0337-491C-ADF2-E4CCB486B47F}"/>
              </a:ext>
            </a:extLst>
          </p:cNvPr>
          <p:cNvSpPr txBox="1"/>
          <p:nvPr/>
        </p:nvSpPr>
        <p:spPr>
          <a:xfrm>
            <a:off x="3666067" y="236219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~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13E62C-1884-49CA-91E5-5765572025D0}"/>
              </a:ext>
            </a:extLst>
          </p:cNvPr>
          <p:cNvSpPr txBox="1"/>
          <p:nvPr/>
        </p:nvSpPr>
        <p:spPr>
          <a:xfrm>
            <a:off x="5122333" y="236219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7785493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0FF4-0124-4DC7-A192-64B45E5E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Fair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67BA2-F9E1-400C-9DF8-3E8F2AAE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k-</a:t>
            </a:r>
            <a:r>
              <a:rPr lang="de-DE" sz="2000" b="1" dirty="0" err="1"/>
              <a:t>means</a:t>
            </a:r>
            <a:r>
              <a:rPr lang="de-DE" sz="2000" b="1" dirty="0"/>
              <a:t> </a:t>
            </a:r>
            <a:r>
              <a:rPr lang="de-DE" sz="2000" b="1" dirty="0" err="1"/>
              <a:t>algorithm</a:t>
            </a:r>
            <a:r>
              <a:rPr lang="de-DE" sz="2000" b="1" dirty="0"/>
              <a:t> (</a:t>
            </a:r>
            <a:r>
              <a:rPr lang="de-DE" sz="2000" b="1" dirty="0" err="1"/>
              <a:t>Lloyd‘s</a:t>
            </a:r>
            <a:r>
              <a:rPr lang="de-DE" sz="2000" b="1" dirty="0"/>
              <a:t> </a:t>
            </a:r>
            <a:r>
              <a:rPr lang="de-DE" sz="2000" b="1" dirty="0" err="1"/>
              <a:t>algorithm</a:t>
            </a:r>
            <a:r>
              <a:rPr lang="de-DE" sz="2000" b="1" dirty="0"/>
              <a:t>)</a:t>
            </a:r>
          </a:p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 </a:t>
            </a:r>
            <a:r>
              <a:rPr lang="de-DE" dirty="0" err="1"/>
              <a:t>centers</a:t>
            </a:r>
            <a:endParaRPr lang="de-DE" dirty="0"/>
          </a:p>
          <a:p>
            <a:r>
              <a:rPr lang="de-DE" dirty="0"/>
              <a:t>Repeat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convergence</a:t>
            </a:r>
            <a:endParaRPr lang="de-DE" dirty="0"/>
          </a:p>
          <a:p>
            <a:r>
              <a:rPr lang="de-DE" dirty="0"/>
              <a:t>    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  <a:p>
            <a:r>
              <a:rPr lang="de-DE" dirty="0"/>
              <a:t>    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cluster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6700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000"/>
      </a:accent1>
      <a:accent2>
        <a:srgbClr val="FF0000"/>
      </a:accent2>
      <a:accent3>
        <a:srgbClr val="595959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1572</Words>
  <Application>Microsoft Office PowerPoint</Application>
  <PresentationFormat>Bildschirmpräsentation (4:3)</PresentationFormat>
  <Paragraphs>278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5" baseType="lpstr">
      <vt:lpstr>Arial</vt:lpstr>
      <vt:lpstr>Arial Unicode MS</vt:lpstr>
      <vt:lpstr>Comic Sans MS</vt:lpstr>
      <vt:lpstr>Symbol</vt:lpstr>
      <vt:lpstr>Times New Roman</vt:lpstr>
      <vt:lpstr>Wingdings</vt:lpstr>
      <vt:lpstr>Standarddesign</vt:lpstr>
      <vt:lpstr>Streaming algorithms for fair k-means clustering Christian Sohler  (joint work with Melanie Schmidt and Chris Schwiegelshohn)</vt:lpstr>
      <vt:lpstr>Fairness in machine learning</vt:lpstr>
      <vt:lpstr>Today‘s notion of fairness</vt:lpstr>
      <vt:lpstr>Previous results</vt:lpstr>
      <vt:lpstr>Outline</vt:lpstr>
      <vt:lpstr>Fair k-means clustering (objective)</vt:lpstr>
      <vt:lpstr>Fair k-means clustering (objective)</vt:lpstr>
      <vt:lpstr>What‘s known?</vt:lpstr>
      <vt:lpstr>Fair k-means algorithm</vt:lpstr>
      <vt:lpstr>Fair k-means algorithm</vt:lpstr>
      <vt:lpstr>Fair k-means algorithm</vt:lpstr>
      <vt:lpstr>Fair k-means algorithm</vt:lpstr>
      <vt:lpstr>Fair k-means algorithm</vt:lpstr>
      <vt:lpstr>Fair k-means algorithm</vt:lpstr>
      <vt:lpstr>Fair k-means++</vt:lpstr>
      <vt:lpstr>Fair coresets</vt:lpstr>
      <vt:lpstr>Fair coresets</vt:lpstr>
      <vt:lpstr>Fair coresets</vt:lpstr>
      <vt:lpstr>Coresets – why composability is violated</vt:lpstr>
      <vt:lpstr>Coresets – why composability is violated</vt:lpstr>
      <vt:lpstr>Coresets – why composability is violated</vt:lpstr>
      <vt:lpstr>Coresets – why composability is violated</vt:lpstr>
      <vt:lpstr>Coresets – why composability is violated</vt:lpstr>
      <vt:lpstr>Coresets – why composability is violated</vt:lpstr>
      <vt:lpstr>Coresets – why composability is violated</vt:lpstr>
      <vt:lpstr>Coresets – why composability is violated</vt:lpstr>
      <vt:lpstr>Coresets – why composability is violated</vt:lpstr>
      <vt:lpstr>Coresets – why composability is violated</vt:lpstr>
      <vt:lpstr>Coresets – why composability is violated</vt:lpstr>
      <vt:lpstr>k-means clustering with color constraints</vt:lpstr>
      <vt:lpstr>Fair coresets</vt:lpstr>
      <vt:lpstr>Do fair coresets exist?</vt:lpstr>
      <vt:lpstr>High dimensional streams</vt:lpstr>
      <vt:lpstr>Experiments</vt:lpstr>
      <vt:lpstr>Experiments</vt:lpstr>
      <vt:lpstr>Experiments</vt:lpstr>
      <vt:lpstr>Conclusion</vt:lpstr>
      <vt:lpstr>PowerPoint-Präsentation</vt:lpstr>
    </vt:vector>
  </TitlesOfParts>
  <Company>itmc - 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msteolsc</dc:creator>
  <cp:lastModifiedBy>Christian Sohler</cp:lastModifiedBy>
  <cp:revision>467</cp:revision>
  <dcterms:created xsi:type="dcterms:W3CDTF">2008-12-01T10:04:29Z</dcterms:created>
  <dcterms:modified xsi:type="dcterms:W3CDTF">2018-03-21T10:05:00Z</dcterms:modified>
</cp:coreProperties>
</file>