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9EC2-BFC9-354A-A123-631A62D18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F5188-85A6-D94F-BB40-75A079352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AEB4C-11AA-114A-B950-28A2DB6C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1C14-6B24-4241-BBCA-ABA8E9E4E921}" type="datetimeFigureOut">
              <a:rPr lang="en-KR" smtClean="0"/>
              <a:t>2021/07/13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1306B-41EB-8643-9419-B5986551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37BE-B2A0-7447-A69D-BFE21467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8CA2-2704-8E47-843A-4015A2893AA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602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1182-E8B3-2842-A925-A7656AE3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7EDAB-20DD-284E-A6AB-5B5F464C3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1401-6408-8246-88EF-AB00F53F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1C14-6B24-4241-BBCA-ABA8E9E4E921}" type="datetimeFigureOut">
              <a:rPr lang="en-KR" smtClean="0"/>
              <a:t>2021/07/13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9D215-2B69-554F-AA45-98D1A66F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CACA-01E9-D64E-BF4E-6C61543D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8CA2-2704-8E47-843A-4015A2893AA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3236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E969D-994B-E743-8C4B-EA1D40E7B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11C73-097F-5A4B-AAE4-81CE958D5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396C6-A24A-2E42-964D-C575DF8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1C14-6B24-4241-BBCA-ABA8E9E4E921}" type="datetimeFigureOut">
              <a:rPr lang="en-KR" smtClean="0"/>
              <a:t>2021/07/13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70F59-4303-2740-B41D-F1CA1AB7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B9F6-327D-8147-B9BF-8E558D93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8CA2-2704-8E47-843A-4015A2893AA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6909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85C2-2941-F644-A0BA-DA237EE9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F24E-A8F5-5F43-9963-14E5AAD0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19035-8953-BC4A-B0A0-755FB48B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1C14-6B24-4241-BBCA-ABA8E9E4E921}" type="datetimeFigureOut">
              <a:rPr lang="en-KR" smtClean="0"/>
              <a:t>2021/07/13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52AE3-0363-9643-ABA4-2AA4DA4C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C6E33-9D2B-064D-8197-2904C5BF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8CA2-2704-8E47-843A-4015A2893AA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5976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6C7C-71B3-E449-8A96-E5940319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C10CF-AD8E-8341-AC21-F0BCB8F45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F1A5B-76D7-2A41-B3DF-B80B1406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1C14-6B24-4241-BBCA-ABA8E9E4E921}" type="datetimeFigureOut">
              <a:rPr lang="en-KR" smtClean="0"/>
              <a:t>2021/07/13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C450-E001-F947-B81C-BC413915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D4DD-63EC-5E40-8B85-17C71588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8CA2-2704-8E47-843A-4015A2893AA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855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4E2A-B175-6C4B-BE6C-3B49504E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04DF-F430-124C-B3F8-9ED25A41E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F796F-DADC-8A4F-8DB2-806465575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C18DE-F357-F841-BB19-1F184764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1C14-6B24-4241-BBCA-ABA8E9E4E921}" type="datetimeFigureOut">
              <a:rPr lang="en-KR" smtClean="0"/>
              <a:t>2021/07/13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0A0C7-7688-7A4B-B57C-164A4EE8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84711-CE69-B943-8633-CC305B8D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8CA2-2704-8E47-843A-4015A2893AA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1454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0BE5-3892-4B42-834A-E0A8267F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2D9BE-121B-154F-B0F9-097C6CF86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A4B86-4E32-FA41-9D48-EF25C319C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5A294-C17A-5745-944F-1A9421562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33BC1-2751-8440-864D-F98E21DFE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5692B-CEF3-A446-9826-C7DB605C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1C14-6B24-4241-BBCA-ABA8E9E4E921}" type="datetimeFigureOut">
              <a:rPr lang="en-KR" smtClean="0"/>
              <a:t>2021/07/13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EFCC7-3170-4A4E-9DAF-30AB8B56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DBE71-AA5E-DA4F-B397-0972599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8CA2-2704-8E47-843A-4015A2893AA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9743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7472-606C-F249-BF57-7743DD30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2707B-93EC-9549-BD49-12D79787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1C14-6B24-4241-BBCA-ABA8E9E4E921}" type="datetimeFigureOut">
              <a:rPr lang="en-KR" smtClean="0"/>
              <a:t>2021/07/13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0D418-9193-AB4B-BAE7-AF621F88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8A662-C4CB-9749-86E0-222086C5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8CA2-2704-8E47-843A-4015A2893AA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981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265AB-0F0B-9E42-A735-8BAE594A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1C14-6B24-4241-BBCA-ABA8E9E4E921}" type="datetimeFigureOut">
              <a:rPr lang="en-KR" smtClean="0"/>
              <a:t>2021/07/13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881D-F683-E748-92DE-7CC7ACD2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60334-FA6F-784E-A799-D3065DFB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8CA2-2704-8E47-843A-4015A2893AA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2508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2237-E707-2E43-91AA-6CDD2517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CDC2-8CFF-4C49-90FE-1A9F6F26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41E28-B2C5-4B45-8732-08106634B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3A723-E796-7746-9EF9-EAB1A61A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1C14-6B24-4241-BBCA-ABA8E9E4E921}" type="datetimeFigureOut">
              <a:rPr lang="en-KR" smtClean="0"/>
              <a:t>2021/07/13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B7286-5A85-9242-AAAC-1CD95A0B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DC889-06CB-9C44-AA56-B6469AD4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8CA2-2704-8E47-843A-4015A2893AA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768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1440-CC64-E947-AD6F-13D665DA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9021F-817A-5642-A296-CCF01A106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6F6C9-21EE-154E-8BBA-5DA01F45F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487AD-A487-CD44-BEEC-B51BCA0C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1C14-6B24-4241-BBCA-ABA8E9E4E921}" type="datetimeFigureOut">
              <a:rPr lang="en-KR" smtClean="0"/>
              <a:t>2021/07/13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3371A-0B55-E149-A556-F05A6B90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2F3ED-B0F5-7E43-8282-E9B7ADFE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8CA2-2704-8E47-843A-4015A2893AA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787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3BBA2-CB3A-7B4E-A42A-BA0CB689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BE8C7-C50C-7146-A0EB-1EBA1ABB0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777DF-CB31-1441-832B-60F430A4E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B1C14-6B24-4241-BBCA-ABA8E9E4E921}" type="datetimeFigureOut">
              <a:rPr lang="en-KR" smtClean="0"/>
              <a:t>2021/07/13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AD913-B90E-DC46-899D-FD41FE7B8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CA267-EC34-E84A-8FA3-611CC7249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8CA2-2704-8E47-843A-4015A2893AA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244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85DFE-BAAC-0348-885E-92D23917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673"/>
            <a:ext cx="4288212" cy="2640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73E77-B125-D547-A684-724C78D64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88" y="0"/>
            <a:ext cx="5654212" cy="4240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2DA1E-D323-C346-AA74-5E0482646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161" y="3269924"/>
            <a:ext cx="4784101" cy="3588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8587E-AB75-4545-A7C5-96B085764132}"/>
              </a:ext>
            </a:extLst>
          </p:cNvPr>
          <p:cNvSpPr txBox="1"/>
          <p:nvPr/>
        </p:nvSpPr>
        <p:spPr>
          <a:xfrm>
            <a:off x="1541124" y="133564"/>
            <a:ext cx="195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Mathematica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9374E9-B3FB-EE49-8183-D10B9B1DE454}"/>
                  </a:ext>
                </a:extLst>
              </p:cNvPr>
              <p:cNvSpPr txBox="1"/>
              <p:nvPr/>
            </p:nvSpPr>
            <p:spPr>
              <a:xfrm>
                <a:off x="7643972" y="4895635"/>
                <a:ext cx="240681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9374E9-B3FB-EE49-8183-D10B9B1DE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972" y="4895635"/>
                <a:ext cx="2406813" cy="525913"/>
              </a:xfrm>
              <a:prstGeom prst="rect">
                <a:avLst/>
              </a:prstGeom>
              <a:blipFill>
                <a:blip r:embed="rId5"/>
                <a:stretch>
                  <a:fillRect l="-1571" t="-2381" r="-524" b="-1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40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85DFE-BAAC-0348-885E-92D23917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673"/>
            <a:ext cx="4288212" cy="2640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73E77-B125-D547-A684-724C78D64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88" y="0"/>
            <a:ext cx="5654212" cy="4240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2DA1E-D323-C346-AA74-5E0482646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161" y="3269924"/>
            <a:ext cx="4784101" cy="3588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8587E-AB75-4545-A7C5-96B085764132}"/>
              </a:ext>
            </a:extLst>
          </p:cNvPr>
          <p:cNvSpPr txBox="1"/>
          <p:nvPr/>
        </p:nvSpPr>
        <p:spPr>
          <a:xfrm>
            <a:off x="1541124" y="133564"/>
            <a:ext cx="195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Mathematica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9374E9-B3FB-EE49-8183-D10B9B1DE454}"/>
                  </a:ext>
                </a:extLst>
              </p:cNvPr>
              <p:cNvSpPr txBox="1"/>
              <p:nvPr/>
            </p:nvSpPr>
            <p:spPr>
              <a:xfrm>
                <a:off x="7643972" y="4895635"/>
                <a:ext cx="371146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&lt;12)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9374E9-B3FB-EE49-8183-D10B9B1DE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972" y="4895635"/>
                <a:ext cx="3711465" cy="525913"/>
              </a:xfrm>
              <a:prstGeom prst="rect">
                <a:avLst/>
              </a:prstGeom>
              <a:blipFill>
                <a:blip r:embed="rId5"/>
                <a:stretch>
                  <a:fillRect l="-1020" t="-2381" r="-1701" b="-1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6551E1-7D35-0842-99B9-9883073DE4DF}"/>
                  </a:ext>
                </a:extLst>
              </p:cNvPr>
              <p:cNvSpPr txBox="1"/>
              <p:nvPr/>
            </p:nvSpPr>
            <p:spPr>
              <a:xfrm>
                <a:off x="7643972" y="5550611"/>
                <a:ext cx="3875997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&gt;12)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6551E1-7D35-0842-99B9-9883073DE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972" y="5550611"/>
                <a:ext cx="3875997" cy="555793"/>
              </a:xfrm>
              <a:prstGeom prst="rect">
                <a:avLst/>
              </a:prstGeom>
              <a:blipFill>
                <a:blip r:embed="rId6"/>
                <a:stretch>
                  <a:fillRect l="-977" r="-1629" b="-1363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25BA78F-6CDC-E640-8B60-05C7F7F1C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18673"/>
            <a:ext cx="5229546" cy="3063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8BB4ED-8426-0446-B331-5F5A6340DE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9526" y="0"/>
            <a:ext cx="5552473" cy="41643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E8051B-9B6A-4441-959D-025D790D7F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1254" y="3482281"/>
            <a:ext cx="4393914" cy="329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3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Junghyun Lee</dc:creator>
  <cp:lastModifiedBy>Junghyun Lee</cp:lastModifiedBy>
  <cp:revision>2</cp:revision>
  <dcterms:created xsi:type="dcterms:W3CDTF">2021-07-13T12:59:05Z</dcterms:created>
  <dcterms:modified xsi:type="dcterms:W3CDTF">2021-07-13T13:02:47Z</dcterms:modified>
</cp:coreProperties>
</file>