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4470400" cy="7150100"/>
  <p:notesSz cx="4470400" cy="7150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756" y="2216531"/>
            <a:ext cx="3805237" cy="15015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71512" y="4004056"/>
            <a:ext cx="3133725" cy="178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23837" y="1644523"/>
            <a:ext cx="1947386" cy="4719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05526" y="1644523"/>
            <a:ext cx="1947386" cy="4719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6618" y="216961"/>
            <a:ext cx="3223513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177" y="3550961"/>
            <a:ext cx="3768394" cy="1716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22095" y="6649593"/>
            <a:ext cx="1432560" cy="357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23837" y="6649593"/>
            <a:ext cx="1029652" cy="357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223260" y="6649593"/>
            <a:ext cx="1029652" cy="357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maps.app.goo.gl/7D56cp5SSvFk8hJo9" TargetMode="External"/><Relationship Id="rId5" Type="http://schemas.openxmlformats.org/officeDocument/2006/relationships/hyperlink" Target="mailto:nick.konstantinov.job@gmail.com" TargetMode="External"/><Relationship Id="rId6" Type="http://schemas.openxmlformats.org/officeDocument/2006/relationships/hyperlink" Target="https://t.me/nick_konstantinov" TargetMode="External"/><Relationship Id="rId7" Type="http://schemas.openxmlformats.org/officeDocument/2006/relationships/hyperlink" Target="https://www.linkedin.com/in/mikita-kanstantsinau-81b656262/" TargetMode="External"/><Relationship Id="rId8" Type="http://schemas.openxmlformats.org/officeDocument/2006/relationships/hyperlink" Target="https://github.com/nick-konstantinov" TargetMode="External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hyperlink" Target="mailto:dkranprom@mail.ru" TargetMode="External"/><Relationship Id="rId24" Type="http://schemas.openxmlformats.org/officeDocument/2006/relationships/hyperlink" Target="mailto:prompodgotovka@mail.ru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hyperlink" Target="https://maps.app.goo.gl/7D56cp5SSvFk8hJo9" TargetMode="External"/><Relationship Id="rId5" Type="http://schemas.openxmlformats.org/officeDocument/2006/relationships/hyperlink" Target="mailto:nick.konstantinov.job@gmail.com" TargetMode="External"/><Relationship Id="rId6" Type="http://schemas.openxmlformats.org/officeDocument/2006/relationships/hyperlink" Target="https://t.me/nick_konstantinov" TargetMode="External"/><Relationship Id="rId7" Type="http://schemas.openxmlformats.org/officeDocument/2006/relationships/hyperlink" Target="https://www.linkedin.com/in/mikita-kanstantsinau-81b656262/" TargetMode="External"/><Relationship Id="rId8" Type="http://schemas.openxmlformats.org/officeDocument/2006/relationships/hyperlink" Target="https://github.com/nick-konstantinov" TargetMode="External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6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hyperlink" Target="mailto:dkranprom@mail.ru" TargetMode="External"/><Relationship Id="rId24" Type="http://schemas.openxmlformats.org/officeDocument/2006/relationships/hyperlink" Target="mailto:prompodgotovka@mail.ru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472305" cy="7147559"/>
          </a:xfrm>
          <a:custGeom>
            <a:avLst/>
            <a:gdLst/>
            <a:ahLst/>
            <a:cxnLst/>
            <a:rect l="l" t="t" r="r" b="b"/>
            <a:pathLst>
              <a:path w="4472305" h="7147559">
                <a:moveTo>
                  <a:pt x="0" y="7147026"/>
                </a:moveTo>
                <a:lnTo>
                  <a:pt x="0" y="7147026"/>
                </a:lnTo>
                <a:lnTo>
                  <a:pt x="0" y="92"/>
                </a:lnTo>
                <a:lnTo>
                  <a:pt x="4471682" y="0"/>
                </a:lnTo>
                <a:lnTo>
                  <a:pt x="4471682" y="7147026"/>
                </a:lnTo>
                <a:lnTo>
                  <a:pt x="0" y="71470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33" y="4941680"/>
            <a:ext cx="93577" cy="935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33" y="5181723"/>
            <a:ext cx="93577" cy="935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034" y="4741833"/>
            <a:ext cx="991235" cy="643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95"/>
              </a:spcBef>
            </a:pPr>
            <a:r>
              <a:rPr dirty="0" sz="900" spc="-35" b="1">
                <a:latin typeface="Verdana"/>
                <a:cs typeface="Verdana"/>
              </a:rPr>
              <a:t>LANGUAGES</a:t>
            </a:r>
            <a:endParaRPr sz="900">
              <a:latin typeface="Verdana"/>
              <a:cs typeface="Verdana"/>
            </a:endParaRPr>
          </a:p>
          <a:p>
            <a:pPr marL="114300">
              <a:lnSpc>
                <a:spcPct val="100000"/>
              </a:lnSpc>
              <a:spcBef>
                <a:spcPts val="490"/>
              </a:spcBef>
            </a:pPr>
            <a:r>
              <a:rPr dirty="0" sz="450" spc="-5" b="1">
                <a:latin typeface="Verdana"/>
                <a:cs typeface="Verdana"/>
              </a:rPr>
              <a:t>English: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450" spc="40">
                <a:latin typeface="Verdana"/>
                <a:cs typeface="Verdana"/>
              </a:rPr>
              <a:t>A</a:t>
            </a:r>
            <a:r>
              <a:rPr dirty="0" sz="450" spc="-15">
                <a:latin typeface="Verdana"/>
                <a:cs typeface="Verdana"/>
              </a:rPr>
              <a:t>2</a:t>
            </a:r>
            <a:r>
              <a:rPr dirty="0" sz="450" spc="-15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(</a:t>
            </a:r>
            <a:r>
              <a:rPr dirty="0" sz="450" spc="75">
                <a:latin typeface="Verdana"/>
                <a:cs typeface="Verdana"/>
              </a:rPr>
              <a:t>P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-20">
                <a:latin typeface="Verdana"/>
                <a:cs typeface="Verdana"/>
              </a:rPr>
              <a:t>-</a:t>
            </a:r>
            <a:r>
              <a:rPr dirty="0" sz="450" spc="-30">
                <a:latin typeface="Verdana"/>
                <a:cs typeface="Verdana"/>
              </a:rPr>
              <a:t>I</a:t>
            </a:r>
            <a:r>
              <a:rPr dirty="0" sz="450" spc="35">
                <a:latin typeface="Verdana"/>
                <a:cs typeface="Verdana"/>
              </a:rPr>
              <a:t>n</a:t>
            </a:r>
            <a:r>
              <a:rPr dirty="0" sz="450" spc="10">
                <a:latin typeface="Verdana"/>
                <a:cs typeface="Verdana"/>
              </a:rPr>
              <a:t>t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70">
                <a:latin typeface="Verdana"/>
                <a:cs typeface="Verdana"/>
              </a:rPr>
              <a:t>m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35">
                <a:latin typeface="Verdana"/>
                <a:cs typeface="Verdana"/>
              </a:rPr>
              <a:t>d</a:t>
            </a:r>
            <a:r>
              <a:rPr dirty="0" sz="450">
                <a:latin typeface="Verdana"/>
                <a:cs typeface="Verdana"/>
              </a:rPr>
              <a:t>i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10">
                <a:latin typeface="Verdana"/>
                <a:cs typeface="Verdana"/>
              </a:rPr>
              <a:t>t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-50">
                <a:latin typeface="Verdana"/>
                <a:cs typeface="Verdana"/>
              </a:rPr>
              <a:t>)</a:t>
            </a:r>
            <a:endParaRPr sz="450">
              <a:latin typeface="Verdana"/>
              <a:cs typeface="Verdana"/>
            </a:endParaRPr>
          </a:p>
          <a:p>
            <a:pPr marL="114300">
              <a:lnSpc>
                <a:spcPct val="100000"/>
              </a:lnSpc>
              <a:spcBef>
                <a:spcPts val="484"/>
              </a:spcBef>
            </a:pPr>
            <a:r>
              <a:rPr dirty="0" sz="450" spc="-15" b="1">
                <a:latin typeface="Verdana"/>
                <a:cs typeface="Verdana"/>
              </a:rPr>
              <a:t>Russian: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450" spc="10">
                <a:latin typeface="Verdana"/>
                <a:cs typeface="Verdana"/>
              </a:rPr>
              <a:t>Native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350" y="5498582"/>
            <a:ext cx="5746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65" b="1">
                <a:latin typeface="Verdana"/>
                <a:cs typeface="Verdana"/>
              </a:rPr>
              <a:t>A</a:t>
            </a:r>
            <a:r>
              <a:rPr dirty="0" sz="900" spc="5" b="1">
                <a:latin typeface="Verdana"/>
                <a:cs typeface="Verdana"/>
              </a:rPr>
              <a:t>W</a:t>
            </a:r>
            <a:r>
              <a:rPr dirty="0" sz="900" spc="-30" b="1">
                <a:latin typeface="Verdana"/>
                <a:cs typeface="Verdana"/>
              </a:rPr>
              <a:t>A</a:t>
            </a:r>
            <a:r>
              <a:rPr dirty="0" sz="900" spc="-35" b="1">
                <a:latin typeface="Verdana"/>
                <a:cs typeface="Verdana"/>
              </a:rPr>
              <a:t>R</a:t>
            </a:r>
            <a:r>
              <a:rPr dirty="0" sz="900" spc="-15" b="1">
                <a:latin typeface="Verdana"/>
                <a:cs typeface="Verdana"/>
              </a:rPr>
              <a:t>D</a:t>
            </a:r>
            <a:r>
              <a:rPr dirty="0" sz="900" spc="-70" b="1"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1996" y="1137551"/>
            <a:ext cx="4445" cy="5850890"/>
          </a:xfrm>
          <a:custGeom>
            <a:avLst/>
            <a:gdLst/>
            <a:ahLst/>
            <a:cxnLst/>
            <a:rect l="l" t="t" r="r" b="b"/>
            <a:pathLst>
              <a:path w="4444" h="5850890">
                <a:moveTo>
                  <a:pt x="4067" y="5850623"/>
                </a:moveTo>
                <a:lnTo>
                  <a:pt x="4067" y="0"/>
                </a:lnTo>
                <a:lnTo>
                  <a:pt x="0" y="0"/>
                </a:lnTo>
                <a:lnTo>
                  <a:pt x="0" y="5850623"/>
                </a:lnTo>
                <a:lnTo>
                  <a:pt x="4067" y="585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14729" y="1050800"/>
            <a:ext cx="2961005" cy="158559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900" spc="-45" b="1">
                <a:latin typeface="Verdana"/>
                <a:cs typeface="Verdana"/>
              </a:rPr>
              <a:t>PROFILE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28099"/>
              </a:lnSpc>
              <a:spcBef>
                <a:spcPts val="175"/>
              </a:spcBef>
            </a:pPr>
            <a:r>
              <a:rPr dirty="0" sz="500" spc="-5">
                <a:latin typeface="Verdana"/>
                <a:cs typeface="Verdana"/>
              </a:rPr>
              <a:t>Hello,</a:t>
            </a:r>
            <a:r>
              <a:rPr dirty="0" sz="500" spc="-65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I´m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a</a:t>
            </a:r>
            <a:r>
              <a:rPr dirty="0" sz="500" spc="-60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software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development</a:t>
            </a:r>
            <a:r>
              <a:rPr dirty="0" sz="500" spc="-30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engineer.</a:t>
            </a:r>
            <a:r>
              <a:rPr dirty="0" sz="500" spc="-60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I´m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interested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in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animating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static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-5">
                <a:latin typeface="Verdana"/>
                <a:cs typeface="Verdana"/>
              </a:rPr>
              <a:t>artists`</a:t>
            </a:r>
            <a:r>
              <a:rPr dirty="0" sz="500" spc="-30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or </a:t>
            </a:r>
            <a:r>
              <a:rPr dirty="0" sz="500" spc="-160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designers` </a:t>
            </a:r>
            <a:r>
              <a:rPr dirty="0" sz="500" spc="15">
                <a:latin typeface="Verdana"/>
                <a:cs typeface="Verdana"/>
              </a:rPr>
              <a:t>templates </a:t>
            </a:r>
            <a:r>
              <a:rPr dirty="0" sz="500" spc="20">
                <a:latin typeface="Verdana"/>
                <a:cs typeface="Verdana"/>
              </a:rPr>
              <a:t>to </a:t>
            </a:r>
            <a:r>
              <a:rPr dirty="0" sz="500" spc="-20">
                <a:latin typeface="Verdana"/>
                <a:cs typeface="Verdana"/>
              </a:rPr>
              <a:t>life. </a:t>
            </a:r>
            <a:r>
              <a:rPr dirty="0" sz="500" spc="25">
                <a:latin typeface="Verdana"/>
                <a:cs typeface="Verdana"/>
              </a:rPr>
              <a:t>And </a:t>
            </a:r>
            <a:r>
              <a:rPr dirty="0" sz="500" spc="-60">
                <a:latin typeface="Verdana"/>
                <a:cs typeface="Verdana"/>
              </a:rPr>
              <a:t>I </a:t>
            </a:r>
            <a:r>
              <a:rPr dirty="0" sz="500" spc="-5">
                <a:latin typeface="Verdana"/>
                <a:cs typeface="Verdana"/>
              </a:rPr>
              <a:t>also </a:t>
            </a:r>
            <a:r>
              <a:rPr dirty="0" sz="500">
                <a:latin typeface="Verdana"/>
                <a:cs typeface="Verdana"/>
              </a:rPr>
              <a:t>enjoy </a:t>
            </a:r>
            <a:r>
              <a:rPr dirty="0" sz="500" spc="10">
                <a:latin typeface="Verdana"/>
                <a:cs typeface="Verdana"/>
              </a:rPr>
              <a:t>creating </a:t>
            </a:r>
            <a:r>
              <a:rPr dirty="0" sz="500" spc="15">
                <a:latin typeface="Verdana"/>
                <a:cs typeface="Verdana"/>
              </a:rPr>
              <a:t>convenient and </a:t>
            </a:r>
            <a:r>
              <a:rPr dirty="0" sz="500">
                <a:latin typeface="Verdana"/>
                <a:cs typeface="Verdana"/>
              </a:rPr>
              <a:t>interactive </a:t>
            </a:r>
            <a:r>
              <a:rPr dirty="0" sz="500" spc="5">
                <a:latin typeface="Verdana"/>
                <a:cs typeface="Verdana"/>
              </a:rPr>
              <a:t> interfaces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-5">
                <a:latin typeface="Verdana"/>
                <a:cs typeface="Verdana"/>
              </a:rPr>
              <a:t>for</a:t>
            </a:r>
            <a:r>
              <a:rPr dirty="0" sz="500" spc="-70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websites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and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applications.</a:t>
            </a:r>
            <a:endParaRPr sz="500">
              <a:latin typeface="Verdana"/>
              <a:cs typeface="Verdana"/>
            </a:endParaRPr>
          </a:p>
          <a:p>
            <a:pPr marL="12700" marR="19050">
              <a:lnSpc>
                <a:spcPct val="128099"/>
              </a:lnSpc>
              <a:spcBef>
                <a:spcPts val="225"/>
              </a:spcBef>
            </a:pPr>
            <a:r>
              <a:rPr dirty="0" sz="500" spc="15">
                <a:latin typeface="Verdana"/>
                <a:cs typeface="Verdana"/>
              </a:rPr>
              <a:t>Many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-10">
                <a:latin typeface="Verdana"/>
                <a:cs typeface="Verdana"/>
              </a:rPr>
              <a:t>years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of</a:t>
            </a:r>
            <a:r>
              <a:rPr dirty="0" sz="500" spc="-65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experience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-15">
                <a:latin typeface="Verdana"/>
                <a:cs typeface="Verdana"/>
              </a:rPr>
              <a:t>as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a</a:t>
            </a:r>
            <a:r>
              <a:rPr dirty="0" sz="500" spc="-65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teacher</a:t>
            </a:r>
            <a:r>
              <a:rPr dirty="0" sz="500" spc="-65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allowed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30">
                <a:latin typeface="Verdana"/>
                <a:cs typeface="Verdana"/>
              </a:rPr>
              <a:t>me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to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develop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communication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-5">
                <a:latin typeface="Verdana"/>
                <a:cs typeface="Verdana"/>
              </a:rPr>
              <a:t>skills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and </a:t>
            </a:r>
            <a:r>
              <a:rPr dirty="0" sz="500" spc="20">
                <a:latin typeface="Verdana"/>
                <a:cs typeface="Verdana"/>
              </a:rPr>
              <a:t> the </a:t>
            </a:r>
            <a:r>
              <a:rPr dirty="0" sz="500">
                <a:latin typeface="Verdana"/>
                <a:cs typeface="Verdana"/>
              </a:rPr>
              <a:t>ability </a:t>
            </a:r>
            <a:r>
              <a:rPr dirty="0" sz="500" spc="20">
                <a:latin typeface="Verdana"/>
                <a:cs typeface="Verdana"/>
              </a:rPr>
              <a:t>to </a:t>
            </a:r>
            <a:r>
              <a:rPr dirty="0" sz="500">
                <a:latin typeface="Verdana"/>
                <a:cs typeface="Verdana"/>
              </a:rPr>
              <a:t>express </a:t>
            </a:r>
            <a:r>
              <a:rPr dirty="0" sz="500" spc="15">
                <a:latin typeface="Verdana"/>
                <a:cs typeface="Verdana"/>
              </a:rPr>
              <a:t>my </a:t>
            </a:r>
            <a:r>
              <a:rPr dirty="0" sz="500" spc="20">
                <a:latin typeface="Verdana"/>
                <a:cs typeface="Verdana"/>
              </a:rPr>
              <a:t>thoughts </a:t>
            </a:r>
            <a:r>
              <a:rPr dirty="0" sz="500" spc="15">
                <a:latin typeface="Verdana"/>
                <a:cs typeface="Verdana"/>
              </a:rPr>
              <a:t>and </a:t>
            </a:r>
            <a:r>
              <a:rPr dirty="0" sz="500" spc="5">
                <a:latin typeface="Verdana"/>
                <a:cs typeface="Verdana"/>
              </a:rPr>
              <a:t>ideas </a:t>
            </a:r>
            <a:r>
              <a:rPr dirty="0" sz="500" spc="-20">
                <a:latin typeface="Verdana"/>
                <a:cs typeface="Verdana"/>
              </a:rPr>
              <a:t>clearly, </a:t>
            </a:r>
            <a:r>
              <a:rPr dirty="0" sz="500" spc="15">
                <a:latin typeface="Verdana"/>
                <a:cs typeface="Verdana"/>
              </a:rPr>
              <a:t>and my </a:t>
            </a:r>
            <a:r>
              <a:rPr dirty="0" sz="500" spc="10">
                <a:latin typeface="Verdana"/>
                <a:cs typeface="Verdana"/>
              </a:rPr>
              <a:t>experience </a:t>
            </a:r>
            <a:r>
              <a:rPr dirty="0" sz="500" spc="-15">
                <a:latin typeface="Verdana"/>
                <a:cs typeface="Verdana"/>
              </a:rPr>
              <a:t>as </a:t>
            </a:r>
            <a:r>
              <a:rPr dirty="0" sz="500" spc="5">
                <a:latin typeface="Verdana"/>
                <a:cs typeface="Verdana"/>
              </a:rPr>
              <a:t>an </a:t>
            </a:r>
            <a:r>
              <a:rPr dirty="0" sz="500" spc="15">
                <a:latin typeface="Verdana"/>
                <a:cs typeface="Verdana"/>
              </a:rPr>
              <a:t>engineer </a:t>
            </a:r>
            <a:r>
              <a:rPr dirty="0" sz="500" spc="20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allowed </a:t>
            </a:r>
            <a:r>
              <a:rPr dirty="0" sz="500" spc="30">
                <a:latin typeface="Verdana"/>
                <a:cs typeface="Verdana"/>
              </a:rPr>
              <a:t>me </a:t>
            </a:r>
            <a:r>
              <a:rPr dirty="0" sz="500" spc="20">
                <a:latin typeface="Verdana"/>
                <a:cs typeface="Verdana"/>
              </a:rPr>
              <a:t>to </a:t>
            </a:r>
            <a:r>
              <a:rPr dirty="0" sz="500" spc="25">
                <a:latin typeface="Verdana"/>
                <a:cs typeface="Verdana"/>
              </a:rPr>
              <a:t>ﬁnd </a:t>
            </a:r>
            <a:r>
              <a:rPr dirty="0" sz="500" spc="5">
                <a:latin typeface="Verdana"/>
                <a:cs typeface="Verdana"/>
              </a:rPr>
              <a:t>effective solutions </a:t>
            </a:r>
            <a:r>
              <a:rPr dirty="0" sz="500" spc="20">
                <a:latin typeface="Verdana"/>
                <a:cs typeface="Verdana"/>
              </a:rPr>
              <a:t>to </a:t>
            </a:r>
            <a:r>
              <a:rPr dirty="0" sz="500" spc="15">
                <a:latin typeface="Verdana"/>
                <a:cs typeface="Verdana"/>
              </a:rPr>
              <a:t>complex </a:t>
            </a:r>
            <a:r>
              <a:rPr dirty="0" sz="500" spc="5">
                <a:latin typeface="Verdana"/>
                <a:cs typeface="Verdana"/>
              </a:rPr>
              <a:t>problems. </a:t>
            </a:r>
            <a:r>
              <a:rPr dirty="0" sz="500" spc="-5">
                <a:latin typeface="Verdana"/>
                <a:cs typeface="Verdana"/>
              </a:rPr>
              <a:t>As </a:t>
            </a:r>
            <a:r>
              <a:rPr dirty="0" sz="500">
                <a:latin typeface="Verdana"/>
                <a:cs typeface="Verdana"/>
              </a:rPr>
              <a:t>a </a:t>
            </a:r>
            <a:r>
              <a:rPr dirty="0" sz="500" spc="10">
                <a:latin typeface="Verdana"/>
                <a:cs typeface="Verdana"/>
              </a:rPr>
              <a:t>chief </a:t>
            </a:r>
            <a:r>
              <a:rPr dirty="0" sz="500" spc="5">
                <a:latin typeface="Verdana"/>
                <a:cs typeface="Verdana"/>
              </a:rPr>
              <a:t>engineer, </a:t>
            </a:r>
            <a:r>
              <a:rPr dirty="0" sz="500" spc="-60">
                <a:latin typeface="Verdana"/>
                <a:cs typeface="Verdana"/>
              </a:rPr>
              <a:t>I </a:t>
            </a:r>
            <a:r>
              <a:rPr dirty="0" sz="500" spc="-55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successfully </a:t>
            </a:r>
            <a:r>
              <a:rPr dirty="0" sz="500" spc="20">
                <a:latin typeface="Verdana"/>
                <a:cs typeface="Verdana"/>
              </a:rPr>
              <a:t>managed </a:t>
            </a:r>
            <a:r>
              <a:rPr dirty="0" sz="500">
                <a:latin typeface="Verdana"/>
                <a:cs typeface="Verdana"/>
              </a:rPr>
              <a:t>a </a:t>
            </a:r>
            <a:r>
              <a:rPr dirty="0" sz="500" spc="20">
                <a:latin typeface="Verdana"/>
                <a:cs typeface="Verdana"/>
              </a:rPr>
              <a:t>team </a:t>
            </a:r>
            <a:r>
              <a:rPr dirty="0" sz="500" spc="5">
                <a:latin typeface="Verdana"/>
                <a:cs typeface="Verdana"/>
              </a:rPr>
              <a:t>of </a:t>
            </a:r>
            <a:r>
              <a:rPr dirty="0" sz="500" spc="-5">
                <a:latin typeface="Verdana"/>
                <a:cs typeface="Verdana"/>
              </a:rPr>
              <a:t>specialists, </a:t>
            </a:r>
            <a:r>
              <a:rPr dirty="0" sz="500" spc="10">
                <a:latin typeface="Verdana"/>
                <a:cs typeface="Verdana"/>
              </a:rPr>
              <a:t>distributing </a:t>
            </a:r>
            <a:r>
              <a:rPr dirty="0" sz="500">
                <a:latin typeface="Verdana"/>
                <a:cs typeface="Verdana"/>
              </a:rPr>
              <a:t>tasks </a:t>
            </a:r>
            <a:r>
              <a:rPr dirty="0" sz="500" spc="15">
                <a:latin typeface="Verdana"/>
                <a:cs typeface="Verdana"/>
              </a:rPr>
              <a:t>and </a:t>
            </a:r>
            <a:r>
              <a:rPr dirty="0" sz="500">
                <a:latin typeface="Verdana"/>
                <a:cs typeface="Verdana"/>
              </a:rPr>
              <a:t>responsibilities. </a:t>
            </a:r>
            <a:r>
              <a:rPr dirty="0" sz="500" spc="-60">
                <a:latin typeface="Verdana"/>
                <a:cs typeface="Verdana"/>
              </a:rPr>
              <a:t>I </a:t>
            </a:r>
            <a:r>
              <a:rPr dirty="0" sz="500" spc="-55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consider </a:t>
            </a:r>
            <a:r>
              <a:rPr dirty="0" sz="500" spc="15">
                <a:latin typeface="Verdana"/>
                <a:cs typeface="Verdana"/>
              </a:rPr>
              <a:t>my strengths </a:t>
            </a:r>
            <a:r>
              <a:rPr dirty="0" sz="500" spc="-10">
                <a:latin typeface="Verdana"/>
                <a:cs typeface="Verdana"/>
              </a:rPr>
              <a:t>are </a:t>
            </a:r>
            <a:r>
              <a:rPr dirty="0" sz="500" spc="20">
                <a:latin typeface="Verdana"/>
                <a:cs typeface="Verdana"/>
              </a:rPr>
              <a:t>the </a:t>
            </a:r>
            <a:r>
              <a:rPr dirty="0" sz="500">
                <a:latin typeface="Verdana"/>
                <a:cs typeface="Verdana"/>
              </a:rPr>
              <a:t>ability </a:t>
            </a:r>
            <a:r>
              <a:rPr dirty="0" sz="500" spc="20">
                <a:latin typeface="Verdana"/>
                <a:cs typeface="Verdana"/>
              </a:rPr>
              <a:t>to </a:t>
            </a:r>
            <a:r>
              <a:rPr dirty="0" sz="500" spc="5">
                <a:latin typeface="Verdana"/>
                <a:cs typeface="Verdana"/>
              </a:rPr>
              <a:t>work </a:t>
            </a:r>
            <a:r>
              <a:rPr dirty="0" sz="500" spc="10">
                <a:latin typeface="Verdana"/>
                <a:cs typeface="Verdana"/>
              </a:rPr>
              <a:t>in </a:t>
            </a:r>
            <a:r>
              <a:rPr dirty="0" sz="500">
                <a:latin typeface="Verdana"/>
                <a:cs typeface="Verdana"/>
              </a:rPr>
              <a:t>a team, </a:t>
            </a:r>
            <a:r>
              <a:rPr dirty="0" sz="500" spc="10">
                <a:latin typeface="Verdana"/>
                <a:cs typeface="Verdana"/>
              </a:rPr>
              <a:t>involvement in </a:t>
            </a:r>
            <a:r>
              <a:rPr dirty="0" sz="500" spc="20">
                <a:latin typeface="Verdana"/>
                <a:cs typeface="Verdana"/>
              </a:rPr>
              <a:t>the </a:t>
            </a:r>
            <a:r>
              <a:rPr dirty="0" sz="500" spc="5">
                <a:latin typeface="Verdana"/>
                <a:cs typeface="Verdana"/>
              </a:rPr>
              <a:t>process of </a:t>
            </a:r>
            <a:r>
              <a:rPr dirty="0" sz="500" spc="1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working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on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a</a:t>
            </a:r>
            <a:r>
              <a:rPr dirty="0" sz="500" spc="-65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project</a:t>
            </a:r>
            <a:r>
              <a:rPr dirty="0" sz="500" spc="-3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and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the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ability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to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25">
                <a:latin typeface="Verdana"/>
                <a:cs typeface="Verdana"/>
              </a:rPr>
              <a:t>put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myself</a:t>
            </a:r>
            <a:r>
              <a:rPr dirty="0" sz="500" spc="-60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in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the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shoes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of</a:t>
            </a:r>
            <a:r>
              <a:rPr dirty="0" sz="500" spc="-6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the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customer</a:t>
            </a:r>
            <a:r>
              <a:rPr dirty="0" sz="500" spc="-60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or</a:t>
            </a:r>
            <a:r>
              <a:rPr dirty="0" sz="500" spc="-6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the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30">
                <a:latin typeface="Verdana"/>
                <a:cs typeface="Verdana"/>
              </a:rPr>
              <a:t>end </a:t>
            </a:r>
            <a:r>
              <a:rPr dirty="0" sz="500" spc="-160">
                <a:latin typeface="Verdana"/>
                <a:cs typeface="Verdana"/>
              </a:rPr>
              <a:t> </a:t>
            </a:r>
            <a:r>
              <a:rPr dirty="0" sz="500" spc="30">
                <a:latin typeface="Verdana"/>
                <a:cs typeface="Verdana"/>
              </a:rPr>
              <a:t>u</a:t>
            </a:r>
            <a:r>
              <a:rPr dirty="0" sz="500" spc="-10">
                <a:latin typeface="Verdana"/>
                <a:cs typeface="Verdana"/>
              </a:rPr>
              <a:t>s</a:t>
            </a:r>
            <a:r>
              <a:rPr dirty="0" sz="500" spc="20">
                <a:latin typeface="Verdana"/>
                <a:cs typeface="Verdana"/>
              </a:rPr>
              <a:t>e</a:t>
            </a:r>
            <a:r>
              <a:rPr dirty="0" sz="500" spc="-10">
                <a:latin typeface="Verdana"/>
                <a:cs typeface="Verdana"/>
              </a:rPr>
              <a:t>r</a:t>
            </a:r>
            <a:r>
              <a:rPr dirty="0" sz="500" spc="-65">
                <a:latin typeface="Verdana"/>
                <a:cs typeface="Verdana"/>
              </a:rPr>
              <a:t> </a:t>
            </a:r>
            <a:r>
              <a:rPr dirty="0" sz="500" spc="-10">
                <a:latin typeface="Verdana"/>
                <a:cs typeface="Verdana"/>
              </a:rPr>
              <a:t>i</a:t>
            </a:r>
            <a:r>
              <a:rPr dirty="0" sz="500" spc="30">
                <a:latin typeface="Verdana"/>
                <a:cs typeface="Verdana"/>
              </a:rPr>
              <a:t>n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o</a:t>
            </a:r>
            <a:r>
              <a:rPr dirty="0" sz="500" spc="-25">
                <a:latin typeface="Verdana"/>
                <a:cs typeface="Verdana"/>
              </a:rPr>
              <a:t>r</a:t>
            </a:r>
            <a:r>
              <a:rPr dirty="0" sz="500" spc="35">
                <a:latin typeface="Verdana"/>
                <a:cs typeface="Verdana"/>
              </a:rPr>
              <a:t>d</a:t>
            </a:r>
            <a:r>
              <a:rPr dirty="0" sz="500" spc="20">
                <a:latin typeface="Verdana"/>
                <a:cs typeface="Verdana"/>
              </a:rPr>
              <a:t>e</a:t>
            </a:r>
            <a:r>
              <a:rPr dirty="0" sz="500" spc="-10">
                <a:latin typeface="Verdana"/>
                <a:cs typeface="Verdana"/>
              </a:rPr>
              <a:t>r</a:t>
            </a:r>
            <a:r>
              <a:rPr dirty="0" sz="500" spc="-65">
                <a:latin typeface="Verdana"/>
                <a:cs typeface="Verdana"/>
              </a:rPr>
              <a:t> </a:t>
            </a:r>
            <a:r>
              <a:rPr dirty="0" sz="500" spc="25">
                <a:latin typeface="Verdana"/>
                <a:cs typeface="Verdana"/>
              </a:rPr>
              <a:t>t</a:t>
            </a:r>
            <a:r>
              <a:rPr dirty="0" sz="500" spc="15">
                <a:latin typeface="Verdana"/>
                <a:cs typeface="Verdana"/>
              </a:rPr>
              <a:t>o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-10">
                <a:latin typeface="Verdana"/>
                <a:cs typeface="Verdana"/>
              </a:rPr>
              <a:t>i</a:t>
            </a:r>
            <a:r>
              <a:rPr dirty="0" sz="500" spc="55">
                <a:latin typeface="Verdana"/>
                <a:cs typeface="Verdana"/>
              </a:rPr>
              <a:t>m</a:t>
            </a:r>
            <a:r>
              <a:rPr dirty="0" sz="500" spc="35">
                <a:latin typeface="Verdana"/>
                <a:cs typeface="Verdana"/>
              </a:rPr>
              <a:t>p</a:t>
            </a:r>
            <a:r>
              <a:rPr dirty="0" sz="500" spc="-25">
                <a:latin typeface="Verdana"/>
                <a:cs typeface="Verdana"/>
              </a:rPr>
              <a:t>r</a:t>
            </a:r>
            <a:r>
              <a:rPr dirty="0" sz="500" spc="10">
                <a:latin typeface="Verdana"/>
                <a:cs typeface="Verdana"/>
              </a:rPr>
              <a:t>o</a:t>
            </a:r>
            <a:r>
              <a:rPr dirty="0" sz="500" spc="-10">
                <a:latin typeface="Verdana"/>
                <a:cs typeface="Verdana"/>
              </a:rPr>
              <a:t>v</a:t>
            </a:r>
            <a:r>
              <a:rPr dirty="0" sz="500" spc="10">
                <a:latin typeface="Verdana"/>
                <a:cs typeface="Verdana"/>
              </a:rPr>
              <a:t>e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25">
                <a:latin typeface="Verdana"/>
                <a:cs typeface="Verdana"/>
              </a:rPr>
              <a:t>t</a:t>
            </a:r>
            <a:r>
              <a:rPr dirty="0" sz="500" spc="35">
                <a:latin typeface="Verdana"/>
                <a:cs typeface="Verdana"/>
              </a:rPr>
              <a:t>h</a:t>
            </a:r>
            <a:r>
              <a:rPr dirty="0" sz="500" spc="10">
                <a:latin typeface="Verdana"/>
                <a:cs typeface="Verdana"/>
              </a:rPr>
              <a:t>e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35">
                <a:latin typeface="Verdana"/>
                <a:cs typeface="Verdana"/>
              </a:rPr>
              <a:t>p</a:t>
            </a:r>
            <a:r>
              <a:rPr dirty="0" sz="500" spc="-25">
                <a:latin typeface="Verdana"/>
                <a:cs typeface="Verdana"/>
              </a:rPr>
              <a:t>r</a:t>
            </a:r>
            <a:r>
              <a:rPr dirty="0" sz="500" spc="10">
                <a:latin typeface="Verdana"/>
                <a:cs typeface="Verdana"/>
              </a:rPr>
              <a:t>o</a:t>
            </a:r>
            <a:r>
              <a:rPr dirty="0" sz="500" spc="35">
                <a:latin typeface="Verdana"/>
                <a:cs typeface="Verdana"/>
              </a:rPr>
              <a:t>d</a:t>
            </a:r>
            <a:r>
              <a:rPr dirty="0" sz="500" spc="30">
                <a:latin typeface="Verdana"/>
                <a:cs typeface="Verdana"/>
              </a:rPr>
              <a:t>u</a:t>
            </a:r>
            <a:r>
              <a:rPr dirty="0" sz="500" spc="20">
                <a:latin typeface="Verdana"/>
                <a:cs typeface="Verdana"/>
              </a:rPr>
              <a:t>c</a:t>
            </a:r>
            <a:r>
              <a:rPr dirty="0" sz="500" spc="10">
                <a:latin typeface="Verdana"/>
                <a:cs typeface="Verdana"/>
              </a:rPr>
              <a:t>t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-60">
                <a:latin typeface="Verdana"/>
                <a:cs typeface="Verdana"/>
              </a:rPr>
              <a:t>I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c</a:t>
            </a:r>
            <a:r>
              <a:rPr dirty="0" sz="500" spc="-25">
                <a:latin typeface="Verdana"/>
                <a:cs typeface="Verdana"/>
              </a:rPr>
              <a:t>r</a:t>
            </a:r>
            <a:r>
              <a:rPr dirty="0" sz="500" spc="20">
                <a:latin typeface="Verdana"/>
                <a:cs typeface="Verdana"/>
              </a:rPr>
              <a:t>e</a:t>
            </a:r>
            <a:r>
              <a:rPr dirty="0" sz="500" spc="-15">
                <a:latin typeface="Verdana"/>
                <a:cs typeface="Verdana"/>
              </a:rPr>
              <a:t>a</a:t>
            </a:r>
            <a:r>
              <a:rPr dirty="0" sz="500" spc="25">
                <a:latin typeface="Verdana"/>
                <a:cs typeface="Verdana"/>
              </a:rPr>
              <a:t>t</a:t>
            </a:r>
            <a:r>
              <a:rPr dirty="0" sz="500" spc="20">
                <a:latin typeface="Verdana"/>
                <a:cs typeface="Verdana"/>
              </a:rPr>
              <a:t>e</a:t>
            </a:r>
            <a:r>
              <a:rPr dirty="0" sz="500" spc="-75">
                <a:latin typeface="Verdana"/>
                <a:cs typeface="Verdana"/>
              </a:rPr>
              <a:t>.</a:t>
            </a:r>
            <a:endParaRPr sz="500">
              <a:latin typeface="Verdana"/>
              <a:cs typeface="Verdana"/>
            </a:endParaRPr>
          </a:p>
          <a:p>
            <a:pPr algn="just" marL="12700" marR="100965">
              <a:lnSpc>
                <a:spcPct val="128099"/>
              </a:lnSpc>
              <a:spcBef>
                <a:spcPts val="225"/>
              </a:spcBef>
            </a:pPr>
            <a:r>
              <a:rPr dirty="0" sz="500" spc="5">
                <a:latin typeface="Verdana"/>
                <a:cs typeface="Verdana"/>
              </a:rPr>
              <a:t>At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the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30">
                <a:latin typeface="Verdana"/>
                <a:cs typeface="Verdana"/>
              </a:rPr>
              <a:t>moment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my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goal</a:t>
            </a:r>
            <a:r>
              <a:rPr dirty="0" sz="500" spc="-60">
                <a:latin typeface="Verdana"/>
                <a:cs typeface="Verdana"/>
              </a:rPr>
              <a:t> </a:t>
            </a:r>
            <a:r>
              <a:rPr dirty="0" sz="500" spc="-10">
                <a:latin typeface="Verdana"/>
                <a:cs typeface="Verdana"/>
              </a:rPr>
              <a:t>is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to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25">
                <a:latin typeface="Verdana"/>
                <a:cs typeface="Verdana"/>
              </a:rPr>
              <a:t>become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a</a:t>
            </a:r>
            <a:r>
              <a:rPr dirty="0" sz="500" spc="-60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successful</a:t>
            </a:r>
            <a:r>
              <a:rPr dirty="0" sz="500" spc="-6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frontend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developer</a:t>
            </a:r>
            <a:r>
              <a:rPr dirty="0" sz="500" spc="-65">
                <a:latin typeface="Verdana"/>
                <a:cs typeface="Verdana"/>
              </a:rPr>
              <a:t> </a:t>
            </a:r>
            <a:r>
              <a:rPr dirty="0" sz="500" spc="25">
                <a:latin typeface="Verdana"/>
                <a:cs typeface="Verdana"/>
              </a:rPr>
              <a:t>who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can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handle </a:t>
            </a:r>
            <a:r>
              <a:rPr dirty="0" sz="500" spc="2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complex</a:t>
            </a:r>
            <a:r>
              <a:rPr dirty="0" sz="500" spc="-30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tasks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on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different</a:t>
            </a:r>
            <a:r>
              <a:rPr dirty="0" sz="500" spc="-30">
                <a:latin typeface="Verdana"/>
                <a:cs typeface="Verdana"/>
              </a:rPr>
              <a:t> </a:t>
            </a:r>
            <a:r>
              <a:rPr dirty="0" sz="500" spc="-5">
                <a:latin typeface="Verdana"/>
                <a:cs typeface="Verdana"/>
              </a:rPr>
              <a:t>projects.</a:t>
            </a:r>
            <a:r>
              <a:rPr dirty="0" sz="500" spc="-60">
                <a:latin typeface="Verdana"/>
                <a:cs typeface="Verdana"/>
              </a:rPr>
              <a:t> </a:t>
            </a:r>
            <a:r>
              <a:rPr dirty="0" sz="500" spc="-20">
                <a:latin typeface="Verdana"/>
                <a:cs typeface="Verdana"/>
              </a:rPr>
              <a:t>To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25">
                <a:latin typeface="Verdana"/>
                <a:cs typeface="Verdana"/>
              </a:rPr>
              <a:t>do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-10">
                <a:latin typeface="Verdana"/>
                <a:cs typeface="Verdana"/>
              </a:rPr>
              <a:t>this,</a:t>
            </a:r>
            <a:r>
              <a:rPr dirty="0" sz="500" spc="-60">
                <a:latin typeface="Verdana"/>
                <a:cs typeface="Verdana"/>
              </a:rPr>
              <a:t> I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continue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studying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hard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and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-5">
                <a:latin typeface="Verdana"/>
                <a:cs typeface="Verdana"/>
              </a:rPr>
              <a:t>every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day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-60">
                <a:latin typeface="Verdana"/>
                <a:cs typeface="Verdana"/>
              </a:rPr>
              <a:t>I </a:t>
            </a:r>
            <a:r>
              <a:rPr dirty="0" sz="500" spc="-55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learn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something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30">
                <a:latin typeface="Verdana"/>
                <a:cs typeface="Verdana"/>
              </a:rPr>
              <a:t>new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and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hone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my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knowledge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in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-5">
                <a:latin typeface="Verdana"/>
                <a:cs typeface="Verdana"/>
              </a:rPr>
              <a:t>practice.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729" y="5299222"/>
            <a:ext cx="11887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" b="1">
                <a:latin typeface="Verdana"/>
                <a:cs typeface="Verdana"/>
              </a:rPr>
              <a:t>W</a:t>
            </a:r>
            <a:r>
              <a:rPr dirty="0" sz="900" b="1">
                <a:latin typeface="Verdana"/>
                <a:cs typeface="Verdana"/>
              </a:rPr>
              <a:t>O</a:t>
            </a:r>
            <a:r>
              <a:rPr dirty="0" sz="900" spc="-35" b="1">
                <a:latin typeface="Verdana"/>
                <a:cs typeface="Verdana"/>
              </a:rPr>
              <a:t>R</a:t>
            </a:r>
            <a:r>
              <a:rPr dirty="0" sz="900" spc="-35" b="1">
                <a:latin typeface="Verdana"/>
                <a:cs typeface="Verdana"/>
              </a:rPr>
              <a:t>K</a:t>
            </a:r>
            <a:r>
              <a:rPr dirty="0" sz="900" spc="-45" b="1">
                <a:latin typeface="Verdana"/>
                <a:cs typeface="Verdana"/>
              </a:rPr>
              <a:t> </a:t>
            </a:r>
            <a:r>
              <a:rPr dirty="0" sz="900" spc="-10" b="1">
                <a:latin typeface="Verdana"/>
                <a:cs typeface="Verdana"/>
              </a:rPr>
              <a:t>E</a:t>
            </a:r>
            <a:r>
              <a:rPr dirty="0" sz="900" spc="-85" b="1">
                <a:latin typeface="Verdana"/>
                <a:cs typeface="Verdana"/>
              </a:rPr>
              <a:t>X</a:t>
            </a:r>
            <a:r>
              <a:rPr dirty="0" sz="900" spc="10" b="1">
                <a:latin typeface="Verdana"/>
                <a:cs typeface="Verdana"/>
              </a:rPr>
              <a:t>P</a:t>
            </a:r>
            <a:r>
              <a:rPr dirty="0" sz="900" spc="-210" b="1">
                <a:latin typeface="Verdana"/>
                <a:cs typeface="Verdana"/>
              </a:rPr>
              <a:t>I</a:t>
            </a:r>
            <a:r>
              <a:rPr dirty="0" sz="900" spc="-35" b="1">
                <a:latin typeface="Verdana"/>
                <a:cs typeface="Verdana"/>
              </a:rPr>
              <a:t>R</a:t>
            </a:r>
            <a:r>
              <a:rPr dirty="0" sz="900" spc="-210" b="1">
                <a:latin typeface="Verdana"/>
                <a:cs typeface="Verdana"/>
              </a:rPr>
              <a:t>I</a:t>
            </a:r>
            <a:r>
              <a:rPr dirty="0" sz="900" spc="-10" b="1">
                <a:latin typeface="Verdana"/>
                <a:cs typeface="Verdana"/>
              </a:rPr>
              <a:t>E</a:t>
            </a:r>
            <a:r>
              <a:rPr dirty="0" sz="900" spc="-30" b="1">
                <a:latin typeface="Verdana"/>
                <a:cs typeface="Verdana"/>
              </a:rPr>
              <a:t>N</a:t>
            </a:r>
            <a:r>
              <a:rPr dirty="0" sz="900" spc="20" b="1">
                <a:latin typeface="Verdana"/>
                <a:cs typeface="Verdana"/>
              </a:rPr>
              <a:t>C</a:t>
            </a:r>
            <a:r>
              <a:rPr dirty="0" sz="900" spc="-15" b="1"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4729" y="6544209"/>
            <a:ext cx="8750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0" b="1">
                <a:latin typeface="Verdana"/>
                <a:cs typeface="Verdana"/>
              </a:rPr>
              <a:t>REFERENCES</a:t>
            </a:r>
            <a:endParaRPr sz="90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459"/>
              </a:spcBef>
            </a:pPr>
            <a:r>
              <a:rPr dirty="0" sz="450" spc="-5" b="1">
                <a:latin typeface="Verdana"/>
                <a:cs typeface="Verdana"/>
              </a:rPr>
              <a:t>A</a:t>
            </a:r>
            <a:r>
              <a:rPr dirty="0" sz="450" spc="-5" b="1">
                <a:latin typeface="Verdana"/>
                <a:cs typeface="Verdana"/>
              </a:rPr>
              <a:t>n</a:t>
            </a:r>
            <a:r>
              <a:rPr dirty="0" sz="450" b="1">
                <a:latin typeface="Verdana"/>
                <a:cs typeface="Verdana"/>
              </a:rPr>
              <a:t>d</a:t>
            </a:r>
            <a:r>
              <a:rPr dirty="0" sz="450" spc="-35" b="1">
                <a:latin typeface="Verdana"/>
                <a:cs typeface="Verdana"/>
              </a:rPr>
              <a:t>r</a:t>
            </a:r>
            <a:r>
              <a:rPr dirty="0" sz="450" spc="5" b="1">
                <a:latin typeface="Verdana"/>
                <a:cs typeface="Verdana"/>
              </a:rPr>
              <a:t>i</a:t>
            </a:r>
            <a:r>
              <a:rPr dirty="0" sz="450" spc="-15" b="1">
                <a:latin typeface="Verdana"/>
                <a:cs typeface="Verdana"/>
              </a:rPr>
              <a:t>a</a:t>
            </a:r>
            <a:r>
              <a:rPr dirty="0" sz="450" spc="10" b="1">
                <a:latin typeface="Verdana"/>
                <a:cs typeface="Verdana"/>
              </a:rPr>
              <a:t>n</a:t>
            </a:r>
            <a:r>
              <a:rPr dirty="0" sz="450" spc="-40" b="1">
                <a:latin typeface="Verdana"/>
                <a:cs typeface="Verdana"/>
              </a:rPr>
              <a:t> </a:t>
            </a:r>
            <a:r>
              <a:rPr dirty="0" sz="450" spc="25" b="1">
                <a:latin typeface="Verdana"/>
                <a:cs typeface="Verdana"/>
              </a:rPr>
              <a:t>C</a:t>
            </a:r>
            <a:r>
              <a:rPr dirty="0" sz="450" spc="-5" b="1">
                <a:latin typeface="Verdana"/>
                <a:cs typeface="Verdana"/>
              </a:rPr>
              <a:t>h</a:t>
            </a:r>
            <a:r>
              <a:rPr dirty="0" sz="450" spc="-15" b="1">
                <a:latin typeface="Verdana"/>
                <a:cs typeface="Verdana"/>
              </a:rPr>
              <a:t>e</a:t>
            </a:r>
            <a:r>
              <a:rPr dirty="0" sz="450" spc="-35" b="1">
                <a:latin typeface="Verdana"/>
                <a:cs typeface="Verdana"/>
              </a:rPr>
              <a:t>r</a:t>
            </a:r>
            <a:r>
              <a:rPr dirty="0" sz="450" spc="-5" b="1">
                <a:latin typeface="Verdana"/>
                <a:cs typeface="Verdana"/>
              </a:rPr>
              <a:t>n</a:t>
            </a:r>
            <a:r>
              <a:rPr dirty="0" sz="450" spc="-15" b="1">
                <a:latin typeface="Verdana"/>
                <a:cs typeface="Verdana"/>
              </a:rPr>
              <a:t>e</a:t>
            </a:r>
            <a:r>
              <a:rPr dirty="0" sz="450" spc="-5" b="1">
                <a:latin typeface="Verdana"/>
                <a:cs typeface="Verdana"/>
              </a:rPr>
              <a:t>n</a:t>
            </a:r>
            <a:r>
              <a:rPr dirty="0" sz="450" spc="15" b="1">
                <a:latin typeface="Verdana"/>
                <a:cs typeface="Verdana"/>
              </a:rPr>
              <a:t>k</a:t>
            </a:r>
            <a:r>
              <a:rPr dirty="0" sz="450" spc="10" b="1">
                <a:latin typeface="Verdana"/>
                <a:cs typeface="Verdana"/>
              </a:rPr>
              <a:t>o</a:t>
            </a:r>
            <a:r>
              <a:rPr dirty="0" sz="450" spc="-10" b="1">
                <a:latin typeface="Verdana"/>
                <a:cs typeface="Verdana"/>
              </a:rPr>
              <a:t>v</a:t>
            </a:r>
            <a:endParaRPr sz="45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135"/>
              </a:spcBef>
            </a:pPr>
            <a:r>
              <a:rPr dirty="0" sz="350" spc="25">
                <a:latin typeface="Verdana"/>
                <a:cs typeface="Verdana"/>
              </a:rPr>
              <a:t>LL</a:t>
            </a:r>
            <a:r>
              <a:rPr dirty="0" sz="350" spc="30">
                <a:latin typeface="Verdana"/>
                <a:cs typeface="Verdana"/>
              </a:rPr>
              <a:t>C</a:t>
            </a:r>
            <a:r>
              <a:rPr dirty="0" sz="350" spc="-15">
                <a:latin typeface="Verdana"/>
                <a:cs typeface="Verdana"/>
              </a:rPr>
              <a:t> </a:t>
            </a:r>
            <a:r>
              <a:rPr dirty="0" sz="350" spc="-40">
                <a:latin typeface="Verdana"/>
                <a:cs typeface="Verdana"/>
              </a:rPr>
              <a:t>«</a:t>
            </a:r>
            <a:r>
              <a:rPr dirty="0" sz="350" spc="75">
                <a:latin typeface="Verdana"/>
                <a:cs typeface="Verdana"/>
              </a:rPr>
              <a:t>P</a:t>
            </a:r>
            <a:r>
              <a:rPr dirty="0" sz="350" spc="5">
                <a:latin typeface="Verdana"/>
                <a:cs typeface="Verdana"/>
              </a:rPr>
              <a:t>r</a:t>
            </a:r>
            <a:r>
              <a:rPr dirty="0" sz="350" spc="40">
                <a:latin typeface="Verdana"/>
                <a:cs typeface="Verdana"/>
              </a:rPr>
              <a:t>o</a:t>
            </a:r>
            <a:r>
              <a:rPr dirty="0" sz="350" spc="70">
                <a:latin typeface="Verdana"/>
                <a:cs typeface="Verdana"/>
              </a:rPr>
              <a:t>m</a:t>
            </a:r>
            <a:r>
              <a:rPr dirty="0" sz="350" spc="35">
                <a:latin typeface="Verdana"/>
                <a:cs typeface="Verdana"/>
              </a:rPr>
              <a:t>p</a:t>
            </a:r>
            <a:r>
              <a:rPr dirty="0" sz="350" spc="40">
                <a:latin typeface="Verdana"/>
                <a:cs typeface="Verdana"/>
              </a:rPr>
              <a:t>o</a:t>
            </a:r>
            <a:r>
              <a:rPr dirty="0" sz="350" spc="35">
                <a:latin typeface="Verdana"/>
                <a:cs typeface="Verdana"/>
              </a:rPr>
              <a:t>d</a:t>
            </a:r>
            <a:r>
              <a:rPr dirty="0" sz="350" spc="35">
                <a:latin typeface="Verdana"/>
                <a:cs typeface="Verdana"/>
              </a:rPr>
              <a:t>g</a:t>
            </a:r>
            <a:r>
              <a:rPr dirty="0" sz="350" spc="40">
                <a:latin typeface="Verdana"/>
                <a:cs typeface="Verdana"/>
              </a:rPr>
              <a:t>o</a:t>
            </a:r>
            <a:r>
              <a:rPr dirty="0" sz="350" spc="15">
                <a:latin typeface="Verdana"/>
                <a:cs typeface="Verdana"/>
              </a:rPr>
              <a:t>t</a:t>
            </a:r>
            <a:r>
              <a:rPr dirty="0" sz="350" spc="40">
                <a:latin typeface="Verdana"/>
                <a:cs typeface="Verdana"/>
              </a:rPr>
              <a:t>o</a:t>
            </a:r>
            <a:r>
              <a:rPr dirty="0" sz="350" spc="15">
                <a:latin typeface="Verdana"/>
                <a:cs typeface="Verdana"/>
              </a:rPr>
              <a:t>v</a:t>
            </a:r>
            <a:r>
              <a:rPr dirty="0" sz="350" spc="10">
                <a:latin typeface="Verdana"/>
                <a:cs typeface="Verdana"/>
              </a:rPr>
              <a:t>k</a:t>
            </a:r>
            <a:r>
              <a:rPr dirty="0" sz="350" spc="10">
                <a:latin typeface="Verdana"/>
                <a:cs typeface="Verdana"/>
              </a:rPr>
              <a:t>a</a:t>
            </a:r>
            <a:r>
              <a:rPr dirty="0" sz="350" spc="-45">
                <a:latin typeface="Verdana"/>
                <a:cs typeface="Verdana"/>
              </a:rPr>
              <a:t>»</a:t>
            </a:r>
            <a:r>
              <a:rPr dirty="0" sz="350" spc="-20">
                <a:latin typeface="Verdana"/>
                <a:cs typeface="Verdana"/>
              </a:rPr>
              <a:t> </a:t>
            </a:r>
            <a:r>
              <a:rPr dirty="0" sz="350" spc="-35">
                <a:latin typeface="Verdana"/>
                <a:cs typeface="Verdana"/>
              </a:rPr>
              <a:t>/</a:t>
            </a:r>
            <a:r>
              <a:rPr dirty="0" sz="350" spc="-30">
                <a:latin typeface="Verdana"/>
                <a:cs typeface="Verdana"/>
              </a:rPr>
              <a:t> </a:t>
            </a:r>
            <a:r>
              <a:rPr dirty="0" sz="350" spc="45">
                <a:latin typeface="Verdana"/>
                <a:cs typeface="Verdana"/>
              </a:rPr>
              <a:t>D</a:t>
            </a:r>
            <a:r>
              <a:rPr dirty="0" sz="350" spc="-5">
                <a:latin typeface="Verdana"/>
                <a:cs typeface="Verdana"/>
              </a:rPr>
              <a:t>i</a:t>
            </a:r>
            <a:r>
              <a:rPr dirty="0" sz="350" spc="5">
                <a:latin typeface="Verdana"/>
                <a:cs typeface="Verdana"/>
              </a:rPr>
              <a:t>r</a:t>
            </a:r>
            <a:r>
              <a:rPr dirty="0" sz="350" spc="10">
                <a:latin typeface="Verdana"/>
                <a:cs typeface="Verdana"/>
              </a:rPr>
              <a:t>e</a:t>
            </a:r>
            <a:r>
              <a:rPr dirty="0" sz="350" spc="35">
                <a:latin typeface="Verdana"/>
                <a:cs typeface="Verdana"/>
              </a:rPr>
              <a:t>c</a:t>
            </a:r>
            <a:r>
              <a:rPr dirty="0" sz="350" spc="15">
                <a:latin typeface="Verdana"/>
                <a:cs typeface="Verdana"/>
              </a:rPr>
              <a:t>t</a:t>
            </a:r>
            <a:r>
              <a:rPr dirty="0" sz="350" spc="40">
                <a:latin typeface="Verdana"/>
                <a:cs typeface="Verdana"/>
              </a:rPr>
              <a:t>o</a:t>
            </a:r>
            <a:r>
              <a:rPr dirty="0" sz="350">
                <a:latin typeface="Verdana"/>
                <a:cs typeface="Verdana"/>
              </a:rPr>
              <a:t>r</a:t>
            </a:r>
            <a:endParaRPr sz="3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3864" y="6720175"/>
            <a:ext cx="1188720" cy="18478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50" spc="-5" b="1">
                <a:latin typeface="Verdana"/>
                <a:cs typeface="Verdana"/>
              </a:rPr>
              <a:t>S</a:t>
            </a:r>
            <a:r>
              <a:rPr dirty="0" sz="450" spc="15" b="1">
                <a:latin typeface="Verdana"/>
                <a:cs typeface="Verdana"/>
              </a:rPr>
              <a:t>t</a:t>
            </a:r>
            <a:r>
              <a:rPr dirty="0" sz="450" spc="-15" b="1">
                <a:latin typeface="Verdana"/>
                <a:cs typeface="Verdana"/>
              </a:rPr>
              <a:t>a</a:t>
            </a:r>
            <a:r>
              <a:rPr dirty="0" sz="450" spc="-5" b="1">
                <a:latin typeface="Verdana"/>
                <a:cs typeface="Verdana"/>
              </a:rPr>
              <a:t>n</a:t>
            </a:r>
            <a:r>
              <a:rPr dirty="0" sz="450" spc="5" b="1">
                <a:latin typeface="Verdana"/>
                <a:cs typeface="Verdana"/>
              </a:rPr>
              <a:t>i</a:t>
            </a:r>
            <a:r>
              <a:rPr dirty="0" sz="450" spc="-15" b="1">
                <a:latin typeface="Verdana"/>
                <a:cs typeface="Verdana"/>
              </a:rPr>
              <a:t>s</a:t>
            </a:r>
            <a:r>
              <a:rPr dirty="0" sz="450" spc="5" b="1">
                <a:latin typeface="Verdana"/>
                <a:cs typeface="Verdana"/>
              </a:rPr>
              <a:t>l</a:t>
            </a:r>
            <a:r>
              <a:rPr dirty="0" sz="450" spc="-15" b="1">
                <a:latin typeface="Verdana"/>
                <a:cs typeface="Verdana"/>
              </a:rPr>
              <a:t>a</a:t>
            </a:r>
            <a:r>
              <a:rPr dirty="0" sz="450" spc="-10" b="1">
                <a:latin typeface="Verdana"/>
                <a:cs typeface="Verdana"/>
              </a:rPr>
              <a:t>v</a:t>
            </a:r>
            <a:r>
              <a:rPr dirty="0" sz="450" spc="-25" b="1">
                <a:latin typeface="Verdana"/>
                <a:cs typeface="Verdana"/>
              </a:rPr>
              <a:t> </a:t>
            </a:r>
            <a:r>
              <a:rPr dirty="0" sz="450" spc="-5" b="1">
                <a:latin typeface="Verdana"/>
                <a:cs typeface="Verdana"/>
              </a:rPr>
              <a:t>S</a:t>
            </a:r>
            <a:r>
              <a:rPr dirty="0" sz="450" spc="-5" b="1">
                <a:latin typeface="Verdana"/>
                <a:cs typeface="Verdana"/>
              </a:rPr>
              <a:t>h</a:t>
            </a:r>
            <a:r>
              <a:rPr dirty="0" sz="450" spc="-15" b="1">
                <a:latin typeface="Verdana"/>
                <a:cs typeface="Verdana"/>
              </a:rPr>
              <a:t>e</a:t>
            </a:r>
            <a:r>
              <a:rPr dirty="0" sz="450" spc="-10" b="1">
                <a:latin typeface="Verdana"/>
                <a:cs typeface="Verdana"/>
              </a:rPr>
              <a:t>v</a:t>
            </a:r>
            <a:r>
              <a:rPr dirty="0" sz="450" spc="15" b="1">
                <a:latin typeface="Verdana"/>
                <a:cs typeface="Verdana"/>
              </a:rPr>
              <a:t>t</a:t>
            </a:r>
            <a:r>
              <a:rPr dirty="0" sz="450" spc="-15" b="1">
                <a:latin typeface="Verdana"/>
                <a:cs typeface="Verdana"/>
              </a:rPr>
              <a:t>s</a:t>
            </a:r>
            <a:r>
              <a:rPr dirty="0" sz="450" spc="10" b="1">
                <a:latin typeface="Verdana"/>
                <a:cs typeface="Verdana"/>
              </a:rPr>
              <a:t>o</a:t>
            </a:r>
            <a:r>
              <a:rPr dirty="0" sz="450" spc="-10" b="1">
                <a:latin typeface="Verdana"/>
                <a:cs typeface="Verdana"/>
              </a:rPr>
              <a:t>v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0" spc="75">
                <a:latin typeface="Verdana"/>
                <a:cs typeface="Verdana"/>
              </a:rPr>
              <a:t>P</a:t>
            </a:r>
            <a:r>
              <a:rPr dirty="0" sz="350" spc="30">
                <a:latin typeface="Verdana"/>
                <a:cs typeface="Verdana"/>
              </a:rPr>
              <a:t>E</a:t>
            </a:r>
            <a:r>
              <a:rPr dirty="0" sz="350" spc="-35">
                <a:latin typeface="Verdana"/>
                <a:cs typeface="Verdana"/>
              </a:rPr>
              <a:t>I</a:t>
            </a:r>
            <a:r>
              <a:rPr dirty="0" sz="350" spc="-15">
                <a:latin typeface="Verdana"/>
                <a:cs typeface="Verdana"/>
              </a:rPr>
              <a:t> </a:t>
            </a:r>
            <a:r>
              <a:rPr dirty="0" sz="350" spc="-40">
                <a:latin typeface="Verdana"/>
                <a:cs typeface="Verdana"/>
              </a:rPr>
              <a:t>«</a:t>
            </a:r>
            <a:r>
              <a:rPr dirty="0" sz="350" spc="75">
                <a:latin typeface="Verdana"/>
                <a:cs typeface="Verdana"/>
              </a:rPr>
              <a:t>P</a:t>
            </a:r>
            <a:r>
              <a:rPr dirty="0" sz="350" spc="5">
                <a:latin typeface="Verdana"/>
                <a:cs typeface="Verdana"/>
              </a:rPr>
              <a:t>r</a:t>
            </a:r>
            <a:r>
              <a:rPr dirty="0" sz="350" spc="40">
                <a:latin typeface="Verdana"/>
                <a:cs typeface="Verdana"/>
              </a:rPr>
              <a:t>o</a:t>
            </a:r>
            <a:r>
              <a:rPr dirty="0" sz="350" spc="70">
                <a:latin typeface="Verdana"/>
                <a:cs typeface="Verdana"/>
              </a:rPr>
              <a:t>m</a:t>
            </a:r>
            <a:r>
              <a:rPr dirty="0" sz="350" spc="35">
                <a:latin typeface="Verdana"/>
                <a:cs typeface="Verdana"/>
              </a:rPr>
              <a:t>p</a:t>
            </a:r>
            <a:r>
              <a:rPr dirty="0" sz="350" spc="40">
                <a:latin typeface="Verdana"/>
                <a:cs typeface="Verdana"/>
              </a:rPr>
              <a:t>o</a:t>
            </a:r>
            <a:r>
              <a:rPr dirty="0" sz="350" spc="35">
                <a:latin typeface="Verdana"/>
                <a:cs typeface="Verdana"/>
              </a:rPr>
              <a:t>d</a:t>
            </a:r>
            <a:r>
              <a:rPr dirty="0" sz="350" spc="35">
                <a:latin typeface="Verdana"/>
                <a:cs typeface="Verdana"/>
              </a:rPr>
              <a:t>g</a:t>
            </a:r>
            <a:r>
              <a:rPr dirty="0" sz="350" spc="40">
                <a:latin typeface="Verdana"/>
                <a:cs typeface="Verdana"/>
              </a:rPr>
              <a:t>o</a:t>
            </a:r>
            <a:r>
              <a:rPr dirty="0" sz="350" spc="15">
                <a:latin typeface="Verdana"/>
                <a:cs typeface="Verdana"/>
              </a:rPr>
              <a:t>t</a:t>
            </a:r>
            <a:r>
              <a:rPr dirty="0" sz="350" spc="40">
                <a:latin typeface="Verdana"/>
                <a:cs typeface="Verdana"/>
              </a:rPr>
              <a:t>o</a:t>
            </a:r>
            <a:r>
              <a:rPr dirty="0" sz="350" spc="15">
                <a:latin typeface="Verdana"/>
                <a:cs typeface="Verdana"/>
              </a:rPr>
              <a:t>v</a:t>
            </a:r>
            <a:r>
              <a:rPr dirty="0" sz="350" spc="10">
                <a:latin typeface="Verdana"/>
                <a:cs typeface="Verdana"/>
              </a:rPr>
              <a:t>k</a:t>
            </a:r>
            <a:r>
              <a:rPr dirty="0" sz="350" spc="10">
                <a:latin typeface="Verdana"/>
                <a:cs typeface="Verdana"/>
              </a:rPr>
              <a:t>a</a:t>
            </a:r>
            <a:r>
              <a:rPr dirty="0" sz="350" spc="5">
                <a:latin typeface="Verdana"/>
                <a:cs typeface="Verdana"/>
              </a:rPr>
              <a:t>–</a:t>
            </a:r>
            <a:r>
              <a:rPr dirty="0" sz="350">
                <a:latin typeface="Verdana"/>
                <a:cs typeface="Verdana"/>
              </a:rPr>
              <a:t>O</a:t>
            </a:r>
            <a:r>
              <a:rPr dirty="0" sz="350" spc="35">
                <a:latin typeface="Verdana"/>
                <a:cs typeface="Verdana"/>
              </a:rPr>
              <a:t>b</a:t>
            </a:r>
            <a:r>
              <a:rPr dirty="0" sz="350" spc="-30">
                <a:latin typeface="Verdana"/>
                <a:cs typeface="Verdana"/>
              </a:rPr>
              <a:t>r</a:t>
            </a:r>
            <a:r>
              <a:rPr dirty="0" sz="350" spc="10">
                <a:latin typeface="Verdana"/>
                <a:cs typeface="Verdana"/>
              </a:rPr>
              <a:t>a</a:t>
            </a:r>
            <a:r>
              <a:rPr dirty="0" sz="350" spc="5">
                <a:latin typeface="Verdana"/>
                <a:cs typeface="Verdana"/>
              </a:rPr>
              <a:t>z</a:t>
            </a:r>
            <a:r>
              <a:rPr dirty="0" sz="350" spc="40">
                <a:latin typeface="Verdana"/>
                <a:cs typeface="Verdana"/>
              </a:rPr>
              <a:t>o</a:t>
            </a:r>
            <a:r>
              <a:rPr dirty="0" sz="350" spc="15">
                <a:latin typeface="Verdana"/>
                <a:cs typeface="Verdana"/>
              </a:rPr>
              <a:t>v</a:t>
            </a:r>
            <a:r>
              <a:rPr dirty="0" sz="350" spc="10">
                <a:latin typeface="Verdana"/>
                <a:cs typeface="Verdana"/>
              </a:rPr>
              <a:t>a</a:t>
            </a:r>
            <a:r>
              <a:rPr dirty="0" sz="350" spc="30">
                <a:latin typeface="Verdana"/>
                <a:cs typeface="Verdana"/>
              </a:rPr>
              <a:t>n</a:t>
            </a:r>
            <a:r>
              <a:rPr dirty="0" sz="350" spc="-5">
                <a:latin typeface="Verdana"/>
                <a:cs typeface="Verdana"/>
              </a:rPr>
              <a:t>i</a:t>
            </a:r>
            <a:r>
              <a:rPr dirty="0" sz="350" spc="10">
                <a:latin typeface="Verdana"/>
                <a:cs typeface="Verdana"/>
              </a:rPr>
              <a:t>e</a:t>
            </a:r>
            <a:r>
              <a:rPr dirty="0" sz="350" spc="-45">
                <a:latin typeface="Verdana"/>
                <a:cs typeface="Verdana"/>
              </a:rPr>
              <a:t>»</a:t>
            </a:r>
            <a:r>
              <a:rPr dirty="0" sz="350" spc="-20">
                <a:latin typeface="Verdana"/>
                <a:cs typeface="Verdana"/>
              </a:rPr>
              <a:t> </a:t>
            </a:r>
            <a:r>
              <a:rPr dirty="0" sz="350" spc="-35">
                <a:latin typeface="Verdana"/>
                <a:cs typeface="Verdana"/>
              </a:rPr>
              <a:t>/</a:t>
            </a:r>
            <a:r>
              <a:rPr dirty="0" sz="350" spc="-30">
                <a:latin typeface="Verdana"/>
                <a:cs typeface="Verdana"/>
              </a:rPr>
              <a:t> </a:t>
            </a:r>
            <a:r>
              <a:rPr dirty="0" sz="350" spc="45">
                <a:latin typeface="Verdana"/>
                <a:cs typeface="Verdana"/>
              </a:rPr>
              <a:t>D</a:t>
            </a:r>
            <a:r>
              <a:rPr dirty="0" sz="350" spc="-5">
                <a:latin typeface="Verdana"/>
                <a:cs typeface="Verdana"/>
              </a:rPr>
              <a:t>i</a:t>
            </a:r>
            <a:r>
              <a:rPr dirty="0" sz="350" spc="5">
                <a:latin typeface="Verdana"/>
                <a:cs typeface="Verdana"/>
              </a:rPr>
              <a:t>r</a:t>
            </a:r>
            <a:r>
              <a:rPr dirty="0" sz="350" spc="10">
                <a:latin typeface="Verdana"/>
                <a:cs typeface="Verdana"/>
              </a:rPr>
              <a:t>e</a:t>
            </a:r>
            <a:r>
              <a:rPr dirty="0" sz="350" spc="35">
                <a:latin typeface="Verdana"/>
                <a:cs typeface="Verdana"/>
              </a:rPr>
              <a:t>c</a:t>
            </a:r>
            <a:r>
              <a:rPr dirty="0" sz="350" spc="15">
                <a:latin typeface="Verdana"/>
                <a:cs typeface="Verdana"/>
              </a:rPr>
              <a:t>t</a:t>
            </a:r>
            <a:r>
              <a:rPr dirty="0" sz="350" spc="40">
                <a:latin typeface="Verdana"/>
                <a:cs typeface="Verdana"/>
              </a:rPr>
              <a:t>o</a:t>
            </a:r>
            <a:r>
              <a:rPr dirty="0" sz="350">
                <a:latin typeface="Verdana"/>
                <a:cs typeface="Verdana"/>
              </a:rPr>
              <a:t>r</a:t>
            </a:r>
            <a:endParaRPr sz="35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412" y="222944"/>
            <a:ext cx="732113" cy="73152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86243" y="217558"/>
            <a:ext cx="2536190" cy="563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120"/>
              </a:lnSpc>
              <a:spcBef>
                <a:spcPts val="95"/>
              </a:spcBef>
            </a:pPr>
            <a:r>
              <a:rPr dirty="0" spc="80">
                <a:latin typeface="Verdana"/>
                <a:cs typeface="Verdana"/>
              </a:rPr>
              <a:t>MIKITA</a:t>
            </a:r>
          </a:p>
          <a:p>
            <a:pPr marL="16510">
              <a:lnSpc>
                <a:spcPts val="2120"/>
              </a:lnSpc>
              <a:tabLst>
                <a:tab pos="2522855" algn="l"/>
              </a:tabLst>
            </a:pPr>
            <a:r>
              <a:rPr dirty="0" u="sng" spc="2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KANSTANTSINAU	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14729" y="827848"/>
            <a:ext cx="156019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5">
                <a:latin typeface="Microsoft Sans Serif"/>
                <a:cs typeface="Microsoft Sans Serif"/>
              </a:rPr>
              <a:t>S</a:t>
            </a:r>
            <a:r>
              <a:rPr dirty="0" sz="450" spc="-15">
                <a:latin typeface="Microsoft Sans Serif"/>
                <a:cs typeface="Microsoft Sans Serif"/>
              </a:rPr>
              <a:t> </a:t>
            </a:r>
            <a:r>
              <a:rPr dirty="0" sz="450" spc="90">
                <a:latin typeface="Microsoft Sans Serif"/>
                <a:cs typeface="Microsoft Sans Serif"/>
              </a:rPr>
              <a:t>O</a:t>
            </a:r>
            <a:r>
              <a:rPr dirty="0" sz="450" spc="-20">
                <a:latin typeface="Microsoft Sans Serif"/>
                <a:cs typeface="Microsoft Sans Serif"/>
              </a:rPr>
              <a:t> </a:t>
            </a:r>
            <a:r>
              <a:rPr dirty="0" sz="450" spc="25">
                <a:latin typeface="Microsoft Sans Serif"/>
                <a:cs typeface="Microsoft Sans Serif"/>
              </a:rPr>
              <a:t>F</a:t>
            </a:r>
            <a:r>
              <a:rPr dirty="0" sz="450" spc="-40">
                <a:latin typeface="Microsoft Sans Serif"/>
                <a:cs typeface="Microsoft Sans Serif"/>
              </a:rPr>
              <a:t> </a:t>
            </a:r>
            <a:r>
              <a:rPr dirty="0" sz="450" spc="35">
                <a:latin typeface="Microsoft Sans Serif"/>
                <a:cs typeface="Microsoft Sans Serif"/>
              </a:rPr>
              <a:t>T</a:t>
            </a:r>
            <a:r>
              <a:rPr dirty="0" sz="450" spc="-20">
                <a:latin typeface="Microsoft Sans Serif"/>
                <a:cs typeface="Microsoft Sans Serif"/>
              </a:rPr>
              <a:t> </a:t>
            </a:r>
            <a:r>
              <a:rPr dirty="0" sz="450" spc="25">
                <a:latin typeface="Microsoft Sans Serif"/>
                <a:cs typeface="Microsoft Sans Serif"/>
              </a:rPr>
              <a:t>W</a:t>
            </a:r>
            <a:r>
              <a:rPr dirty="0" sz="450" spc="-60">
                <a:latin typeface="Microsoft Sans Serif"/>
                <a:cs typeface="Microsoft Sans Serif"/>
              </a:rPr>
              <a:t> </a:t>
            </a:r>
            <a:r>
              <a:rPr dirty="0" sz="450" spc="35">
                <a:latin typeface="Microsoft Sans Serif"/>
                <a:cs typeface="Microsoft Sans Serif"/>
              </a:rPr>
              <a:t>A</a:t>
            </a:r>
            <a:r>
              <a:rPr dirty="0" sz="450" spc="-10">
                <a:latin typeface="Microsoft Sans Serif"/>
                <a:cs typeface="Microsoft Sans Serif"/>
              </a:rPr>
              <a:t> </a:t>
            </a:r>
            <a:r>
              <a:rPr dirty="0" sz="450" spc="-35">
                <a:latin typeface="Microsoft Sans Serif"/>
                <a:cs typeface="Microsoft Sans Serif"/>
              </a:rPr>
              <a:t>R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 spc="25">
                <a:latin typeface="Microsoft Sans Serif"/>
                <a:cs typeface="Microsoft Sans Serif"/>
              </a:rPr>
              <a:t>E</a:t>
            </a:r>
            <a:r>
              <a:rPr dirty="0" sz="450">
                <a:latin typeface="Microsoft Sans Serif"/>
                <a:cs typeface="Microsoft Sans Serif"/>
              </a:rPr>
              <a:t>  </a:t>
            </a:r>
            <a:r>
              <a:rPr dirty="0" sz="450" spc="-50">
                <a:latin typeface="Microsoft Sans Serif"/>
                <a:cs typeface="Microsoft Sans Serif"/>
              </a:rPr>
              <a:t> </a:t>
            </a:r>
            <a:r>
              <a:rPr dirty="0" sz="450" spc="40">
                <a:latin typeface="Microsoft Sans Serif"/>
                <a:cs typeface="Microsoft Sans Serif"/>
              </a:rPr>
              <a:t>D</a:t>
            </a:r>
            <a:r>
              <a:rPr dirty="0" sz="450" spc="-40">
                <a:latin typeface="Microsoft Sans Serif"/>
                <a:cs typeface="Microsoft Sans Serif"/>
              </a:rPr>
              <a:t> </a:t>
            </a:r>
            <a:r>
              <a:rPr dirty="0" sz="450" spc="25">
                <a:latin typeface="Microsoft Sans Serif"/>
                <a:cs typeface="Microsoft Sans Serif"/>
              </a:rPr>
              <a:t>E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35">
                <a:latin typeface="Microsoft Sans Serif"/>
                <a:cs typeface="Microsoft Sans Serif"/>
              </a:rPr>
              <a:t>V</a:t>
            </a:r>
            <a:r>
              <a:rPr dirty="0" sz="450" spc="-10">
                <a:latin typeface="Microsoft Sans Serif"/>
                <a:cs typeface="Microsoft Sans Serif"/>
              </a:rPr>
              <a:t> </a:t>
            </a:r>
            <a:r>
              <a:rPr dirty="0" sz="450" spc="25">
                <a:latin typeface="Microsoft Sans Serif"/>
                <a:cs typeface="Microsoft Sans Serif"/>
              </a:rPr>
              <a:t>E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100">
                <a:latin typeface="Microsoft Sans Serif"/>
                <a:cs typeface="Microsoft Sans Serif"/>
              </a:rPr>
              <a:t>L</a:t>
            </a:r>
            <a:r>
              <a:rPr dirty="0" sz="450" spc="90">
                <a:latin typeface="Microsoft Sans Serif"/>
                <a:cs typeface="Microsoft Sans Serif"/>
              </a:rPr>
              <a:t>O</a:t>
            </a:r>
            <a:r>
              <a:rPr dirty="0" sz="450" spc="-20">
                <a:latin typeface="Microsoft Sans Serif"/>
                <a:cs typeface="Microsoft Sans Serif"/>
              </a:rPr>
              <a:t> </a:t>
            </a:r>
            <a:r>
              <a:rPr dirty="0" sz="450" spc="-10">
                <a:latin typeface="Microsoft Sans Serif"/>
                <a:cs typeface="Microsoft Sans Serif"/>
              </a:rPr>
              <a:t>P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 spc="95">
                <a:latin typeface="Microsoft Sans Serif"/>
                <a:cs typeface="Microsoft Sans Serif"/>
              </a:rPr>
              <a:t>M</a:t>
            </a:r>
            <a:r>
              <a:rPr dirty="0" sz="450" spc="-15">
                <a:latin typeface="Microsoft Sans Serif"/>
                <a:cs typeface="Microsoft Sans Serif"/>
              </a:rPr>
              <a:t> </a:t>
            </a:r>
            <a:r>
              <a:rPr dirty="0" sz="450" spc="25">
                <a:latin typeface="Microsoft Sans Serif"/>
                <a:cs typeface="Microsoft Sans Serif"/>
              </a:rPr>
              <a:t>E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65">
                <a:latin typeface="Microsoft Sans Serif"/>
                <a:cs typeface="Microsoft Sans Serif"/>
              </a:rPr>
              <a:t>N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35">
                <a:latin typeface="Microsoft Sans Serif"/>
                <a:cs typeface="Microsoft Sans Serif"/>
              </a:rPr>
              <a:t>T</a:t>
            </a:r>
            <a:r>
              <a:rPr dirty="0" sz="450">
                <a:latin typeface="Microsoft Sans Serif"/>
                <a:cs typeface="Microsoft Sans Serif"/>
              </a:rPr>
              <a:t>  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25">
                <a:latin typeface="Microsoft Sans Serif"/>
                <a:cs typeface="Microsoft Sans Serif"/>
              </a:rPr>
              <a:t>E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65">
                <a:latin typeface="Microsoft Sans Serif"/>
                <a:cs typeface="Microsoft Sans Serif"/>
              </a:rPr>
              <a:t>N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15">
                <a:latin typeface="Microsoft Sans Serif"/>
                <a:cs typeface="Microsoft Sans Serif"/>
              </a:rPr>
              <a:t>G</a:t>
            </a:r>
            <a:r>
              <a:rPr dirty="0" sz="450" spc="-10">
                <a:latin typeface="Microsoft Sans Serif"/>
                <a:cs typeface="Microsoft Sans Serif"/>
              </a:rPr>
              <a:t> </a:t>
            </a:r>
            <a:r>
              <a:rPr dirty="0" sz="450" spc="-5">
                <a:latin typeface="Microsoft Sans Serif"/>
                <a:cs typeface="Microsoft Sans Serif"/>
              </a:rPr>
              <a:t>I</a:t>
            </a:r>
            <a:r>
              <a:rPr dirty="0" sz="450" spc="-25">
                <a:latin typeface="Microsoft Sans Serif"/>
                <a:cs typeface="Microsoft Sans Serif"/>
              </a:rPr>
              <a:t> </a:t>
            </a:r>
            <a:r>
              <a:rPr dirty="0" sz="450" spc="65">
                <a:latin typeface="Microsoft Sans Serif"/>
                <a:cs typeface="Microsoft Sans Serif"/>
              </a:rPr>
              <a:t>N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25">
                <a:latin typeface="Microsoft Sans Serif"/>
                <a:cs typeface="Microsoft Sans Serif"/>
              </a:rPr>
              <a:t>E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25">
                <a:latin typeface="Microsoft Sans Serif"/>
                <a:cs typeface="Microsoft Sans Serif"/>
              </a:rPr>
              <a:t>E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-35">
                <a:latin typeface="Microsoft Sans Serif"/>
                <a:cs typeface="Microsoft Sans Serif"/>
              </a:rPr>
              <a:t>R</a:t>
            </a:r>
            <a:endParaRPr sz="45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82501" y="100062"/>
            <a:ext cx="342265" cy="163195"/>
            <a:chOff x="3982501" y="100062"/>
            <a:chExt cx="342265" cy="163195"/>
          </a:xfrm>
        </p:grpSpPr>
        <p:sp>
          <p:nvSpPr>
            <p:cNvPr id="16" name="object 16"/>
            <p:cNvSpPr/>
            <p:nvPr/>
          </p:nvSpPr>
          <p:spPr>
            <a:xfrm>
              <a:off x="3984536" y="10209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673" y="84548"/>
                  </a:moveTo>
                  <a:lnTo>
                    <a:pt x="158673" y="79340"/>
                  </a:lnTo>
                  <a:lnTo>
                    <a:pt x="158673" y="74131"/>
                  </a:lnTo>
                  <a:lnTo>
                    <a:pt x="158165" y="68972"/>
                  </a:lnTo>
                  <a:lnTo>
                    <a:pt x="142405" y="30932"/>
                  </a:lnTo>
                  <a:lnTo>
                    <a:pt x="104889" y="4048"/>
                  </a:lnTo>
                  <a:lnTo>
                    <a:pt x="84543" y="0"/>
                  </a:lnTo>
                  <a:lnTo>
                    <a:pt x="74129" y="0"/>
                  </a:lnTo>
                  <a:lnTo>
                    <a:pt x="30924" y="16267"/>
                  </a:lnTo>
                  <a:lnTo>
                    <a:pt x="4051" y="53792"/>
                  </a:lnTo>
                  <a:lnTo>
                    <a:pt x="0" y="74131"/>
                  </a:lnTo>
                  <a:lnTo>
                    <a:pt x="0" y="84548"/>
                  </a:lnTo>
                  <a:lnTo>
                    <a:pt x="16268" y="127749"/>
                  </a:lnTo>
                  <a:lnTo>
                    <a:pt x="53784" y="154632"/>
                  </a:lnTo>
                  <a:lnTo>
                    <a:pt x="74129" y="158676"/>
                  </a:lnTo>
                  <a:lnTo>
                    <a:pt x="84543" y="158676"/>
                  </a:lnTo>
                  <a:lnTo>
                    <a:pt x="127749" y="142413"/>
                  </a:lnTo>
                  <a:lnTo>
                    <a:pt x="154622" y="104889"/>
                  </a:lnTo>
                  <a:lnTo>
                    <a:pt x="158165" y="89708"/>
                  </a:lnTo>
                  <a:lnTo>
                    <a:pt x="158673" y="84548"/>
                  </a:lnTo>
                  <a:close/>
                </a:path>
              </a:pathLst>
            </a:custGeom>
            <a:solidFill>
              <a:srgbClr val="3032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984536" y="102096"/>
              <a:ext cx="337820" cy="158750"/>
            </a:xfrm>
            <a:custGeom>
              <a:avLst/>
              <a:gdLst/>
              <a:ahLst/>
              <a:cxnLst/>
              <a:rect l="l" t="t" r="r" b="b"/>
              <a:pathLst>
                <a:path w="337820" h="158750">
                  <a:moveTo>
                    <a:pt x="158673" y="79340"/>
                  </a:moveTo>
                  <a:lnTo>
                    <a:pt x="158673" y="84548"/>
                  </a:lnTo>
                  <a:lnTo>
                    <a:pt x="158165" y="89708"/>
                  </a:lnTo>
                  <a:lnTo>
                    <a:pt x="157149" y="94818"/>
                  </a:lnTo>
                  <a:lnTo>
                    <a:pt x="156133" y="99928"/>
                  </a:lnTo>
                  <a:lnTo>
                    <a:pt x="145300" y="123418"/>
                  </a:lnTo>
                  <a:lnTo>
                    <a:pt x="142405" y="127749"/>
                  </a:lnTo>
                  <a:lnTo>
                    <a:pt x="139115" y="131757"/>
                  </a:lnTo>
                  <a:lnTo>
                    <a:pt x="135432" y="135439"/>
                  </a:lnTo>
                  <a:lnTo>
                    <a:pt x="131749" y="139124"/>
                  </a:lnTo>
                  <a:lnTo>
                    <a:pt x="94818" y="157152"/>
                  </a:lnTo>
                  <a:lnTo>
                    <a:pt x="89712" y="158169"/>
                  </a:lnTo>
                  <a:lnTo>
                    <a:pt x="84543" y="158676"/>
                  </a:lnTo>
                  <a:lnTo>
                    <a:pt x="79336" y="158676"/>
                  </a:lnTo>
                  <a:lnTo>
                    <a:pt x="74129" y="158676"/>
                  </a:lnTo>
                  <a:lnTo>
                    <a:pt x="48983" y="152638"/>
                  </a:lnTo>
                  <a:lnTo>
                    <a:pt x="44157" y="150643"/>
                  </a:lnTo>
                  <a:lnTo>
                    <a:pt x="23241" y="135439"/>
                  </a:lnTo>
                  <a:lnTo>
                    <a:pt x="19558" y="131757"/>
                  </a:lnTo>
                  <a:lnTo>
                    <a:pt x="16268" y="127749"/>
                  </a:lnTo>
                  <a:lnTo>
                    <a:pt x="13373" y="123418"/>
                  </a:lnTo>
                  <a:lnTo>
                    <a:pt x="10477" y="119087"/>
                  </a:lnTo>
                  <a:lnTo>
                    <a:pt x="1524" y="94818"/>
                  </a:lnTo>
                  <a:lnTo>
                    <a:pt x="508" y="89708"/>
                  </a:lnTo>
                  <a:lnTo>
                    <a:pt x="0" y="84548"/>
                  </a:lnTo>
                  <a:lnTo>
                    <a:pt x="0" y="79340"/>
                  </a:lnTo>
                  <a:lnTo>
                    <a:pt x="0" y="74131"/>
                  </a:lnTo>
                  <a:lnTo>
                    <a:pt x="13373" y="35262"/>
                  </a:lnTo>
                  <a:lnTo>
                    <a:pt x="16268" y="30932"/>
                  </a:lnTo>
                  <a:lnTo>
                    <a:pt x="48983" y="6042"/>
                  </a:lnTo>
                  <a:lnTo>
                    <a:pt x="53784" y="4048"/>
                  </a:lnTo>
                  <a:lnTo>
                    <a:pt x="58750" y="2540"/>
                  </a:lnTo>
                  <a:lnTo>
                    <a:pt x="63855" y="1527"/>
                  </a:lnTo>
                  <a:lnTo>
                    <a:pt x="68973" y="510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84543" y="0"/>
                  </a:lnTo>
                  <a:lnTo>
                    <a:pt x="89712" y="510"/>
                  </a:lnTo>
                  <a:lnTo>
                    <a:pt x="94818" y="1527"/>
                  </a:lnTo>
                  <a:lnTo>
                    <a:pt x="99923" y="2540"/>
                  </a:lnTo>
                  <a:lnTo>
                    <a:pt x="104889" y="4048"/>
                  </a:lnTo>
                  <a:lnTo>
                    <a:pt x="109702" y="6042"/>
                  </a:lnTo>
                  <a:lnTo>
                    <a:pt x="114515" y="8036"/>
                  </a:lnTo>
                  <a:lnTo>
                    <a:pt x="145300" y="35262"/>
                  </a:lnTo>
                  <a:lnTo>
                    <a:pt x="148196" y="39593"/>
                  </a:lnTo>
                  <a:lnTo>
                    <a:pt x="158673" y="74131"/>
                  </a:lnTo>
                  <a:lnTo>
                    <a:pt x="158673" y="79340"/>
                  </a:lnTo>
                  <a:close/>
                </a:path>
                <a:path w="337820" h="158750">
                  <a:moveTo>
                    <a:pt x="337693" y="79340"/>
                  </a:moveTo>
                  <a:lnTo>
                    <a:pt x="337693" y="84548"/>
                  </a:lnTo>
                  <a:lnTo>
                    <a:pt x="337185" y="89708"/>
                  </a:lnTo>
                  <a:lnTo>
                    <a:pt x="336169" y="94818"/>
                  </a:lnTo>
                  <a:lnTo>
                    <a:pt x="335153" y="99928"/>
                  </a:lnTo>
                  <a:lnTo>
                    <a:pt x="324319" y="123418"/>
                  </a:lnTo>
                  <a:lnTo>
                    <a:pt x="321424" y="127749"/>
                  </a:lnTo>
                  <a:lnTo>
                    <a:pt x="318135" y="131757"/>
                  </a:lnTo>
                  <a:lnTo>
                    <a:pt x="314452" y="135439"/>
                  </a:lnTo>
                  <a:lnTo>
                    <a:pt x="310769" y="139124"/>
                  </a:lnTo>
                  <a:lnTo>
                    <a:pt x="306768" y="142413"/>
                  </a:lnTo>
                  <a:lnTo>
                    <a:pt x="302437" y="145305"/>
                  </a:lnTo>
                  <a:lnTo>
                    <a:pt x="298107" y="148198"/>
                  </a:lnTo>
                  <a:lnTo>
                    <a:pt x="263563" y="158676"/>
                  </a:lnTo>
                  <a:lnTo>
                    <a:pt x="258356" y="158676"/>
                  </a:lnTo>
                  <a:lnTo>
                    <a:pt x="253149" y="158676"/>
                  </a:lnTo>
                  <a:lnTo>
                    <a:pt x="247980" y="158169"/>
                  </a:lnTo>
                  <a:lnTo>
                    <a:pt x="242874" y="157152"/>
                  </a:lnTo>
                  <a:lnTo>
                    <a:pt x="237769" y="156136"/>
                  </a:lnTo>
                  <a:lnTo>
                    <a:pt x="214274" y="145305"/>
                  </a:lnTo>
                  <a:lnTo>
                    <a:pt x="209943" y="142413"/>
                  </a:lnTo>
                  <a:lnTo>
                    <a:pt x="205943" y="139124"/>
                  </a:lnTo>
                  <a:lnTo>
                    <a:pt x="202260" y="135439"/>
                  </a:lnTo>
                  <a:lnTo>
                    <a:pt x="198564" y="131757"/>
                  </a:lnTo>
                  <a:lnTo>
                    <a:pt x="195275" y="127749"/>
                  </a:lnTo>
                  <a:lnTo>
                    <a:pt x="192392" y="123418"/>
                  </a:lnTo>
                  <a:lnTo>
                    <a:pt x="189496" y="119087"/>
                  </a:lnTo>
                  <a:lnTo>
                    <a:pt x="180543" y="94818"/>
                  </a:lnTo>
                  <a:lnTo>
                    <a:pt x="179527" y="89708"/>
                  </a:lnTo>
                  <a:lnTo>
                    <a:pt x="179019" y="84548"/>
                  </a:lnTo>
                  <a:lnTo>
                    <a:pt x="179019" y="79340"/>
                  </a:lnTo>
                  <a:lnTo>
                    <a:pt x="179019" y="74131"/>
                  </a:lnTo>
                  <a:lnTo>
                    <a:pt x="185051" y="48980"/>
                  </a:lnTo>
                  <a:lnTo>
                    <a:pt x="187045" y="44166"/>
                  </a:lnTo>
                  <a:lnTo>
                    <a:pt x="189496" y="39593"/>
                  </a:lnTo>
                  <a:lnTo>
                    <a:pt x="192392" y="35262"/>
                  </a:lnTo>
                  <a:lnTo>
                    <a:pt x="195275" y="30932"/>
                  </a:lnTo>
                  <a:lnTo>
                    <a:pt x="198564" y="26922"/>
                  </a:lnTo>
                  <a:lnTo>
                    <a:pt x="202260" y="23237"/>
                  </a:lnTo>
                  <a:lnTo>
                    <a:pt x="205943" y="19556"/>
                  </a:lnTo>
                  <a:lnTo>
                    <a:pt x="209943" y="16267"/>
                  </a:lnTo>
                  <a:lnTo>
                    <a:pt x="214274" y="13374"/>
                  </a:lnTo>
                  <a:lnTo>
                    <a:pt x="218605" y="10477"/>
                  </a:lnTo>
                  <a:lnTo>
                    <a:pt x="223177" y="8036"/>
                  </a:lnTo>
                  <a:lnTo>
                    <a:pt x="227990" y="6042"/>
                  </a:lnTo>
                  <a:lnTo>
                    <a:pt x="232803" y="4048"/>
                  </a:lnTo>
                  <a:lnTo>
                    <a:pt x="237769" y="2540"/>
                  </a:lnTo>
                  <a:lnTo>
                    <a:pt x="242874" y="1527"/>
                  </a:lnTo>
                  <a:lnTo>
                    <a:pt x="247980" y="510"/>
                  </a:lnTo>
                  <a:lnTo>
                    <a:pt x="253149" y="0"/>
                  </a:lnTo>
                  <a:lnTo>
                    <a:pt x="258356" y="0"/>
                  </a:lnTo>
                  <a:lnTo>
                    <a:pt x="263563" y="0"/>
                  </a:lnTo>
                  <a:lnTo>
                    <a:pt x="268719" y="510"/>
                  </a:lnTo>
                  <a:lnTo>
                    <a:pt x="273837" y="1527"/>
                  </a:lnTo>
                  <a:lnTo>
                    <a:pt x="278942" y="2540"/>
                  </a:lnTo>
                  <a:lnTo>
                    <a:pt x="302437" y="13374"/>
                  </a:lnTo>
                  <a:lnTo>
                    <a:pt x="306768" y="16267"/>
                  </a:lnTo>
                  <a:lnTo>
                    <a:pt x="324319" y="35262"/>
                  </a:lnTo>
                  <a:lnTo>
                    <a:pt x="327215" y="39593"/>
                  </a:lnTo>
                  <a:lnTo>
                    <a:pt x="329653" y="44166"/>
                  </a:lnTo>
                  <a:lnTo>
                    <a:pt x="331647" y="48980"/>
                  </a:lnTo>
                  <a:lnTo>
                    <a:pt x="333641" y="53792"/>
                  </a:lnTo>
                  <a:lnTo>
                    <a:pt x="335153" y="58752"/>
                  </a:lnTo>
                  <a:lnTo>
                    <a:pt x="336169" y="63861"/>
                  </a:lnTo>
                  <a:lnTo>
                    <a:pt x="337185" y="68972"/>
                  </a:lnTo>
                  <a:lnTo>
                    <a:pt x="337693" y="74131"/>
                  </a:lnTo>
                  <a:lnTo>
                    <a:pt x="337693" y="79340"/>
                  </a:lnTo>
                  <a:close/>
                </a:path>
              </a:pathLst>
            </a:custGeom>
            <a:ln w="4068">
              <a:solidFill>
                <a:srgbClr val="30323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013543" y="134841"/>
            <a:ext cx="281305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 spc="10">
                <a:solidFill>
                  <a:srgbClr val="F1F1F1"/>
                </a:solidFill>
                <a:latin typeface="Arial MT"/>
                <a:cs typeface="Arial MT"/>
              </a:rPr>
              <a:t>E</a:t>
            </a:r>
            <a:r>
              <a:rPr dirty="0" sz="400" spc="15">
                <a:solidFill>
                  <a:srgbClr val="F1F1F1"/>
                </a:solidFill>
                <a:latin typeface="Arial MT"/>
                <a:cs typeface="Arial MT"/>
              </a:rPr>
              <a:t>N</a:t>
            </a:r>
            <a:r>
              <a:rPr dirty="0" sz="400">
                <a:solidFill>
                  <a:srgbClr val="F1F1F1"/>
                </a:solidFill>
                <a:latin typeface="Arial MT"/>
                <a:cs typeface="Arial MT"/>
              </a:rPr>
              <a:t>      </a:t>
            </a:r>
            <a:r>
              <a:rPr dirty="0" sz="400" spc="25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dirty="0" sz="400" spc="10">
                <a:latin typeface="Arial MT"/>
                <a:cs typeface="Arial MT"/>
              </a:rPr>
              <a:t>RU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030" y="1124850"/>
            <a:ext cx="1148715" cy="831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4955">
              <a:lnSpc>
                <a:spcPct val="100000"/>
              </a:lnSpc>
              <a:spcBef>
                <a:spcPts val="95"/>
              </a:spcBef>
            </a:pPr>
            <a:r>
              <a:rPr dirty="0" sz="900" spc="-35" b="1">
                <a:latin typeface="Verdana"/>
                <a:cs typeface="Verdana"/>
              </a:rPr>
              <a:t>CONTACTS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500" spc="-20" b="1">
                <a:latin typeface="Verdana"/>
                <a:cs typeface="Verdana"/>
              </a:rPr>
              <a:t>Address:</a:t>
            </a:r>
            <a:r>
              <a:rPr dirty="0" sz="500" spc="325" b="1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  <a:hlinkClick r:id="rId4"/>
              </a:rPr>
              <a:t>Sulaberidze</a:t>
            </a:r>
            <a:r>
              <a:rPr dirty="0" sz="500" spc="-35">
                <a:latin typeface="Verdana"/>
                <a:cs typeface="Verdana"/>
                <a:hlinkClick r:id="rId4"/>
              </a:rPr>
              <a:t> </a:t>
            </a:r>
            <a:r>
              <a:rPr dirty="0" sz="500" spc="-40">
                <a:latin typeface="Verdana"/>
                <a:cs typeface="Verdana"/>
                <a:hlinkClick r:id="rId4"/>
              </a:rPr>
              <a:t>st.,</a:t>
            </a:r>
            <a:r>
              <a:rPr dirty="0" sz="500" spc="-60">
                <a:latin typeface="Verdana"/>
                <a:cs typeface="Verdana"/>
                <a:hlinkClick r:id="rId4"/>
              </a:rPr>
              <a:t> </a:t>
            </a:r>
            <a:r>
              <a:rPr dirty="0" sz="500" spc="5">
                <a:latin typeface="Verdana"/>
                <a:cs typeface="Verdana"/>
                <a:hlinkClick r:id="rId4"/>
              </a:rPr>
              <a:t>Batumi,</a:t>
            </a:r>
            <a:endParaRPr sz="500">
              <a:latin typeface="Verdana"/>
              <a:cs typeface="Verdana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dirty="0" sz="500" spc="5">
                <a:latin typeface="Verdana"/>
                <a:cs typeface="Verdana"/>
                <a:hlinkClick r:id="rId4"/>
              </a:rPr>
              <a:t>Georgia</a:t>
            </a:r>
            <a:endParaRPr sz="500">
              <a:latin typeface="Verdana"/>
              <a:cs typeface="Verdana"/>
            </a:endParaRPr>
          </a:p>
          <a:p>
            <a:pPr marL="372110" marR="5080" indent="-360045">
              <a:lnSpc>
                <a:spcPct val="100000"/>
              </a:lnSpc>
              <a:spcBef>
                <a:spcPts val="170"/>
              </a:spcBef>
              <a:tabLst>
                <a:tab pos="372110" algn="l"/>
              </a:tabLst>
            </a:pPr>
            <a:r>
              <a:rPr dirty="0" sz="500" spc="-15" b="1">
                <a:latin typeface="Verdana"/>
                <a:cs typeface="Verdana"/>
              </a:rPr>
              <a:t>Email:	</a:t>
            </a:r>
            <a:r>
              <a:rPr dirty="0" sz="500">
                <a:latin typeface="Verdana"/>
                <a:cs typeface="Verdana"/>
                <a:hlinkClick r:id="rId5"/>
              </a:rPr>
              <a:t>nick.konstantinov.job@ </a:t>
            </a:r>
            <a:r>
              <a:rPr dirty="0" sz="500" spc="-165">
                <a:latin typeface="Verdana"/>
                <a:cs typeface="Verdana"/>
                <a:hlinkClick r:id="rId5"/>
              </a:rPr>
              <a:t> </a:t>
            </a:r>
            <a:r>
              <a:rPr dirty="0" sz="500" spc="5">
                <a:latin typeface="Verdana"/>
                <a:cs typeface="Verdana"/>
                <a:hlinkClick r:id="rId5"/>
              </a:rPr>
              <a:t>gmail.com</a:t>
            </a:r>
            <a:endParaRPr sz="500">
              <a:latin typeface="Verdana"/>
              <a:cs typeface="Verdana"/>
            </a:endParaRPr>
          </a:p>
          <a:p>
            <a:pPr algn="just" marL="12700" marR="81280">
              <a:lnSpc>
                <a:spcPct val="128099"/>
              </a:lnSpc>
              <a:spcBef>
                <a:spcPts val="10"/>
              </a:spcBef>
            </a:pPr>
            <a:r>
              <a:rPr dirty="0" sz="500" spc="-25" b="1">
                <a:latin typeface="Verdana"/>
                <a:cs typeface="Verdana"/>
              </a:rPr>
              <a:t>Telegram: </a:t>
            </a:r>
            <a:r>
              <a:rPr dirty="0" sz="500" spc="10">
                <a:latin typeface="Verdana"/>
                <a:cs typeface="Verdana"/>
                <a:hlinkClick r:id="rId6"/>
              </a:rPr>
              <a:t>@nick_konstantinov </a:t>
            </a:r>
            <a:r>
              <a:rPr dirty="0" sz="500" spc="-165">
                <a:latin typeface="Verdana"/>
                <a:cs typeface="Verdana"/>
              </a:rPr>
              <a:t> </a:t>
            </a:r>
            <a:r>
              <a:rPr dirty="0" sz="500" b="1">
                <a:latin typeface="Verdana"/>
                <a:cs typeface="Verdana"/>
              </a:rPr>
              <a:t>L</a:t>
            </a:r>
            <a:r>
              <a:rPr dirty="0" sz="500" spc="-15" b="1">
                <a:latin typeface="Verdana"/>
                <a:cs typeface="Verdana"/>
              </a:rPr>
              <a:t>i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10" b="1">
                <a:latin typeface="Verdana"/>
                <a:cs typeface="Verdana"/>
              </a:rPr>
              <a:t>k</a:t>
            </a:r>
            <a:r>
              <a:rPr dirty="0" sz="500" spc="-15" b="1">
                <a:latin typeface="Verdana"/>
                <a:cs typeface="Verdana"/>
              </a:rPr>
              <a:t>e</a:t>
            </a:r>
            <a:r>
              <a:rPr dirty="0" sz="500" b="1">
                <a:latin typeface="Verdana"/>
                <a:cs typeface="Verdana"/>
              </a:rPr>
              <a:t>d</a:t>
            </a:r>
            <a:r>
              <a:rPr dirty="0" sz="500" spc="-114" b="1">
                <a:latin typeface="Verdana"/>
                <a:cs typeface="Verdana"/>
              </a:rPr>
              <a:t>I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-70" b="1">
                <a:latin typeface="Verdana"/>
                <a:cs typeface="Verdana"/>
              </a:rPr>
              <a:t>:</a:t>
            </a:r>
            <a:r>
              <a:rPr dirty="0" sz="500" b="1">
                <a:latin typeface="Verdana"/>
                <a:cs typeface="Verdana"/>
              </a:rPr>
              <a:t> </a:t>
            </a:r>
            <a:r>
              <a:rPr dirty="0" sz="500" spc="-15" b="1">
                <a:latin typeface="Verdana"/>
                <a:cs typeface="Verdana"/>
              </a:rPr>
              <a:t> </a:t>
            </a:r>
            <a:r>
              <a:rPr dirty="0" sz="500" spc="55">
                <a:latin typeface="Verdana"/>
                <a:cs typeface="Verdana"/>
                <a:hlinkClick r:id="rId7"/>
              </a:rPr>
              <a:t>M</a:t>
            </a:r>
            <a:r>
              <a:rPr dirty="0" sz="500" spc="-10">
                <a:latin typeface="Verdana"/>
                <a:cs typeface="Verdana"/>
                <a:hlinkClick r:id="rId7"/>
              </a:rPr>
              <a:t>i</a:t>
            </a:r>
            <a:r>
              <a:rPr dirty="0" sz="500" spc="20">
                <a:latin typeface="Verdana"/>
                <a:cs typeface="Verdana"/>
                <a:hlinkClick r:id="rId7"/>
              </a:rPr>
              <a:t>k</a:t>
            </a:r>
            <a:r>
              <a:rPr dirty="0" sz="500" spc="-10">
                <a:latin typeface="Verdana"/>
                <a:cs typeface="Verdana"/>
                <a:hlinkClick r:id="rId7"/>
              </a:rPr>
              <a:t>i</a:t>
            </a:r>
            <a:r>
              <a:rPr dirty="0" sz="500" spc="25">
                <a:latin typeface="Verdana"/>
                <a:cs typeface="Verdana"/>
                <a:hlinkClick r:id="rId7"/>
              </a:rPr>
              <a:t>t</a:t>
            </a:r>
            <a:r>
              <a:rPr dirty="0" sz="500">
                <a:latin typeface="Verdana"/>
                <a:cs typeface="Verdana"/>
                <a:hlinkClick r:id="rId7"/>
              </a:rPr>
              <a:t>a</a:t>
            </a:r>
            <a:r>
              <a:rPr dirty="0" sz="500" spc="-65">
                <a:latin typeface="Verdana"/>
                <a:cs typeface="Verdana"/>
                <a:hlinkClick r:id="rId7"/>
              </a:rPr>
              <a:t> </a:t>
            </a:r>
            <a:r>
              <a:rPr dirty="0" sz="500">
                <a:latin typeface="Verdana"/>
                <a:cs typeface="Verdana"/>
                <a:hlinkClick r:id="rId7"/>
              </a:rPr>
              <a:t>K</a:t>
            </a:r>
            <a:r>
              <a:rPr dirty="0" sz="500" spc="-15">
                <a:latin typeface="Verdana"/>
                <a:cs typeface="Verdana"/>
                <a:hlinkClick r:id="rId7"/>
              </a:rPr>
              <a:t>a</a:t>
            </a:r>
            <a:r>
              <a:rPr dirty="0" sz="500" spc="35">
                <a:latin typeface="Verdana"/>
                <a:cs typeface="Verdana"/>
                <a:hlinkClick r:id="rId7"/>
              </a:rPr>
              <a:t>n</a:t>
            </a:r>
            <a:r>
              <a:rPr dirty="0" sz="500" spc="-10">
                <a:latin typeface="Verdana"/>
                <a:cs typeface="Verdana"/>
                <a:hlinkClick r:id="rId7"/>
              </a:rPr>
              <a:t>s</a:t>
            </a:r>
            <a:r>
              <a:rPr dirty="0" sz="500" spc="25">
                <a:latin typeface="Verdana"/>
                <a:cs typeface="Verdana"/>
                <a:hlinkClick r:id="rId7"/>
              </a:rPr>
              <a:t>t</a:t>
            </a:r>
            <a:r>
              <a:rPr dirty="0" sz="500" spc="-15">
                <a:latin typeface="Verdana"/>
                <a:cs typeface="Verdana"/>
                <a:hlinkClick r:id="rId7"/>
              </a:rPr>
              <a:t>a</a:t>
            </a:r>
            <a:r>
              <a:rPr dirty="0" sz="500" spc="35">
                <a:latin typeface="Verdana"/>
                <a:cs typeface="Verdana"/>
                <a:hlinkClick r:id="rId7"/>
              </a:rPr>
              <a:t>n</a:t>
            </a:r>
            <a:r>
              <a:rPr dirty="0" sz="500" spc="25">
                <a:latin typeface="Verdana"/>
                <a:cs typeface="Verdana"/>
                <a:hlinkClick r:id="rId7"/>
              </a:rPr>
              <a:t>t</a:t>
            </a:r>
            <a:r>
              <a:rPr dirty="0" sz="500" spc="-10">
                <a:latin typeface="Verdana"/>
                <a:cs typeface="Verdana"/>
                <a:hlinkClick r:id="rId7"/>
              </a:rPr>
              <a:t>s</a:t>
            </a:r>
            <a:r>
              <a:rPr dirty="0" sz="500" spc="-10">
                <a:latin typeface="Verdana"/>
                <a:cs typeface="Verdana"/>
                <a:hlinkClick r:id="rId7"/>
              </a:rPr>
              <a:t>i</a:t>
            </a:r>
            <a:r>
              <a:rPr dirty="0" sz="500" spc="35">
                <a:latin typeface="Verdana"/>
                <a:cs typeface="Verdana"/>
                <a:hlinkClick r:id="rId7"/>
              </a:rPr>
              <a:t>n</a:t>
            </a:r>
            <a:r>
              <a:rPr dirty="0" sz="500" spc="-15">
                <a:latin typeface="Verdana"/>
                <a:cs typeface="Verdana"/>
                <a:hlinkClick r:id="rId7"/>
              </a:rPr>
              <a:t>a</a:t>
            </a:r>
            <a:r>
              <a:rPr dirty="0" sz="500" spc="20">
                <a:latin typeface="Verdana"/>
                <a:cs typeface="Verdana"/>
                <a:hlinkClick r:id="rId7"/>
              </a:rPr>
              <a:t>u </a:t>
            </a:r>
            <a:r>
              <a:rPr dirty="0" sz="500" spc="15">
                <a:latin typeface="Verdana"/>
                <a:cs typeface="Verdana"/>
              </a:rPr>
              <a:t> </a:t>
            </a:r>
            <a:r>
              <a:rPr dirty="0" sz="500" spc="-20" b="1">
                <a:latin typeface="Verdana"/>
                <a:cs typeface="Verdana"/>
              </a:rPr>
              <a:t>GitHub:</a:t>
            </a:r>
            <a:r>
              <a:rPr dirty="0" sz="500" spc="10" b="1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  <a:hlinkClick r:id="rId8"/>
              </a:rPr>
              <a:t>nick-konstantinov</a:t>
            </a:r>
            <a:endParaRPr sz="50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733" y="2215729"/>
            <a:ext cx="113920" cy="1139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02285" y="2015880"/>
            <a:ext cx="879475" cy="302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95"/>
              </a:spcBef>
            </a:pPr>
            <a:r>
              <a:rPr dirty="0" sz="900" spc="-20" b="1">
                <a:latin typeface="Verdana"/>
                <a:cs typeface="Verdana"/>
              </a:rPr>
              <a:t>H</a:t>
            </a:r>
            <a:r>
              <a:rPr dirty="0" sz="900" spc="-30" b="1">
                <a:latin typeface="Verdana"/>
                <a:cs typeface="Verdana"/>
              </a:rPr>
              <a:t>A</a:t>
            </a:r>
            <a:r>
              <a:rPr dirty="0" sz="900" spc="-35" b="1">
                <a:latin typeface="Verdana"/>
                <a:cs typeface="Verdana"/>
              </a:rPr>
              <a:t>R</a:t>
            </a:r>
            <a:r>
              <a:rPr dirty="0" sz="900" spc="-10" b="1">
                <a:latin typeface="Verdana"/>
                <a:cs typeface="Verdana"/>
              </a:rPr>
              <a:t>D</a:t>
            </a:r>
            <a:r>
              <a:rPr dirty="0" sz="900" spc="-60" b="1">
                <a:latin typeface="Verdana"/>
                <a:cs typeface="Verdana"/>
              </a:rPr>
              <a:t> </a:t>
            </a:r>
            <a:r>
              <a:rPr dirty="0" sz="900" spc="-70" b="1">
                <a:latin typeface="Verdana"/>
                <a:cs typeface="Verdana"/>
              </a:rPr>
              <a:t>S</a:t>
            </a:r>
            <a:r>
              <a:rPr dirty="0" sz="900" spc="-30" b="1">
                <a:latin typeface="Verdana"/>
                <a:cs typeface="Verdana"/>
              </a:rPr>
              <a:t>K</a:t>
            </a:r>
            <a:r>
              <a:rPr dirty="0" sz="900" spc="-210" b="1">
                <a:latin typeface="Verdana"/>
                <a:cs typeface="Verdana"/>
              </a:rPr>
              <a:t>I</a:t>
            </a:r>
            <a:r>
              <a:rPr dirty="0" sz="900" spc="-35" b="1">
                <a:latin typeface="Verdana"/>
                <a:cs typeface="Verdana"/>
              </a:rPr>
              <a:t>LL</a:t>
            </a:r>
            <a:r>
              <a:rPr dirty="0" sz="900" spc="-70" b="1"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450" spc="25">
                <a:latin typeface="Verdana"/>
                <a:cs typeface="Verdana"/>
              </a:rPr>
              <a:t>HTML5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0733" y="2354059"/>
            <a:ext cx="1180465" cy="167005"/>
            <a:chOff x="80733" y="2354059"/>
            <a:chExt cx="1180465" cy="167005"/>
          </a:xfrm>
        </p:grpSpPr>
        <p:sp>
          <p:nvSpPr>
            <p:cNvPr id="23" name="object 23"/>
            <p:cNvSpPr/>
            <p:nvPr/>
          </p:nvSpPr>
          <p:spPr>
            <a:xfrm>
              <a:off x="80733" y="2354059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1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79889" y="16271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0733" y="2354059"/>
              <a:ext cx="1123315" cy="16510"/>
            </a:xfrm>
            <a:custGeom>
              <a:avLst/>
              <a:gdLst/>
              <a:ahLst/>
              <a:cxnLst/>
              <a:rect l="l" t="t" r="r" b="b"/>
              <a:pathLst>
                <a:path w="1123315" h="16510">
                  <a:moveTo>
                    <a:pt x="1122927" y="16271"/>
                  </a:moveTo>
                  <a:lnTo>
                    <a:pt x="1122927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22927" y="16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33" y="2406953"/>
              <a:ext cx="113920" cy="11392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02285" y="2410530"/>
            <a:ext cx="17843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35">
                <a:latin typeface="Verdana"/>
                <a:cs typeface="Verdana"/>
              </a:rPr>
              <a:t>C</a:t>
            </a:r>
            <a:r>
              <a:rPr dirty="0" sz="450" spc="-25">
                <a:latin typeface="Verdana"/>
                <a:cs typeface="Verdana"/>
              </a:rPr>
              <a:t>SS</a:t>
            </a:r>
            <a:r>
              <a:rPr dirty="0" sz="450" spc="-20">
                <a:latin typeface="Verdana"/>
                <a:cs typeface="Verdana"/>
              </a:rPr>
              <a:t>3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0733" y="2545283"/>
            <a:ext cx="1180465" cy="167005"/>
            <a:chOff x="80733" y="2545283"/>
            <a:chExt cx="1180465" cy="167005"/>
          </a:xfrm>
        </p:grpSpPr>
        <p:sp>
          <p:nvSpPr>
            <p:cNvPr id="28" name="object 28"/>
            <p:cNvSpPr/>
            <p:nvPr/>
          </p:nvSpPr>
          <p:spPr>
            <a:xfrm>
              <a:off x="80733" y="2545283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1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79889" y="16271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0733" y="2545283"/>
              <a:ext cx="1123315" cy="16510"/>
            </a:xfrm>
            <a:custGeom>
              <a:avLst/>
              <a:gdLst/>
              <a:ahLst/>
              <a:cxnLst/>
              <a:rect l="l" t="t" r="r" b="b"/>
              <a:pathLst>
                <a:path w="1123315" h="16510">
                  <a:moveTo>
                    <a:pt x="1122927" y="16271"/>
                  </a:moveTo>
                  <a:lnTo>
                    <a:pt x="1122927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22927" y="16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733" y="2598177"/>
              <a:ext cx="113920" cy="11392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02285" y="2601754"/>
            <a:ext cx="3390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0">
                <a:latin typeface="Verdana"/>
                <a:cs typeface="Verdana"/>
              </a:rPr>
              <a:t>JavaScript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0733" y="2736507"/>
            <a:ext cx="1180465" cy="167005"/>
            <a:chOff x="80733" y="2736507"/>
            <a:chExt cx="1180465" cy="167005"/>
          </a:xfrm>
        </p:grpSpPr>
        <p:sp>
          <p:nvSpPr>
            <p:cNvPr id="33" name="object 33"/>
            <p:cNvSpPr/>
            <p:nvPr/>
          </p:nvSpPr>
          <p:spPr>
            <a:xfrm>
              <a:off x="80733" y="2736507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1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79889" y="16271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0733" y="2736507"/>
              <a:ext cx="1005205" cy="16510"/>
            </a:xfrm>
            <a:custGeom>
              <a:avLst/>
              <a:gdLst/>
              <a:ahLst/>
              <a:cxnLst/>
              <a:rect l="l" t="t" r="r" b="b"/>
              <a:pathLst>
                <a:path w="1005205" h="16510">
                  <a:moveTo>
                    <a:pt x="1004942" y="16271"/>
                  </a:moveTo>
                  <a:lnTo>
                    <a:pt x="1004942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004942" y="16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733" y="2789401"/>
              <a:ext cx="113920" cy="11392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02285" y="2792978"/>
            <a:ext cx="34353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5">
                <a:latin typeface="Verdana"/>
                <a:cs typeface="Verdana"/>
              </a:rPr>
              <a:t>TypeScript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0733" y="2927730"/>
            <a:ext cx="1180465" cy="167005"/>
            <a:chOff x="80733" y="2927730"/>
            <a:chExt cx="1180465" cy="167005"/>
          </a:xfrm>
        </p:grpSpPr>
        <p:sp>
          <p:nvSpPr>
            <p:cNvPr id="38" name="object 38"/>
            <p:cNvSpPr/>
            <p:nvPr/>
          </p:nvSpPr>
          <p:spPr>
            <a:xfrm>
              <a:off x="80733" y="2927730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6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1179889" y="1627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0733" y="2927730"/>
              <a:ext cx="826135" cy="16510"/>
            </a:xfrm>
            <a:custGeom>
              <a:avLst/>
              <a:gdLst/>
              <a:ahLst/>
              <a:cxnLst/>
              <a:rect l="l" t="t" r="r" b="b"/>
              <a:pathLst>
                <a:path w="826135" h="16510">
                  <a:moveTo>
                    <a:pt x="825921" y="16276"/>
                  </a:moveTo>
                  <a:lnTo>
                    <a:pt x="825921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825921" y="16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733" y="2980625"/>
              <a:ext cx="113920" cy="11392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202285" y="2984189"/>
            <a:ext cx="83502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40">
                <a:latin typeface="Verdana"/>
                <a:cs typeface="Verdana"/>
              </a:rPr>
              <a:t>A</a:t>
            </a:r>
            <a:r>
              <a:rPr dirty="0" sz="450" spc="35">
                <a:latin typeface="Verdana"/>
                <a:cs typeface="Verdana"/>
              </a:rPr>
              <a:t>n</a:t>
            </a:r>
            <a:r>
              <a:rPr dirty="0" sz="450" spc="35">
                <a:latin typeface="Verdana"/>
                <a:cs typeface="Verdana"/>
              </a:rPr>
              <a:t>g</a:t>
            </a:r>
            <a:r>
              <a:rPr dirty="0" sz="450" spc="30">
                <a:latin typeface="Verdana"/>
                <a:cs typeface="Verdana"/>
              </a:rPr>
              <a:t>u</a:t>
            </a:r>
            <a:r>
              <a:rPr dirty="0" sz="450">
                <a:latin typeface="Verdana"/>
                <a:cs typeface="Verdana"/>
              </a:rPr>
              <a:t>l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>
                <a:latin typeface="Verdana"/>
                <a:cs typeface="Verdana"/>
              </a:rPr>
              <a:t>r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(</a:t>
            </a:r>
            <a:r>
              <a:rPr dirty="0" sz="450" spc="35">
                <a:latin typeface="Verdana"/>
                <a:cs typeface="Verdana"/>
              </a:rPr>
              <a:t>b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-15">
                <a:latin typeface="Verdana"/>
                <a:cs typeface="Verdana"/>
              </a:rPr>
              <a:t>s</a:t>
            </a:r>
            <a:r>
              <a:rPr dirty="0" sz="450">
                <a:latin typeface="Verdana"/>
                <a:cs typeface="Verdana"/>
              </a:rPr>
              <a:t>i</a:t>
            </a:r>
            <a:r>
              <a:rPr dirty="0" sz="450" spc="35">
                <a:latin typeface="Verdana"/>
                <a:cs typeface="Verdana"/>
              </a:rPr>
              <a:t>c</a:t>
            </a:r>
            <a:r>
              <a:rPr dirty="0" sz="450" spc="-45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k</a:t>
            </a:r>
            <a:r>
              <a:rPr dirty="0" sz="450" spc="35">
                <a:latin typeface="Verdana"/>
                <a:cs typeface="Verdana"/>
              </a:rPr>
              <a:t>n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40">
                <a:latin typeface="Verdana"/>
                <a:cs typeface="Verdana"/>
              </a:rPr>
              <a:t>w</a:t>
            </a:r>
            <a:r>
              <a:rPr dirty="0" sz="450">
                <a:latin typeface="Verdana"/>
                <a:cs typeface="Verdana"/>
              </a:rPr>
              <a:t>l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35">
                <a:latin typeface="Verdana"/>
                <a:cs typeface="Verdana"/>
              </a:rPr>
              <a:t>d</a:t>
            </a:r>
            <a:r>
              <a:rPr dirty="0" sz="450" spc="35">
                <a:latin typeface="Verdana"/>
                <a:cs typeface="Verdana"/>
              </a:rPr>
              <a:t>g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-50">
                <a:latin typeface="Verdana"/>
                <a:cs typeface="Verdana"/>
              </a:rPr>
              <a:t>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0733" y="3118954"/>
            <a:ext cx="1180465" cy="167005"/>
            <a:chOff x="80733" y="3118954"/>
            <a:chExt cx="1180465" cy="167005"/>
          </a:xfrm>
        </p:grpSpPr>
        <p:sp>
          <p:nvSpPr>
            <p:cNvPr id="43" name="object 43"/>
            <p:cNvSpPr/>
            <p:nvPr/>
          </p:nvSpPr>
          <p:spPr>
            <a:xfrm>
              <a:off x="80733" y="3118954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6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1179889" y="1627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0733" y="3118954"/>
              <a:ext cx="590550" cy="16510"/>
            </a:xfrm>
            <a:custGeom>
              <a:avLst/>
              <a:gdLst/>
              <a:ahLst/>
              <a:cxnLst/>
              <a:rect l="l" t="t" r="r" b="b"/>
              <a:pathLst>
                <a:path w="590550" h="16510">
                  <a:moveTo>
                    <a:pt x="589944" y="16276"/>
                  </a:moveTo>
                  <a:lnTo>
                    <a:pt x="589944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589944" y="16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733" y="3171849"/>
              <a:ext cx="113920" cy="11392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202285" y="3175413"/>
            <a:ext cx="31496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25">
                <a:latin typeface="Verdana"/>
                <a:cs typeface="Verdana"/>
              </a:rPr>
              <a:t>Webpack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0733" y="3310178"/>
            <a:ext cx="1180465" cy="16510"/>
            <a:chOff x="80733" y="3310178"/>
            <a:chExt cx="1180465" cy="16510"/>
          </a:xfrm>
        </p:grpSpPr>
        <p:sp>
          <p:nvSpPr>
            <p:cNvPr id="48" name="object 48"/>
            <p:cNvSpPr/>
            <p:nvPr/>
          </p:nvSpPr>
          <p:spPr>
            <a:xfrm>
              <a:off x="80733" y="3310178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6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1179889" y="1627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0733" y="3310178"/>
              <a:ext cx="887094" cy="16510"/>
            </a:xfrm>
            <a:custGeom>
              <a:avLst/>
              <a:gdLst/>
              <a:ahLst/>
              <a:cxnLst/>
              <a:rect l="l" t="t" r="r" b="b"/>
              <a:pathLst>
                <a:path w="887094" h="16510">
                  <a:moveTo>
                    <a:pt x="886951" y="16276"/>
                  </a:moveTo>
                  <a:lnTo>
                    <a:pt x="886951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886951" y="16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0" name="object 5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0733" y="3635665"/>
            <a:ext cx="113920" cy="113920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202285" y="3435816"/>
            <a:ext cx="857250" cy="302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 sz="900" spc="-70" b="1">
                <a:latin typeface="Verdana"/>
                <a:cs typeface="Verdana"/>
              </a:rPr>
              <a:t>S</a:t>
            </a:r>
            <a:r>
              <a:rPr dirty="0" sz="900" b="1">
                <a:latin typeface="Verdana"/>
                <a:cs typeface="Verdana"/>
              </a:rPr>
              <a:t>O</a:t>
            </a:r>
            <a:r>
              <a:rPr dirty="0" sz="900" spc="-15" b="1">
                <a:latin typeface="Verdana"/>
                <a:cs typeface="Verdana"/>
              </a:rPr>
              <a:t>F</a:t>
            </a:r>
            <a:r>
              <a:rPr dirty="0" sz="900" spc="-60" b="1">
                <a:latin typeface="Verdana"/>
                <a:cs typeface="Verdana"/>
              </a:rPr>
              <a:t>T</a:t>
            </a:r>
            <a:r>
              <a:rPr dirty="0" sz="900" spc="-65" b="1">
                <a:latin typeface="Verdana"/>
                <a:cs typeface="Verdana"/>
              </a:rPr>
              <a:t> </a:t>
            </a:r>
            <a:r>
              <a:rPr dirty="0" sz="900" spc="-70" b="1">
                <a:latin typeface="Verdana"/>
                <a:cs typeface="Verdana"/>
              </a:rPr>
              <a:t>S</a:t>
            </a:r>
            <a:r>
              <a:rPr dirty="0" sz="900" spc="-30" b="1">
                <a:latin typeface="Verdana"/>
                <a:cs typeface="Verdana"/>
              </a:rPr>
              <a:t>K</a:t>
            </a:r>
            <a:r>
              <a:rPr dirty="0" sz="900" spc="-210" b="1">
                <a:latin typeface="Verdana"/>
                <a:cs typeface="Verdana"/>
              </a:rPr>
              <a:t>I</a:t>
            </a:r>
            <a:r>
              <a:rPr dirty="0" sz="900" spc="-35" b="1">
                <a:latin typeface="Verdana"/>
                <a:cs typeface="Verdana"/>
              </a:rPr>
              <a:t>LL</a:t>
            </a:r>
            <a:r>
              <a:rPr dirty="0" sz="900" spc="-70" b="1"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450" spc="40">
                <a:latin typeface="Verdana"/>
                <a:cs typeface="Verdana"/>
              </a:rPr>
              <a:t>B</a:t>
            </a:r>
            <a:r>
              <a:rPr dirty="0" sz="450" spc="30">
                <a:latin typeface="Verdana"/>
                <a:cs typeface="Verdana"/>
              </a:rPr>
              <a:t>E</a:t>
            </a:r>
            <a:r>
              <a:rPr dirty="0" sz="450" spc="75">
                <a:latin typeface="Verdana"/>
                <a:cs typeface="Verdana"/>
              </a:rPr>
              <a:t>M</a:t>
            </a:r>
            <a:r>
              <a:rPr dirty="0" sz="450" spc="-4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55">
                <a:latin typeface="Verdana"/>
                <a:cs typeface="Verdana"/>
              </a:rPr>
              <a:t>OO</a:t>
            </a:r>
            <a:r>
              <a:rPr dirty="0" sz="450" spc="70">
                <a:latin typeface="Verdana"/>
                <a:cs typeface="Verdana"/>
              </a:rPr>
              <a:t>P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S</a:t>
            </a:r>
            <a:r>
              <a:rPr dirty="0" sz="450" spc="55">
                <a:latin typeface="Verdana"/>
                <a:cs typeface="Verdana"/>
              </a:rPr>
              <a:t>O</a:t>
            </a:r>
            <a:r>
              <a:rPr dirty="0" sz="450" spc="35">
                <a:latin typeface="Verdana"/>
                <a:cs typeface="Verdana"/>
              </a:rPr>
              <a:t>L</a:t>
            </a:r>
            <a:r>
              <a:rPr dirty="0" sz="450" spc="-30">
                <a:latin typeface="Verdana"/>
                <a:cs typeface="Verdana"/>
              </a:rPr>
              <a:t>I</a:t>
            </a:r>
            <a:r>
              <a:rPr dirty="0" sz="450" spc="50">
                <a:latin typeface="Verdana"/>
                <a:cs typeface="Verdana"/>
              </a:rPr>
              <a:t>D</a:t>
            </a:r>
            <a:r>
              <a:rPr dirty="0" sz="450" spc="-4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60">
                <a:latin typeface="Verdana"/>
                <a:cs typeface="Verdana"/>
              </a:rPr>
              <a:t>F</a:t>
            </a:r>
            <a:r>
              <a:rPr dirty="0" sz="450" spc="-30">
                <a:latin typeface="Verdana"/>
                <a:cs typeface="Verdana"/>
              </a:rPr>
              <a:t>I</a:t>
            </a:r>
            <a:r>
              <a:rPr dirty="0" sz="450" spc="35">
                <a:latin typeface="Verdana"/>
                <a:cs typeface="Verdana"/>
              </a:rPr>
              <a:t>R</a:t>
            </a:r>
            <a:r>
              <a:rPr dirty="0" sz="450" spc="-25">
                <a:latin typeface="Verdana"/>
                <a:cs typeface="Verdana"/>
              </a:rPr>
              <a:t>S</a:t>
            </a:r>
            <a:r>
              <a:rPr dirty="0" sz="450" spc="-5">
                <a:latin typeface="Verdana"/>
                <a:cs typeface="Verdana"/>
              </a:rPr>
              <a:t>T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0733" y="3773995"/>
            <a:ext cx="1180465" cy="167005"/>
            <a:chOff x="80733" y="3773995"/>
            <a:chExt cx="1180465" cy="167005"/>
          </a:xfrm>
        </p:grpSpPr>
        <p:sp>
          <p:nvSpPr>
            <p:cNvPr id="53" name="object 53"/>
            <p:cNvSpPr/>
            <p:nvPr/>
          </p:nvSpPr>
          <p:spPr>
            <a:xfrm>
              <a:off x="80733" y="3773995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6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1179889" y="1627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0733" y="3773995"/>
              <a:ext cx="1062355" cy="16510"/>
            </a:xfrm>
            <a:custGeom>
              <a:avLst/>
              <a:gdLst/>
              <a:ahLst/>
              <a:cxnLst/>
              <a:rect l="l" t="t" r="r" b="b"/>
              <a:pathLst>
                <a:path w="1062355" h="16510">
                  <a:moveTo>
                    <a:pt x="1061904" y="16276"/>
                  </a:moveTo>
                  <a:lnTo>
                    <a:pt x="1061904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1061904" y="16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733" y="3826889"/>
              <a:ext cx="113920" cy="113920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202285" y="3830454"/>
            <a:ext cx="70485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40">
                <a:latin typeface="Verdana"/>
                <a:cs typeface="Verdana"/>
              </a:rPr>
              <a:t>A</a:t>
            </a:r>
            <a:r>
              <a:rPr dirty="0" sz="450" spc="35">
                <a:latin typeface="Verdana"/>
                <a:cs typeface="Verdana"/>
              </a:rPr>
              <a:t>g</a:t>
            </a:r>
            <a:r>
              <a:rPr dirty="0" sz="450">
                <a:latin typeface="Verdana"/>
                <a:cs typeface="Verdana"/>
              </a:rPr>
              <a:t>il</a:t>
            </a:r>
            <a:r>
              <a:rPr dirty="0" sz="450" spc="20">
                <a:latin typeface="Verdana"/>
                <a:cs typeface="Verdana"/>
              </a:rPr>
              <a:t>e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(</a:t>
            </a:r>
            <a:r>
              <a:rPr dirty="0" sz="450" spc="-25">
                <a:latin typeface="Verdana"/>
                <a:cs typeface="Verdana"/>
              </a:rPr>
              <a:t>S</a:t>
            </a:r>
            <a:r>
              <a:rPr dirty="0" sz="450" spc="20">
                <a:latin typeface="Verdana"/>
                <a:cs typeface="Verdana"/>
              </a:rPr>
              <a:t>c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30">
                <a:latin typeface="Verdana"/>
                <a:cs typeface="Verdana"/>
              </a:rPr>
              <a:t>u</a:t>
            </a:r>
            <a:r>
              <a:rPr dirty="0" sz="450" spc="70">
                <a:latin typeface="Verdana"/>
                <a:cs typeface="Verdana"/>
              </a:rPr>
              <a:t>m</a:t>
            </a:r>
            <a:r>
              <a:rPr dirty="0" sz="450" spc="-65">
                <a:latin typeface="Verdana"/>
                <a:cs typeface="Verdana"/>
              </a:rPr>
              <a:t>,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35">
                <a:latin typeface="Verdana"/>
                <a:cs typeface="Verdana"/>
              </a:rPr>
              <a:t>K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35">
                <a:latin typeface="Verdana"/>
                <a:cs typeface="Verdana"/>
              </a:rPr>
              <a:t>n</a:t>
            </a:r>
            <a:r>
              <a:rPr dirty="0" sz="450" spc="35">
                <a:latin typeface="Verdana"/>
                <a:cs typeface="Verdana"/>
              </a:rPr>
              <a:t>b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35">
                <a:latin typeface="Verdana"/>
                <a:cs typeface="Verdana"/>
              </a:rPr>
              <a:t>n</a:t>
            </a:r>
            <a:r>
              <a:rPr dirty="0" sz="450" spc="-50">
                <a:latin typeface="Verdana"/>
                <a:cs typeface="Verdana"/>
              </a:rPr>
              <a:t>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0733" y="3965219"/>
            <a:ext cx="1180465" cy="167005"/>
            <a:chOff x="80733" y="3965219"/>
            <a:chExt cx="1180465" cy="167005"/>
          </a:xfrm>
        </p:grpSpPr>
        <p:sp>
          <p:nvSpPr>
            <p:cNvPr id="58" name="object 58"/>
            <p:cNvSpPr/>
            <p:nvPr/>
          </p:nvSpPr>
          <p:spPr>
            <a:xfrm>
              <a:off x="80733" y="3965219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6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1179889" y="1627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0733" y="3965219"/>
              <a:ext cx="1062355" cy="16510"/>
            </a:xfrm>
            <a:custGeom>
              <a:avLst/>
              <a:gdLst/>
              <a:ahLst/>
              <a:cxnLst/>
              <a:rect l="l" t="t" r="r" b="b"/>
              <a:pathLst>
                <a:path w="1062355" h="16510">
                  <a:moveTo>
                    <a:pt x="1061904" y="16276"/>
                  </a:moveTo>
                  <a:lnTo>
                    <a:pt x="1061904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1061904" y="16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733" y="4018113"/>
              <a:ext cx="113920" cy="113920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202285" y="4021678"/>
            <a:ext cx="66103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35">
                <a:latin typeface="Verdana"/>
                <a:cs typeface="Verdana"/>
              </a:rPr>
              <a:t>R</a:t>
            </a:r>
            <a:r>
              <a:rPr dirty="0" sz="450" spc="30">
                <a:latin typeface="Verdana"/>
                <a:cs typeface="Verdana"/>
              </a:rPr>
              <a:t>E</a:t>
            </a:r>
            <a:r>
              <a:rPr dirty="0" sz="450" spc="-25">
                <a:latin typeface="Verdana"/>
                <a:cs typeface="Verdana"/>
              </a:rPr>
              <a:t>S</a:t>
            </a:r>
            <a:r>
              <a:rPr dirty="0" sz="450" spc="-5">
                <a:latin typeface="Verdana"/>
                <a:cs typeface="Verdana"/>
              </a:rPr>
              <a:t>T</a:t>
            </a:r>
            <a:r>
              <a:rPr dirty="0" sz="450" spc="-20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40">
                <a:latin typeface="Verdana"/>
                <a:cs typeface="Verdana"/>
              </a:rPr>
              <a:t>H</a:t>
            </a:r>
            <a:r>
              <a:rPr dirty="0" sz="450" spc="5">
                <a:latin typeface="Verdana"/>
                <a:cs typeface="Verdana"/>
              </a:rPr>
              <a:t>TT</a:t>
            </a:r>
            <a:r>
              <a:rPr dirty="0" sz="450" spc="70">
                <a:latin typeface="Verdana"/>
                <a:cs typeface="Verdana"/>
              </a:rPr>
              <a:t>P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40">
                <a:latin typeface="Verdana"/>
                <a:cs typeface="Verdana"/>
              </a:rPr>
              <a:t>H</a:t>
            </a:r>
            <a:r>
              <a:rPr dirty="0" sz="450" spc="5">
                <a:latin typeface="Verdana"/>
                <a:cs typeface="Verdana"/>
              </a:rPr>
              <a:t>TT</a:t>
            </a:r>
            <a:r>
              <a:rPr dirty="0" sz="450" spc="75">
                <a:latin typeface="Verdana"/>
                <a:cs typeface="Verdana"/>
              </a:rPr>
              <a:t>P</a:t>
            </a:r>
            <a:r>
              <a:rPr dirty="0" sz="450" spc="-15">
                <a:latin typeface="Verdana"/>
                <a:cs typeface="Verdana"/>
              </a:rPr>
              <a:t>S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0733" y="4156443"/>
            <a:ext cx="1180465" cy="167005"/>
            <a:chOff x="80733" y="4156443"/>
            <a:chExt cx="1180465" cy="167005"/>
          </a:xfrm>
        </p:grpSpPr>
        <p:sp>
          <p:nvSpPr>
            <p:cNvPr id="63" name="object 63"/>
            <p:cNvSpPr/>
            <p:nvPr/>
          </p:nvSpPr>
          <p:spPr>
            <a:xfrm>
              <a:off x="80733" y="4156443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1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79889" y="16271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0733" y="4156443"/>
              <a:ext cx="887094" cy="16510"/>
            </a:xfrm>
            <a:custGeom>
              <a:avLst/>
              <a:gdLst/>
              <a:ahLst/>
              <a:cxnLst/>
              <a:rect l="l" t="t" r="r" b="b"/>
              <a:pathLst>
                <a:path w="887094" h="16510">
                  <a:moveTo>
                    <a:pt x="886951" y="16271"/>
                  </a:moveTo>
                  <a:lnTo>
                    <a:pt x="886951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886951" y="16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733" y="4209337"/>
              <a:ext cx="113920" cy="113920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202285" y="4212914"/>
            <a:ext cx="61976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-25">
                <a:latin typeface="Verdana"/>
                <a:cs typeface="Verdana"/>
              </a:rPr>
              <a:t>V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-15">
                <a:latin typeface="Verdana"/>
                <a:cs typeface="Verdana"/>
              </a:rPr>
              <a:t>s</a:t>
            </a:r>
            <a:r>
              <a:rPr dirty="0" sz="450">
                <a:latin typeface="Verdana"/>
                <a:cs typeface="Verdana"/>
              </a:rPr>
              <a:t>i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40">
                <a:latin typeface="Verdana"/>
                <a:cs typeface="Verdana"/>
              </a:rPr>
              <a:t>n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c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35">
                <a:latin typeface="Verdana"/>
                <a:cs typeface="Verdana"/>
              </a:rPr>
              <a:t>n</a:t>
            </a:r>
            <a:r>
              <a:rPr dirty="0" sz="450" spc="10">
                <a:latin typeface="Verdana"/>
                <a:cs typeface="Verdana"/>
              </a:rPr>
              <a:t>t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5">
                <a:latin typeface="Verdana"/>
                <a:cs typeface="Verdana"/>
              </a:rPr>
              <a:t>l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(</a:t>
            </a:r>
            <a:r>
              <a:rPr dirty="0" sz="450" spc="30">
                <a:latin typeface="Verdana"/>
                <a:cs typeface="Verdana"/>
              </a:rPr>
              <a:t>G</a:t>
            </a:r>
            <a:r>
              <a:rPr dirty="0" sz="450">
                <a:latin typeface="Verdana"/>
                <a:cs typeface="Verdana"/>
              </a:rPr>
              <a:t>i</a:t>
            </a:r>
            <a:r>
              <a:rPr dirty="0" sz="450" spc="10">
                <a:latin typeface="Verdana"/>
                <a:cs typeface="Verdana"/>
              </a:rPr>
              <a:t>t</a:t>
            </a:r>
            <a:r>
              <a:rPr dirty="0" sz="450" spc="-50">
                <a:latin typeface="Verdana"/>
                <a:cs typeface="Verdana"/>
              </a:rPr>
              <a:t>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0733" y="4347667"/>
            <a:ext cx="1180465" cy="167005"/>
            <a:chOff x="80733" y="4347667"/>
            <a:chExt cx="1180465" cy="167005"/>
          </a:xfrm>
        </p:grpSpPr>
        <p:sp>
          <p:nvSpPr>
            <p:cNvPr id="68" name="object 68"/>
            <p:cNvSpPr/>
            <p:nvPr/>
          </p:nvSpPr>
          <p:spPr>
            <a:xfrm>
              <a:off x="80733" y="4347667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1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79889" y="16271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0733" y="4347667"/>
              <a:ext cx="1062355" cy="16510"/>
            </a:xfrm>
            <a:custGeom>
              <a:avLst/>
              <a:gdLst/>
              <a:ahLst/>
              <a:cxnLst/>
              <a:rect l="l" t="t" r="r" b="b"/>
              <a:pathLst>
                <a:path w="1062355" h="16510">
                  <a:moveTo>
                    <a:pt x="1061904" y="16271"/>
                  </a:moveTo>
                  <a:lnTo>
                    <a:pt x="1061904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061904" y="16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733" y="4400561"/>
              <a:ext cx="113920" cy="113920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202285" y="4404138"/>
            <a:ext cx="87185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30">
                <a:latin typeface="Verdana"/>
                <a:cs typeface="Verdana"/>
              </a:rPr>
              <a:t>G</a:t>
            </a:r>
            <a:r>
              <a:rPr dirty="0" sz="450" spc="-35">
                <a:latin typeface="Verdana"/>
                <a:cs typeface="Verdana"/>
              </a:rPr>
              <a:t>r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35">
                <a:latin typeface="Verdana"/>
                <a:cs typeface="Verdana"/>
              </a:rPr>
              <a:t>p</a:t>
            </a:r>
            <a:r>
              <a:rPr dirty="0" sz="450" spc="35">
                <a:latin typeface="Verdana"/>
                <a:cs typeface="Verdana"/>
              </a:rPr>
              <a:t>h</a:t>
            </a:r>
            <a:r>
              <a:rPr dirty="0" sz="450">
                <a:latin typeface="Verdana"/>
                <a:cs typeface="Verdana"/>
              </a:rPr>
              <a:t>i</a:t>
            </a:r>
            <a:r>
              <a:rPr dirty="0" sz="450" spc="20">
                <a:latin typeface="Verdana"/>
                <a:cs typeface="Verdana"/>
              </a:rPr>
              <a:t>c</a:t>
            </a:r>
            <a:r>
              <a:rPr dirty="0" sz="450">
                <a:latin typeface="Verdana"/>
                <a:cs typeface="Verdana"/>
              </a:rPr>
              <a:t>s</a:t>
            </a:r>
            <a:r>
              <a:rPr dirty="0" sz="450" spc="-45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35">
                <a:latin typeface="Verdana"/>
                <a:cs typeface="Verdana"/>
              </a:rPr>
              <a:t>d</a:t>
            </a:r>
            <a:r>
              <a:rPr dirty="0" sz="450">
                <a:latin typeface="Verdana"/>
                <a:cs typeface="Verdana"/>
              </a:rPr>
              <a:t>i</a:t>
            </a:r>
            <a:r>
              <a:rPr dirty="0" sz="450" spc="10">
                <a:latin typeface="Verdana"/>
                <a:cs typeface="Verdana"/>
              </a:rPr>
              <a:t>t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>
                <a:latin typeface="Verdana"/>
                <a:cs typeface="Verdana"/>
              </a:rPr>
              <a:t>s</a:t>
            </a:r>
            <a:r>
              <a:rPr dirty="0" sz="450" spc="-45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(</a:t>
            </a:r>
            <a:r>
              <a:rPr dirty="0" sz="450" spc="75">
                <a:latin typeface="Verdana"/>
                <a:cs typeface="Verdana"/>
              </a:rPr>
              <a:t>P</a:t>
            </a:r>
            <a:r>
              <a:rPr dirty="0" sz="450" spc="-15">
                <a:latin typeface="Verdana"/>
                <a:cs typeface="Verdana"/>
              </a:rPr>
              <a:t>s</a:t>
            </a:r>
            <a:r>
              <a:rPr dirty="0" sz="450" spc="-65">
                <a:latin typeface="Verdana"/>
                <a:cs typeface="Verdana"/>
              </a:rPr>
              <a:t>,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60">
                <a:latin typeface="Verdana"/>
                <a:cs typeface="Verdana"/>
              </a:rPr>
              <a:t>F</a:t>
            </a:r>
            <a:r>
              <a:rPr dirty="0" sz="450">
                <a:latin typeface="Verdana"/>
                <a:cs typeface="Verdana"/>
              </a:rPr>
              <a:t>i</a:t>
            </a:r>
            <a:r>
              <a:rPr dirty="0" sz="450" spc="35">
                <a:latin typeface="Verdana"/>
                <a:cs typeface="Verdana"/>
              </a:rPr>
              <a:t>g</a:t>
            </a:r>
            <a:r>
              <a:rPr dirty="0" sz="450" spc="70">
                <a:latin typeface="Verdana"/>
                <a:cs typeface="Verdana"/>
              </a:rPr>
              <a:t>m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-50">
                <a:latin typeface="Verdana"/>
                <a:cs typeface="Verdana"/>
              </a:rPr>
              <a:t>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80733" y="4538891"/>
            <a:ext cx="1180465" cy="16510"/>
            <a:chOff x="80733" y="4538891"/>
            <a:chExt cx="1180465" cy="16510"/>
          </a:xfrm>
        </p:grpSpPr>
        <p:sp>
          <p:nvSpPr>
            <p:cNvPr id="73" name="object 73"/>
            <p:cNvSpPr/>
            <p:nvPr/>
          </p:nvSpPr>
          <p:spPr>
            <a:xfrm>
              <a:off x="80733" y="4538891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1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79889" y="16271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80733" y="4538891"/>
              <a:ext cx="1005205" cy="16510"/>
            </a:xfrm>
            <a:custGeom>
              <a:avLst/>
              <a:gdLst/>
              <a:ahLst/>
              <a:cxnLst/>
              <a:rect l="l" t="t" r="r" b="b"/>
              <a:pathLst>
                <a:path w="1005205" h="16510">
                  <a:moveTo>
                    <a:pt x="1004942" y="16271"/>
                  </a:moveTo>
                  <a:lnTo>
                    <a:pt x="1004942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004942" y="16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5" name="object 7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6166" y="5706568"/>
            <a:ext cx="459750" cy="325487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7288" y="5706568"/>
            <a:ext cx="459750" cy="325487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38759" y="6089018"/>
            <a:ext cx="459750" cy="345827"/>
          </a:xfrm>
          <a:prstGeom prst="rect">
            <a:avLst/>
          </a:prstGeom>
        </p:spPr>
      </p:pic>
      <p:sp>
        <p:nvSpPr>
          <p:cNvPr id="78" name="object 78"/>
          <p:cNvSpPr/>
          <p:nvPr/>
        </p:nvSpPr>
        <p:spPr>
          <a:xfrm>
            <a:off x="1428826" y="307152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46024" y="23025"/>
                </a:moveTo>
                <a:lnTo>
                  <a:pt x="23012" y="0"/>
                </a:lnTo>
                <a:lnTo>
                  <a:pt x="0" y="23025"/>
                </a:lnTo>
                <a:lnTo>
                  <a:pt x="23012" y="46037"/>
                </a:lnTo>
                <a:lnTo>
                  <a:pt x="46024" y="23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414729" y="2707532"/>
            <a:ext cx="2977515" cy="836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45" b="1">
                <a:latin typeface="Verdana"/>
                <a:cs typeface="Verdana"/>
              </a:rPr>
              <a:t>EDUCATION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550" spc="30">
                <a:latin typeface="Microsoft Sans Serif"/>
                <a:cs typeface="Microsoft Sans Serif"/>
              </a:rPr>
              <a:t>HIGHER</a:t>
            </a:r>
            <a:r>
              <a:rPr dirty="0" sz="550" spc="70">
                <a:latin typeface="Microsoft Sans Serif"/>
                <a:cs typeface="Microsoft Sans Serif"/>
              </a:rPr>
              <a:t> </a:t>
            </a:r>
            <a:r>
              <a:rPr dirty="0" sz="550" spc="50">
                <a:latin typeface="Microsoft Sans Serif"/>
                <a:cs typeface="Microsoft Sans Serif"/>
              </a:rPr>
              <a:t>EDUCATION</a:t>
            </a:r>
            <a:endParaRPr sz="550">
              <a:latin typeface="Microsoft Sans Serif"/>
              <a:cs typeface="Microsoft Sans Serif"/>
            </a:endParaRPr>
          </a:p>
          <a:p>
            <a:pPr marL="114300">
              <a:lnSpc>
                <a:spcPct val="100000"/>
              </a:lnSpc>
              <a:spcBef>
                <a:spcPts val="400"/>
              </a:spcBef>
            </a:pPr>
            <a:r>
              <a:rPr dirty="0" sz="450" spc="-10">
                <a:latin typeface="Verdana"/>
                <a:cs typeface="Verdana"/>
              </a:rPr>
              <a:t>2008</a:t>
            </a:r>
            <a:r>
              <a:rPr dirty="0" sz="450" spc="35">
                <a:latin typeface="Verdana"/>
                <a:cs typeface="Verdana"/>
              </a:rPr>
              <a:t> </a:t>
            </a:r>
            <a:r>
              <a:rPr dirty="0" sz="450" spc="-5">
                <a:latin typeface="Verdana"/>
                <a:cs typeface="Verdana"/>
              </a:rPr>
              <a:t>—</a:t>
            </a:r>
            <a:r>
              <a:rPr dirty="0" sz="450" spc="35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2013</a:t>
            </a:r>
            <a:endParaRPr sz="450">
              <a:latin typeface="Verdana"/>
              <a:cs typeface="Verdana"/>
            </a:endParaRPr>
          </a:p>
          <a:p>
            <a:pPr marL="114300" marR="5080">
              <a:lnSpc>
                <a:spcPct val="106800"/>
              </a:lnSpc>
              <a:spcBef>
                <a:spcPts val="140"/>
              </a:spcBef>
            </a:pPr>
            <a:r>
              <a:rPr dirty="0" sz="500" spc="-20" b="1">
                <a:latin typeface="Verdana"/>
                <a:cs typeface="Verdana"/>
              </a:rPr>
              <a:t>«Organization</a:t>
            </a:r>
            <a:r>
              <a:rPr dirty="0" sz="500" spc="-15" b="1">
                <a:latin typeface="Verdana"/>
                <a:cs typeface="Verdana"/>
              </a:rPr>
              <a:t> </a:t>
            </a:r>
            <a:r>
              <a:rPr dirty="0" sz="500" spc="-10" b="1">
                <a:latin typeface="Verdana"/>
                <a:cs typeface="Verdana"/>
              </a:rPr>
              <a:t>and Management</a:t>
            </a:r>
            <a:r>
              <a:rPr dirty="0" sz="500" spc="-5" b="1">
                <a:latin typeface="Verdana"/>
                <a:cs typeface="Verdana"/>
              </a:rPr>
              <a:t> </a:t>
            </a:r>
            <a:r>
              <a:rPr dirty="0" sz="500" spc="-25" b="1">
                <a:latin typeface="Verdana"/>
                <a:cs typeface="Verdana"/>
              </a:rPr>
              <a:t>of</a:t>
            </a:r>
            <a:r>
              <a:rPr dirty="0" sz="500" spc="-15" b="1">
                <a:latin typeface="Verdana"/>
                <a:cs typeface="Verdana"/>
              </a:rPr>
              <a:t> Foundry</a:t>
            </a:r>
            <a:r>
              <a:rPr dirty="0" sz="500" spc="5" b="1">
                <a:latin typeface="Verdana"/>
                <a:cs typeface="Verdana"/>
              </a:rPr>
              <a:t> </a:t>
            </a:r>
            <a:r>
              <a:rPr dirty="0" sz="500" spc="-25" b="1">
                <a:latin typeface="Verdana"/>
                <a:cs typeface="Verdana"/>
              </a:rPr>
              <a:t>Production»</a:t>
            </a:r>
            <a:r>
              <a:rPr dirty="0" sz="500" spc="-10" b="1">
                <a:latin typeface="Verdana"/>
                <a:cs typeface="Verdana"/>
              </a:rPr>
              <a:t> </a:t>
            </a:r>
            <a:r>
              <a:rPr dirty="0" sz="500" spc="-145" b="1">
                <a:latin typeface="Verdana"/>
                <a:cs typeface="Verdana"/>
              </a:rPr>
              <a:t>/ </a:t>
            </a:r>
            <a:r>
              <a:rPr dirty="0" sz="500" spc="-140" b="1">
                <a:latin typeface="Verdana"/>
                <a:cs typeface="Verdana"/>
              </a:rPr>
              <a:t> </a:t>
            </a:r>
            <a:r>
              <a:rPr dirty="0" sz="500" spc="-25" b="1">
                <a:latin typeface="Verdana"/>
                <a:cs typeface="Verdana"/>
              </a:rPr>
              <a:t>«Machinery</a:t>
            </a:r>
            <a:r>
              <a:rPr dirty="0" sz="500" spc="5" b="1">
                <a:latin typeface="Verdana"/>
                <a:cs typeface="Verdana"/>
              </a:rPr>
              <a:t> </a:t>
            </a:r>
            <a:r>
              <a:rPr dirty="0" sz="500" spc="-10" b="1">
                <a:latin typeface="Verdana"/>
                <a:cs typeface="Verdana"/>
              </a:rPr>
              <a:t>and </a:t>
            </a:r>
            <a:r>
              <a:rPr dirty="0" sz="500" spc="-15" b="1">
                <a:latin typeface="Verdana"/>
                <a:cs typeface="Verdana"/>
              </a:rPr>
              <a:t>Foundry </a:t>
            </a:r>
            <a:r>
              <a:rPr dirty="0" sz="500" spc="-10" b="1">
                <a:latin typeface="Verdana"/>
                <a:cs typeface="Verdana"/>
              </a:rPr>
              <a:t> </a:t>
            </a:r>
            <a:r>
              <a:rPr dirty="0" sz="500" spc="-55" b="1">
                <a:latin typeface="Verdana"/>
                <a:cs typeface="Verdana"/>
              </a:rPr>
              <a:t>T</a:t>
            </a:r>
            <a:r>
              <a:rPr dirty="0" sz="500" spc="-15" b="1">
                <a:latin typeface="Verdana"/>
                <a:cs typeface="Verdana"/>
              </a:rPr>
              <a:t>e</a:t>
            </a:r>
            <a:r>
              <a:rPr dirty="0" sz="500" spc="-10" b="1">
                <a:latin typeface="Verdana"/>
                <a:cs typeface="Verdana"/>
              </a:rPr>
              <a:t>c</a:t>
            </a:r>
            <a:r>
              <a:rPr dirty="0" sz="500" spc="-10" b="1">
                <a:latin typeface="Verdana"/>
                <a:cs typeface="Verdana"/>
              </a:rPr>
              <a:t>hn</a:t>
            </a:r>
            <a:r>
              <a:rPr dirty="0" sz="500" spc="-30" b="1">
                <a:latin typeface="Verdana"/>
                <a:cs typeface="Verdana"/>
              </a:rPr>
              <a:t>o</a:t>
            </a:r>
            <a:r>
              <a:rPr dirty="0" sz="500" spc="-15" b="1">
                <a:latin typeface="Verdana"/>
                <a:cs typeface="Verdana"/>
              </a:rPr>
              <a:t>l</a:t>
            </a:r>
            <a:r>
              <a:rPr dirty="0" sz="500" spc="-30" b="1">
                <a:latin typeface="Verdana"/>
                <a:cs typeface="Verdana"/>
              </a:rPr>
              <a:t>o</a:t>
            </a:r>
            <a:r>
              <a:rPr dirty="0" sz="500" spc="-5" b="1">
                <a:latin typeface="Verdana"/>
                <a:cs typeface="Verdana"/>
              </a:rPr>
              <a:t>g</a:t>
            </a:r>
            <a:r>
              <a:rPr dirty="0" sz="500" spc="-10" b="1">
                <a:latin typeface="Verdana"/>
                <a:cs typeface="Verdana"/>
              </a:rPr>
              <a:t>y</a:t>
            </a:r>
            <a:r>
              <a:rPr dirty="0" sz="500" spc="-135" b="1">
                <a:latin typeface="Verdana"/>
                <a:cs typeface="Verdana"/>
              </a:rPr>
              <a:t>»</a:t>
            </a:r>
            <a:r>
              <a:rPr dirty="0" sz="500" spc="-15" b="1">
                <a:latin typeface="Verdana"/>
                <a:cs typeface="Verdana"/>
              </a:rPr>
              <a:t> </a:t>
            </a:r>
            <a:r>
              <a:rPr dirty="0" sz="500" spc="-145" b="1">
                <a:latin typeface="Verdana"/>
                <a:cs typeface="Verdana"/>
              </a:rPr>
              <a:t>/</a:t>
            </a:r>
            <a:r>
              <a:rPr dirty="0" sz="500" spc="-20" b="1">
                <a:latin typeface="Verdana"/>
                <a:cs typeface="Verdana"/>
              </a:rPr>
              <a:t> </a:t>
            </a:r>
            <a:r>
              <a:rPr dirty="0" sz="500" b="1">
                <a:latin typeface="Verdana"/>
                <a:cs typeface="Verdana"/>
              </a:rPr>
              <a:t>B</a:t>
            </a:r>
            <a:r>
              <a:rPr dirty="0" sz="500" spc="-20" b="1">
                <a:latin typeface="Verdana"/>
                <a:cs typeface="Verdana"/>
              </a:rPr>
              <a:t>a</a:t>
            </a:r>
            <a:r>
              <a:rPr dirty="0" sz="500" spc="-10" b="1">
                <a:latin typeface="Verdana"/>
                <a:cs typeface="Verdana"/>
              </a:rPr>
              <a:t>c</a:t>
            </a:r>
            <a:r>
              <a:rPr dirty="0" sz="500" spc="-10" b="1">
                <a:latin typeface="Verdana"/>
                <a:cs typeface="Verdana"/>
              </a:rPr>
              <a:t>h</a:t>
            </a:r>
            <a:r>
              <a:rPr dirty="0" sz="500" spc="-15" b="1">
                <a:latin typeface="Verdana"/>
                <a:cs typeface="Verdana"/>
              </a:rPr>
              <a:t>e</a:t>
            </a:r>
            <a:r>
              <a:rPr dirty="0" sz="500" spc="-15" b="1">
                <a:latin typeface="Verdana"/>
                <a:cs typeface="Verdana"/>
              </a:rPr>
              <a:t>l</a:t>
            </a:r>
            <a:r>
              <a:rPr dirty="0" sz="500" spc="-30" b="1">
                <a:latin typeface="Verdana"/>
                <a:cs typeface="Verdana"/>
              </a:rPr>
              <a:t>o</a:t>
            </a:r>
            <a:r>
              <a:rPr dirty="0" sz="500" spc="-30" b="1">
                <a:latin typeface="Verdana"/>
                <a:cs typeface="Verdana"/>
              </a:rPr>
              <a:t>r</a:t>
            </a:r>
            <a:r>
              <a:rPr dirty="0" sz="500" spc="-40" b="1">
                <a:latin typeface="Verdana"/>
                <a:cs typeface="Verdana"/>
              </a:rPr>
              <a:t>`</a:t>
            </a:r>
            <a:r>
              <a:rPr dirty="0" sz="500" spc="-25" b="1">
                <a:latin typeface="Verdana"/>
                <a:cs typeface="Verdana"/>
              </a:rPr>
              <a:t>s</a:t>
            </a:r>
            <a:r>
              <a:rPr dirty="0" sz="500" spc="5" b="1">
                <a:latin typeface="Verdana"/>
                <a:cs typeface="Verdana"/>
              </a:rPr>
              <a:t> </a:t>
            </a:r>
            <a:r>
              <a:rPr dirty="0" sz="500" b="1">
                <a:latin typeface="Verdana"/>
                <a:cs typeface="Verdana"/>
              </a:rPr>
              <a:t>d</a:t>
            </a:r>
            <a:r>
              <a:rPr dirty="0" sz="500" spc="-15" b="1">
                <a:latin typeface="Verdana"/>
                <a:cs typeface="Verdana"/>
              </a:rPr>
              <a:t>e</a:t>
            </a:r>
            <a:r>
              <a:rPr dirty="0" sz="500" spc="-5" b="1">
                <a:latin typeface="Verdana"/>
                <a:cs typeface="Verdana"/>
              </a:rPr>
              <a:t>g</a:t>
            </a:r>
            <a:r>
              <a:rPr dirty="0" sz="500" spc="-30" b="1">
                <a:latin typeface="Verdana"/>
                <a:cs typeface="Verdana"/>
              </a:rPr>
              <a:t>r</a:t>
            </a:r>
            <a:r>
              <a:rPr dirty="0" sz="500" spc="-15" b="1">
                <a:latin typeface="Verdana"/>
                <a:cs typeface="Verdana"/>
              </a:rPr>
              <a:t>e</a:t>
            </a:r>
            <a:r>
              <a:rPr dirty="0" sz="500" spc="-10" b="1">
                <a:latin typeface="Verdana"/>
                <a:cs typeface="Verdana"/>
              </a:rPr>
              <a:t>e</a:t>
            </a:r>
            <a:endParaRPr sz="500">
              <a:latin typeface="Verdana"/>
              <a:cs typeface="Verdana"/>
            </a:endParaRPr>
          </a:p>
          <a:p>
            <a:pPr marL="114300">
              <a:lnSpc>
                <a:spcPct val="100000"/>
              </a:lnSpc>
              <a:spcBef>
                <a:spcPts val="155"/>
              </a:spcBef>
            </a:pPr>
            <a:r>
              <a:rPr dirty="0" sz="450" spc="25">
                <a:latin typeface="Verdana"/>
                <a:cs typeface="Verdana"/>
              </a:rPr>
              <a:t>Gomel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5">
                <a:latin typeface="Verdana"/>
                <a:cs typeface="Verdana"/>
              </a:rPr>
              <a:t>State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Technical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5">
                <a:latin typeface="Verdana"/>
                <a:cs typeface="Verdana"/>
              </a:rPr>
              <a:t>University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35">
                <a:latin typeface="Verdana"/>
                <a:cs typeface="Verdana"/>
              </a:rPr>
              <a:t>named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5">
                <a:latin typeface="Verdana"/>
                <a:cs typeface="Verdana"/>
              </a:rPr>
              <a:t>after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P.O.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Sukhoi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550" spc="50">
                <a:latin typeface="Microsoft Sans Serif"/>
                <a:cs typeface="Microsoft Sans Serif"/>
              </a:rPr>
              <a:t>ADDITIONAL</a:t>
            </a:r>
            <a:r>
              <a:rPr dirty="0" sz="550" spc="70">
                <a:latin typeface="Microsoft Sans Serif"/>
                <a:cs typeface="Microsoft Sans Serif"/>
              </a:rPr>
              <a:t> </a:t>
            </a:r>
            <a:r>
              <a:rPr dirty="0" sz="550" spc="50">
                <a:latin typeface="Microsoft Sans Serif"/>
                <a:cs typeface="Microsoft Sans Serif"/>
              </a:rPr>
              <a:t>EDUCATION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428826" y="3596373"/>
            <a:ext cx="46355" cy="1703070"/>
            <a:chOff x="1428826" y="3596373"/>
            <a:chExt cx="46355" cy="1703070"/>
          </a:xfrm>
        </p:grpSpPr>
        <p:sp>
          <p:nvSpPr>
            <p:cNvPr id="81" name="object 81"/>
            <p:cNvSpPr/>
            <p:nvPr/>
          </p:nvSpPr>
          <p:spPr>
            <a:xfrm>
              <a:off x="1449806" y="3615321"/>
              <a:ext cx="0" cy="1676400"/>
            </a:xfrm>
            <a:custGeom>
              <a:avLst/>
              <a:gdLst/>
              <a:ahLst/>
              <a:cxnLst/>
              <a:rect l="l" t="t" r="r" b="b"/>
              <a:pathLst>
                <a:path w="0" h="1676400">
                  <a:moveTo>
                    <a:pt x="0" y="0"/>
                  </a:moveTo>
                  <a:lnTo>
                    <a:pt x="0" y="1676247"/>
                  </a:lnTo>
                </a:path>
              </a:pathLst>
            </a:custGeom>
            <a:ln w="406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428813" y="3596373"/>
              <a:ext cx="46355" cy="1462405"/>
            </a:xfrm>
            <a:custGeom>
              <a:avLst/>
              <a:gdLst/>
              <a:ahLst/>
              <a:cxnLst/>
              <a:rect l="l" t="t" r="r" b="b"/>
              <a:pathLst>
                <a:path w="46355" h="1462404">
                  <a:moveTo>
                    <a:pt x="46024" y="1438884"/>
                  </a:moveTo>
                  <a:lnTo>
                    <a:pt x="23012" y="1415872"/>
                  </a:lnTo>
                  <a:lnTo>
                    <a:pt x="0" y="1438884"/>
                  </a:lnTo>
                  <a:lnTo>
                    <a:pt x="23012" y="1461897"/>
                  </a:lnTo>
                  <a:lnTo>
                    <a:pt x="46024" y="1438884"/>
                  </a:lnTo>
                  <a:close/>
                </a:path>
                <a:path w="46355" h="1462404">
                  <a:moveTo>
                    <a:pt x="46024" y="1044232"/>
                  </a:moveTo>
                  <a:lnTo>
                    <a:pt x="23012" y="1021219"/>
                  </a:lnTo>
                  <a:lnTo>
                    <a:pt x="0" y="1044232"/>
                  </a:lnTo>
                  <a:lnTo>
                    <a:pt x="23012" y="1067244"/>
                  </a:lnTo>
                  <a:lnTo>
                    <a:pt x="46024" y="1044232"/>
                  </a:lnTo>
                  <a:close/>
                </a:path>
                <a:path w="46355" h="1462404">
                  <a:moveTo>
                    <a:pt x="46024" y="730948"/>
                  </a:moveTo>
                  <a:lnTo>
                    <a:pt x="23012" y="707936"/>
                  </a:lnTo>
                  <a:lnTo>
                    <a:pt x="0" y="730948"/>
                  </a:lnTo>
                  <a:lnTo>
                    <a:pt x="23012" y="753960"/>
                  </a:lnTo>
                  <a:lnTo>
                    <a:pt x="46024" y="730948"/>
                  </a:lnTo>
                  <a:close/>
                </a:path>
                <a:path w="46355" h="1462404">
                  <a:moveTo>
                    <a:pt x="46024" y="336296"/>
                  </a:moveTo>
                  <a:lnTo>
                    <a:pt x="23012" y="313283"/>
                  </a:lnTo>
                  <a:lnTo>
                    <a:pt x="0" y="336296"/>
                  </a:lnTo>
                  <a:lnTo>
                    <a:pt x="23012" y="359308"/>
                  </a:lnTo>
                  <a:lnTo>
                    <a:pt x="46024" y="336296"/>
                  </a:lnTo>
                  <a:close/>
                </a:path>
                <a:path w="46355" h="1462404">
                  <a:moveTo>
                    <a:pt x="46024" y="23012"/>
                  </a:moveTo>
                  <a:lnTo>
                    <a:pt x="23012" y="0"/>
                  </a:lnTo>
                  <a:lnTo>
                    <a:pt x="0" y="23012"/>
                  </a:lnTo>
                  <a:lnTo>
                    <a:pt x="23012" y="46037"/>
                  </a:lnTo>
                  <a:lnTo>
                    <a:pt x="46024" y="23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446313" y="5066106"/>
              <a:ext cx="8890" cy="635"/>
            </a:xfrm>
            <a:custGeom>
              <a:avLst/>
              <a:gdLst/>
              <a:ahLst/>
              <a:cxnLst/>
              <a:rect l="l" t="t" r="r" b="b"/>
              <a:pathLst>
                <a:path w="8890" h="635">
                  <a:moveTo>
                    <a:pt x="0" y="0"/>
                  </a:moveTo>
                  <a:lnTo>
                    <a:pt x="292" y="0"/>
                  </a:lnTo>
                  <a:lnTo>
                    <a:pt x="596" y="0"/>
                  </a:lnTo>
                  <a:lnTo>
                    <a:pt x="889" y="0"/>
                  </a:lnTo>
                  <a:lnTo>
                    <a:pt x="889" y="304"/>
                  </a:lnTo>
                  <a:lnTo>
                    <a:pt x="1193" y="596"/>
                  </a:lnTo>
                  <a:lnTo>
                    <a:pt x="1485" y="596"/>
                  </a:lnTo>
                  <a:lnTo>
                    <a:pt x="1778" y="596"/>
                  </a:lnTo>
                  <a:lnTo>
                    <a:pt x="5054" y="596"/>
                  </a:lnTo>
                  <a:lnTo>
                    <a:pt x="5359" y="596"/>
                  </a:lnTo>
                  <a:lnTo>
                    <a:pt x="8331" y="596"/>
                  </a:lnTo>
                </a:path>
              </a:pathLst>
            </a:custGeom>
            <a:ln w="127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442745" y="5077422"/>
              <a:ext cx="11430" cy="3175"/>
            </a:xfrm>
            <a:custGeom>
              <a:avLst/>
              <a:gdLst/>
              <a:ahLst/>
              <a:cxnLst/>
              <a:rect l="l" t="t" r="r" b="b"/>
              <a:pathLst>
                <a:path w="11430" h="3175">
                  <a:moveTo>
                    <a:pt x="0" y="0"/>
                  </a:moveTo>
                  <a:lnTo>
                    <a:pt x="292" y="0"/>
                  </a:lnTo>
                  <a:lnTo>
                    <a:pt x="584" y="0"/>
                  </a:lnTo>
                  <a:lnTo>
                    <a:pt x="888" y="0"/>
                  </a:lnTo>
                  <a:lnTo>
                    <a:pt x="1181" y="0"/>
                  </a:lnTo>
                  <a:lnTo>
                    <a:pt x="1181" y="292"/>
                  </a:lnTo>
                  <a:lnTo>
                    <a:pt x="1485" y="292"/>
                  </a:lnTo>
                  <a:lnTo>
                    <a:pt x="1777" y="596"/>
                  </a:lnTo>
                  <a:lnTo>
                    <a:pt x="2082" y="596"/>
                  </a:lnTo>
                  <a:lnTo>
                    <a:pt x="2082" y="888"/>
                  </a:lnTo>
                  <a:lnTo>
                    <a:pt x="2374" y="888"/>
                  </a:lnTo>
                  <a:lnTo>
                    <a:pt x="2679" y="888"/>
                  </a:lnTo>
                  <a:lnTo>
                    <a:pt x="2971" y="1193"/>
                  </a:lnTo>
                  <a:lnTo>
                    <a:pt x="3263" y="1193"/>
                  </a:lnTo>
                  <a:lnTo>
                    <a:pt x="3568" y="1193"/>
                  </a:lnTo>
                  <a:lnTo>
                    <a:pt x="5054" y="1193"/>
                  </a:lnTo>
                  <a:lnTo>
                    <a:pt x="5346" y="1193"/>
                  </a:lnTo>
                  <a:lnTo>
                    <a:pt x="5346" y="1485"/>
                  </a:lnTo>
                  <a:lnTo>
                    <a:pt x="5651" y="1485"/>
                  </a:lnTo>
                  <a:lnTo>
                    <a:pt x="5943" y="1485"/>
                  </a:lnTo>
                  <a:lnTo>
                    <a:pt x="6248" y="1485"/>
                  </a:lnTo>
                  <a:lnTo>
                    <a:pt x="6540" y="1485"/>
                  </a:lnTo>
                  <a:lnTo>
                    <a:pt x="6845" y="1485"/>
                  </a:lnTo>
                  <a:lnTo>
                    <a:pt x="6845" y="1790"/>
                  </a:lnTo>
                  <a:lnTo>
                    <a:pt x="7137" y="1790"/>
                  </a:lnTo>
                  <a:lnTo>
                    <a:pt x="7442" y="1790"/>
                  </a:lnTo>
                  <a:lnTo>
                    <a:pt x="7734" y="1790"/>
                  </a:lnTo>
                  <a:lnTo>
                    <a:pt x="8026" y="1790"/>
                  </a:lnTo>
                  <a:lnTo>
                    <a:pt x="8026" y="2082"/>
                  </a:lnTo>
                  <a:lnTo>
                    <a:pt x="9524" y="2082"/>
                  </a:lnTo>
                  <a:lnTo>
                    <a:pt x="9524" y="2374"/>
                  </a:lnTo>
                  <a:lnTo>
                    <a:pt x="11302" y="2374"/>
                  </a:lnTo>
                  <a:lnTo>
                    <a:pt x="11302" y="2679"/>
                  </a:lnTo>
                </a:path>
              </a:pathLst>
            </a:custGeom>
            <a:ln w="12699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450187" y="5080990"/>
              <a:ext cx="2540" cy="31750"/>
            </a:xfrm>
            <a:custGeom>
              <a:avLst/>
              <a:gdLst/>
              <a:ahLst/>
              <a:cxnLst/>
              <a:rect l="l" t="t" r="r" b="b"/>
              <a:pathLst>
                <a:path w="2540" h="31750">
                  <a:moveTo>
                    <a:pt x="0" y="0"/>
                  </a:moveTo>
                  <a:lnTo>
                    <a:pt x="292" y="0"/>
                  </a:lnTo>
                  <a:lnTo>
                    <a:pt x="584" y="0"/>
                  </a:lnTo>
                  <a:lnTo>
                    <a:pt x="584" y="304"/>
                  </a:lnTo>
                  <a:lnTo>
                    <a:pt x="584" y="596"/>
                  </a:lnTo>
                  <a:lnTo>
                    <a:pt x="584" y="888"/>
                  </a:lnTo>
                  <a:lnTo>
                    <a:pt x="889" y="888"/>
                  </a:lnTo>
                  <a:lnTo>
                    <a:pt x="889" y="5067"/>
                  </a:lnTo>
                  <a:lnTo>
                    <a:pt x="889" y="5651"/>
                  </a:lnTo>
                  <a:lnTo>
                    <a:pt x="889" y="7746"/>
                  </a:lnTo>
                  <a:lnTo>
                    <a:pt x="1181" y="8039"/>
                  </a:lnTo>
                  <a:lnTo>
                    <a:pt x="1181" y="8331"/>
                  </a:lnTo>
                  <a:lnTo>
                    <a:pt x="1485" y="8635"/>
                  </a:lnTo>
                  <a:lnTo>
                    <a:pt x="1485" y="9232"/>
                  </a:lnTo>
                  <a:lnTo>
                    <a:pt x="1485" y="9524"/>
                  </a:lnTo>
                  <a:lnTo>
                    <a:pt x="1778" y="9829"/>
                  </a:lnTo>
                  <a:lnTo>
                    <a:pt x="1778" y="10121"/>
                  </a:lnTo>
                  <a:lnTo>
                    <a:pt x="1778" y="18757"/>
                  </a:lnTo>
                  <a:lnTo>
                    <a:pt x="2082" y="18757"/>
                  </a:lnTo>
                  <a:lnTo>
                    <a:pt x="2082" y="27977"/>
                  </a:lnTo>
                  <a:lnTo>
                    <a:pt x="2082" y="28574"/>
                  </a:lnTo>
                  <a:lnTo>
                    <a:pt x="2082" y="28879"/>
                  </a:lnTo>
                  <a:lnTo>
                    <a:pt x="2082" y="29171"/>
                  </a:lnTo>
                  <a:lnTo>
                    <a:pt x="2082" y="29463"/>
                  </a:lnTo>
                  <a:lnTo>
                    <a:pt x="2082" y="29768"/>
                  </a:lnTo>
                  <a:lnTo>
                    <a:pt x="1778" y="29768"/>
                  </a:lnTo>
                  <a:lnTo>
                    <a:pt x="1778" y="30060"/>
                  </a:lnTo>
                  <a:lnTo>
                    <a:pt x="1778" y="30365"/>
                  </a:lnTo>
                  <a:lnTo>
                    <a:pt x="1778" y="30657"/>
                  </a:lnTo>
                  <a:lnTo>
                    <a:pt x="1778" y="30962"/>
                  </a:lnTo>
                  <a:lnTo>
                    <a:pt x="1485" y="31254"/>
                  </a:lnTo>
                  <a:lnTo>
                    <a:pt x="1485" y="31559"/>
                  </a:lnTo>
                  <a:lnTo>
                    <a:pt x="1181" y="31559"/>
                  </a:lnTo>
                  <a:lnTo>
                    <a:pt x="889" y="31559"/>
                  </a:lnTo>
                </a:path>
              </a:pathLst>
            </a:custGeom>
            <a:ln w="12699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450771" y="5099443"/>
              <a:ext cx="1270" cy="47625"/>
            </a:xfrm>
            <a:custGeom>
              <a:avLst/>
              <a:gdLst/>
              <a:ahLst/>
              <a:cxnLst/>
              <a:rect l="l" t="t" r="r" b="b"/>
              <a:pathLst>
                <a:path w="1269" h="47625">
                  <a:moveTo>
                    <a:pt x="0" y="0"/>
                  </a:moveTo>
                  <a:lnTo>
                    <a:pt x="0" y="0"/>
                  </a:lnTo>
                  <a:lnTo>
                    <a:pt x="0" y="4470"/>
                  </a:lnTo>
                  <a:lnTo>
                    <a:pt x="304" y="5067"/>
                  </a:lnTo>
                  <a:lnTo>
                    <a:pt x="304" y="5359"/>
                  </a:lnTo>
                  <a:lnTo>
                    <a:pt x="304" y="5956"/>
                  </a:lnTo>
                  <a:lnTo>
                    <a:pt x="304" y="6553"/>
                  </a:lnTo>
                  <a:lnTo>
                    <a:pt x="304" y="17272"/>
                  </a:lnTo>
                  <a:lnTo>
                    <a:pt x="596" y="17564"/>
                  </a:lnTo>
                  <a:lnTo>
                    <a:pt x="596" y="18161"/>
                  </a:lnTo>
                  <a:lnTo>
                    <a:pt x="596" y="18453"/>
                  </a:lnTo>
                  <a:lnTo>
                    <a:pt x="901" y="19050"/>
                  </a:lnTo>
                  <a:lnTo>
                    <a:pt x="901" y="27978"/>
                  </a:lnTo>
                  <a:lnTo>
                    <a:pt x="901" y="28282"/>
                  </a:lnTo>
                  <a:lnTo>
                    <a:pt x="901" y="31559"/>
                  </a:lnTo>
                  <a:lnTo>
                    <a:pt x="596" y="31851"/>
                  </a:lnTo>
                  <a:lnTo>
                    <a:pt x="596" y="32156"/>
                  </a:lnTo>
                  <a:lnTo>
                    <a:pt x="596" y="32740"/>
                  </a:lnTo>
                  <a:lnTo>
                    <a:pt x="596" y="33045"/>
                  </a:lnTo>
                  <a:lnTo>
                    <a:pt x="304" y="33045"/>
                  </a:lnTo>
                  <a:lnTo>
                    <a:pt x="304" y="33642"/>
                  </a:lnTo>
                  <a:lnTo>
                    <a:pt x="304" y="33934"/>
                  </a:lnTo>
                  <a:lnTo>
                    <a:pt x="304" y="34531"/>
                  </a:lnTo>
                  <a:lnTo>
                    <a:pt x="0" y="34531"/>
                  </a:lnTo>
                  <a:lnTo>
                    <a:pt x="0" y="47028"/>
                  </a:lnTo>
                </a:path>
              </a:pathLst>
            </a:custGeom>
            <a:ln w="127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452854" y="5140528"/>
              <a:ext cx="1905" cy="38100"/>
            </a:xfrm>
            <a:custGeom>
              <a:avLst/>
              <a:gdLst/>
              <a:ahLst/>
              <a:cxnLst/>
              <a:rect l="l" t="t" r="r" b="b"/>
              <a:pathLst>
                <a:path w="1905" h="38100">
                  <a:moveTo>
                    <a:pt x="304" y="0"/>
                  </a:moveTo>
                  <a:lnTo>
                    <a:pt x="0" y="596"/>
                  </a:lnTo>
                  <a:lnTo>
                    <a:pt x="0" y="1181"/>
                  </a:lnTo>
                  <a:lnTo>
                    <a:pt x="0" y="1778"/>
                  </a:lnTo>
                  <a:lnTo>
                    <a:pt x="0" y="5054"/>
                  </a:lnTo>
                  <a:lnTo>
                    <a:pt x="304" y="5943"/>
                  </a:lnTo>
                  <a:lnTo>
                    <a:pt x="901" y="6248"/>
                  </a:lnTo>
                  <a:lnTo>
                    <a:pt x="596" y="6248"/>
                  </a:lnTo>
                  <a:lnTo>
                    <a:pt x="596" y="5943"/>
                  </a:lnTo>
                  <a:lnTo>
                    <a:pt x="304" y="5943"/>
                  </a:lnTo>
                  <a:lnTo>
                    <a:pt x="596" y="6540"/>
                  </a:lnTo>
                  <a:lnTo>
                    <a:pt x="596" y="7137"/>
                  </a:lnTo>
                  <a:lnTo>
                    <a:pt x="901" y="7442"/>
                  </a:lnTo>
                  <a:lnTo>
                    <a:pt x="901" y="8331"/>
                  </a:lnTo>
                  <a:lnTo>
                    <a:pt x="1193" y="8331"/>
                  </a:lnTo>
                  <a:lnTo>
                    <a:pt x="1193" y="9220"/>
                  </a:lnTo>
                  <a:lnTo>
                    <a:pt x="1193" y="9525"/>
                  </a:lnTo>
                  <a:lnTo>
                    <a:pt x="1193" y="10121"/>
                  </a:lnTo>
                  <a:lnTo>
                    <a:pt x="1498" y="10706"/>
                  </a:lnTo>
                  <a:lnTo>
                    <a:pt x="1498" y="27978"/>
                  </a:lnTo>
                  <a:lnTo>
                    <a:pt x="1498" y="28270"/>
                  </a:lnTo>
                  <a:lnTo>
                    <a:pt x="1498" y="36309"/>
                  </a:lnTo>
                  <a:lnTo>
                    <a:pt x="1193" y="36309"/>
                  </a:lnTo>
                  <a:lnTo>
                    <a:pt x="1193" y="36601"/>
                  </a:lnTo>
                  <a:lnTo>
                    <a:pt x="901" y="36906"/>
                  </a:lnTo>
                  <a:lnTo>
                    <a:pt x="901" y="37198"/>
                  </a:lnTo>
                  <a:lnTo>
                    <a:pt x="901" y="37503"/>
                  </a:lnTo>
                </a:path>
              </a:pathLst>
            </a:custGeom>
            <a:ln w="127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450479" y="5154815"/>
              <a:ext cx="635" cy="39370"/>
            </a:xfrm>
            <a:custGeom>
              <a:avLst/>
              <a:gdLst/>
              <a:ahLst/>
              <a:cxnLst/>
              <a:rect l="l" t="t" r="r" b="b"/>
              <a:pathLst>
                <a:path w="634" h="39370">
                  <a:moveTo>
                    <a:pt x="298" y="-6349"/>
                  </a:moveTo>
                  <a:lnTo>
                    <a:pt x="298" y="45630"/>
                  </a:lnTo>
                </a:path>
              </a:pathLst>
            </a:custGeom>
            <a:ln w="1329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450479" y="5184876"/>
              <a:ext cx="3175" cy="27940"/>
            </a:xfrm>
            <a:custGeom>
              <a:avLst/>
              <a:gdLst/>
              <a:ahLst/>
              <a:cxnLst/>
              <a:rect l="l" t="t" r="r" b="b"/>
              <a:pathLst>
                <a:path w="3175" h="27939">
                  <a:moveTo>
                    <a:pt x="0" y="0"/>
                  </a:moveTo>
                  <a:lnTo>
                    <a:pt x="0" y="292"/>
                  </a:lnTo>
                  <a:lnTo>
                    <a:pt x="0" y="596"/>
                  </a:lnTo>
                  <a:lnTo>
                    <a:pt x="0" y="888"/>
                  </a:lnTo>
                  <a:lnTo>
                    <a:pt x="0" y="1485"/>
                  </a:lnTo>
                  <a:lnTo>
                    <a:pt x="292" y="1777"/>
                  </a:lnTo>
                  <a:lnTo>
                    <a:pt x="292" y="2082"/>
                  </a:lnTo>
                  <a:lnTo>
                    <a:pt x="292" y="2679"/>
                  </a:lnTo>
                  <a:lnTo>
                    <a:pt x="292" y="3276"/>
                  </a:lnTo>
                  <a:lnTo>
                    <a:pt x="596" y="3568"/>
                  </a:lnTo>
                  <a:lnTo>
                    <a:pt x="596" y="4165"/>
                  </a:lnTo>
                  <a:lnTo>
                    <a:pt x="596" y="4457"/>
                  </a:lnTo>
                  <a:lnTo>
                    <a:pt x="888" y="5054"/>
                  </a:lnTo>
                  <a:lnTo>
                    <a:pt x="888" y="5359"/>
                  </a:lnTo>
                  <a:lnTo>
                    <a:pt x="888" y="5651"/>
                  </a:lnTo>
                  <a:lnTo>
                    <a:pt x="888" y="6248"/>
                  </a:lnTo>
                  <a:lnTo>
                    <a:pt x="1193" y="6540"/>
                  </a:lnTo>
                  <a:lnTo>
                    <a:pt x="1193" y="6845"/>
                  </a:lnTo>
                  <a:lnTo>
                    <a:pt x="1193" y="7442"/>
                  </a:lnTo>
                  <a:lnTo>
                    <a:pt x="1485" y="8039"/>
                  </a:lnTo>
                  <a:lnTo>
                    <a:pt x="1485" y="8331"/>
                  </a:lnTo>
                  <a:lnTo>
                    <a:pt x="1485" y="8928"/>
                  </a:lnTo>
                  <a:lnTo>
                    <a:pt x="1485" y="9220"/>
                  </a:lnTo>
                  <a:lnTo>
                    <a:pt x="1790" y="9817"/>
                  </a:lnTo>
                  <a:lnTo>
                    <a:pt x="1790" y="10413"/>
                  </a:lnTo>
                  <a:lnTo>
                    <a:pt x="2082" y="11010"/>
                  </a:lnTo>
                  <a:lnTo>
                    <a:pt x="2082" y="11607"/>
                  </a:lnTo>
                  <a:lnTo>
                    <a:pt x="2374" y="11607"/>
                  </a:lnTo>
                  <a:lnTo>
                    <a:pt x="2374" y="15773"/>
                  </a:lnTo>
                  <a:lnTo>
                    <a:pt x="2679" y="16065"/>
                  </a:lnTo>
                  <a:lnTo>
                    <a:pt x="2679" y="27685"/>
                  </a:lnTo>
                </a:path>
              </a:pathLst>
            </a:custGeom>
            <a:ln w="12699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449590" y="5082184"/>
              <a:ext cx="5080" cy="13970"/>
            </a:xfrm>
            <a:custGeom>
              <a:avLst/>
              <a:gdLst/>
              <a:ahLst/>
              <a:cxnLst/>
              <a:rect l="l" t="t" r="r" b="b"/>
              <a:pathLst>
                <a:path w="5080" h="13970">
                  <a:moveTo>
                    <a:pt x="4762" y="13690"/>
                  </a:moveTo>
                  <a:lnTo>
                    <a:pt x="4762" y="13690"/>
                  </a:lnTo>
                  <a:lnTo>
                    <a:pt x="4762" y="12204"/>
                  </a:lnTo>
                  <a:lnTo>
                    <a:pt x="4457" y="12204"/>
                  </a:lnTo>
                  <a:lnTo>
                    <a:pt x="4457" y="11899"/>
                  </a:lnTo>
                  <a:lnTo>
                    <a:pt x="4165" y="11607"/>
                  </a:lnTo>
                  <a:lnTo>
                    <a:pt x="4165" y="11315"/>
                  </a:lnTo>
                  <a:lnTo>
                    <a:pt x="4165" y="11010"/>
                  </a:lnTo>
                  <a:lnTo>
                    <a:pt x="3860" y="11010"/>
                  </a:lnTo>
                  <a:lnTo>
                    <a:pt x="3860" y="10718"/>
                  </a:lnTo>
                  <a:lnTo>
                    <a:pt x="3568" y="10718"/>
                  </a:lnTo>
                  <a:lnTo>
                    <a:pt x="3568" y="10414"/>
                  </a:lnTo>
                  <a:lnTo>
                    <a:pt x="3568" y="10121"/>
                  </a:lnTo>
                  <a:lnTo>
                    <a:pt x="3568" y="9817"/>
                  </a:lnTo>
                  <a:lnTo>
                    <a:pt x="3263" y="9817"/>
                  </a:lnTo>
                  <a:lnTo>
                    <a:pt x="3263" y="9525"/>
                  </a:lnTo>
                  <a:lnTo>
                    <a:pt x="2971" y="9220"/>
                  </a:lnTo>
                  <a:lnTo>
                    <a:pt x="2679" y="9220"/>
                  </a:lnTo>
                  <a:lnTo>
                    <a:pt x="2679" y="8928"/>
                  </a:lnTo>
                  <a:lnTo>
                    <a:pt x="2679" y="8636"/>
                  </a:lnTo>
                  <a:lnTo>
                    <a:pt x="2374" y="8636"/>
                  </a:lnTo>
                  <a:lnTo>
                    <a:pt x="2374" y="8331"/>
                  </a:lnTo>
                  <a:lnTo>
                    <a:pt x="2374" y="8039"/>
                  </a:lnTo>
                  <a:lnTo>
                    <a:pt x="2374" y="7734"/>
                  </a:lnTo>
                  <a:lnTo>
                    <a:pt x="2374" y="7442"/>
                  </a:lnTo>
                  <a:lnTo>
                    <a:pt x="2082" y="7137"/>
                  </a:lnTo>
                  <a:lnTo>
                    <a:pt x="1778" y="7137"/>
                  </a:lnTo>
                  <a:lnTo>
                    <a:pt x="1778" y="6845"/>
                  </a:lnTo>
                  <a:lnTo>
                    <a:pt x="1778" y="6553"/>
                  </a:lnTo>
                  <a:lnTo>
                    <a:pt x="1778" y="6248"/>
                  </a:lnTo>
                  <a:lnTo>
                    <a:pt x="1485" y="6248"/>
                  </a:lnTo>
                  <a:lnTo>
                    <a:pt x="1485" y="5956"/>
                  </a:lnTo>
                  <a:lnTo>
                    <a:pt x="1181" y="5956"/>
                  </a:lnTo>
                  <a:lnTo>
                    <a:pt x="1181" y="5651"/>
                  </a:lnTo>
                  <a:lnTo>
                    <a:pt x="1181" y="5359"/>
                  </a:lnTo>
                  <a:lnTo>
                    <a:pt x="1181" y="5054"/>
                  </a:lnTo>
                  <a:lnTo>
                    <a:pt x="1181" y="4762"/>
                  </a:lnTo>
                  <a:lnTo>
                    <a:pt x="888" y="4457"/>
                  </a:lnTo>
                  <a:lnTo>
                    <a:pt x="888" y="4165"/>
                  </a:lnTo>
                  <a:lnTo>
                    <a:pt x="596" y="3568"/>
                  </a:lnTo>
                  <a:lnTo>
                    <a:pt x="596" y="3276"/>
                  </a:lnTo>
                  <a:lnTo>
                    <a:pt x="596" y="2971"/>
                  </a:lnTo>
                  <a:lnTo>
                    <a:pt x="292" y="2971"/>
                  </a:lnTo>
                  <a:lnTo>
                    <a:pt x="292" y="2679"/>
                  </a:lnTo>
                  <a:lnTo>
                    <a:pt x="292" y="2374"/>
                  </a:lnTo>
                  <a:lnTo>
                    <a:pt x="292" y="2082"/>
                  </a:lnTo>
                  <a:lnTo>
                    <a:pt x="292" y="1790"/>
                  </a:lnTo>
                  <a:lnTo>
                    <a:pt x="0" y="1485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2679" y="0"/>
                  </a:lnTo>
                  <a:lnTo>
                    <a:pt x="2679" y="292"/>
                  </a:lnTo>
                  <a:lnTo>
                    <a:pt x="2679" y="596"/>
                  </a:lnTo>
                  <a:lnTo>
                    <a:pt x="2679" y="889"/>
                  </a:lnTo>
                  <a:lnTo>
                    <a:pt x="2679" y="1193"/>
                  </a:lnTo>
                </a:path>
              </a:pathLst>
            </a:custGeom>
            <a:ln w="127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451076" y="5083378"/>
              <a:ext cx="3175" cy="19050"/>
            </a:xfrm>
            <a:custGeom>
              <a:avLst/>
              <a:gdLst/>
              <a:ahLst/>
              <a:cxnLst/>
              <a:rect l="l" t="t" r="r" b="b"/>
              <a:pathLst>
                <a:path w="3175" h="19050">
                  <a:moveTo>
                    <a:pt x="2679" y="0"/>
                  </a:moveTo>
                  <a:lnTo>
                    <a:pt x="2374" y="0"/>
                  </a:lnTo>
                  <a:lnTo>
                    <a:pt x="2082" y="0"/>
                  </a:lnTo>
                  <a:lnTo>
                    <a:pt x="2082" y="292"/>
                  </a:lnTo>
                  <a:lnTo>
                    <a:pt x="2082" y="2971"/>
                  </a:lnTo>
                  <a:lnTo>
                    <a:pt x="1778" y="3568"/>
                  </a:lnTo>
                  <a:lnTo>
                    <a:pt x="1778" y="4165"/>
                  </a:lnTo>
                  <a:lnTo>
                    <a:pt x="1485" y="4762"/>
                  </a:lnTo>
                  <a:lnTo>
                    <a:pt x="1193" y="5651"/>
                  </a:lnTo>
                  <a:lnTo>
                    <a:pt x="1193" y="6248"/>
                  </a:lnTo>
                  <a:lnTo>
                    <a:pt x="1193" y="6540"/>
                  </a:lnTo>
                  <a:lnTo>
                    <a:pt x="889" y="7137"/>
                  </a:lnTo>
                  <a:lnTo>
                    <a:pt x="889" y="8026"/>
                  </a:lnTo>
                  <a:lnTo>
                    <a:pt x="889" y="8331"/>
                  </a:lnTo>
                  <a:lnTo>
                    <a:pt x="596" y="9220"/>
                  </a:lnTo>
                  <a:lnTo>
                    <a:pt x="596" y="9525"/>
                  </a:lnTo>
                  <a:lnTo>
                    <a:pt x="596" y="9817"/>
                  </a:lnTo>
                  <a:lnTo>
                    <a:pt x="292" y="10414"/>
                  </a:lnTo>
                  <a:lnTo>
                    <a:pt x="292" y="11010"/>
                  </a:lnTo>
                  <a:lnTo>
                    <a:pt x="292" y="11607"/>
                  </a:lnTo>
                  <a:lnTo>
                    <a:pt x="0" y="11899"/>
                  </a:lnTo>
                  <a:lnTo>
                    <a:pt x="0" y="18745"/>
                  </a:lnTo>
                </a:path>
              </a:pathLst>
            </a:custGeom>
            <a:ln w="127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451965" y="5205120"/>
              <a:ext cx="1905" cy="43180"/>
            </a:xfrm>
            <a:custGeom>
              <a:avLst/>
              <a:gdLst/>
              <a:ahLst/>
              <a:cxnLst/>
              <a:rect l="l" t="t" r="r" b="b"/>
              <a:pathLst>
                <a:path w="1905" h="43179">
                  <a:moveTo>
                    <a:pt x="1485" y="0"/>
                  </a:moveTo>
                  <a:lnTo>
                    <a:pt x="1485" y="0"/>
                  </a:lnTo>
                  <a:lnTo>
                    <a:pt x="1485" y="2082"/>
                  </a:lnTo>
                  <a:lnTo>
                    <a:pt x="1193" y="2082"/>
                  </a:lnTo>
                  <a:lnTo>
                    <a:pt x="1193" y="4762"/>
                  </a:lnTo>
                  <a:lnTo>
                    <a:pt x="1193" y="5346"/>
                  </a:lnTo>
                  <a:lnTo>
                    <a:pt x="1193" y="23507"/>
                  </a:lnTo>
                  <a:lnTo>
                    <a:pt x="889" y="23812"/>
                  </a:lnTo>
                  <a:lnTo>
                    <a:pt x="889" y="24104"/>
                  </a:lnTo>
                  <a:lnTo>
                    <a:pt x="889" y="24396"/>
                  </a:lnTo>
                  <a:lnTo>
                    <a:pt x="596" y="24701"/>
                  </a:lnTo>
                  <a:lnTo>
                    <a:pt x="596" y="24993"/>
                  </a:lnTo>
                  <a:lnTo>
                    <a:pt x="596" y="25298"/>
                  </a:lnTo>
                  <a:lnTo>
                    <a:pt x="596" y="25590"/>
                  </a:lnTo>
                  <a:lnTo>
                    <a:pt x="596" y="25895"/>
                  </a:lnTo>
                  <a:lnTo>
                    <a:pt x="304" y="25895"/>
                  </a:lnTo>
                  <a:lnTo>
                    <a:pt x="304" y="27978"/>
                  </a:lnTo>
                  <a:lnTo>
                    <a:pt x="304" y="28270"/>
                  </a:lnTo>
                  <a:lnTo>
                    <a:pt x="304" y="42265"/>
                  </a:lnTo>
                  <a:lnTo>
                    <a:pt x="0" y="42557"/>
                  </a:lnTo>
                </a:path>
              </a:pathLst>
            </a:custGeom>
            <a:ln w="127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452270" y="5237264"/>
              <a:ext cx="4445" cy="50800"/>
            </a:xfrm>
            <a:custGeom>
              <a:avLst/>
              <a:gdLst/>
              <a:ahLst/>
              <a:cxnLst/>
              <a:rect l="l" t="t" r="r" b="b"/>
              <a:pathLst>
                <a:path w="4444" h="50800">
                  <a:moveTo>
                    <a:pt x="4165" y="0"/>
                  </a:moveTo>
                  <a:lnTo>
                    <a:pt x="4165" y="596"/>
                  </a:lnTo>
                  <a:lnTo>
                    <a:pt x="4165" y="1193"/>
                  </a:lnTo>
                  <a:lnTo>
                    <a:pt x="4165" y="1777"/>
                  </a:lnTo>
                  <a:lnTo>
                    <a:pt x="4165" y="2082"/>
                  </a:lnTo>
                  <a:lnTo>
                    <a:pt x="3860" y="2971"/>
                  </a:lnTo>
                  <a:lnTo>
                    <a:pt x="3860" y="3276"/>
                  </a:lnTo>
                  <a:lnTo>
                    <a:pt x="3568" y="4165"/>
                  </a:lnTo>
                  <a:lnTo>
                    <a:pt x="3568" y="5054"/>
                  </a:lnTo>
                  <a:lnTo>
                    <a:pt x="3263" y="5359"/>
                  </a:lnTo>
                  <a:lnTo>
                    <a:pt x="3263" y="5956"/>
                  </a:lnTo>
                  <a:lnTo>
                    <a:pt x="3263" y="6845"/>
                  </a:lnTo>
                  <a:lnTo>
                    <a:pt x="3263" y="12801"/>
                  </a:lnTo>
                  <a:lnTo>
                    <a:pt x="2971" y="12801"/>
                  </a:lnTo>
                  <a:lnTo>
                    <a:pt x="2679" y="12801"/>
                  </a:lnTo>
                  <a:lnTo>
                    <a:pt x="2082" y="12801"/>
                  </a:lnTo>
                  <a:lnTo>
                    <a:pt x="2082" y="13398"/>
                  </a:lnTo>
                  <a:lnTo>
                    <a:pt x="2082" y="27978"/>
                  </a:lnTo>
                  <a:lnTo>
                    <a:pt x="2082" y="28270"/>
                  </a:lnTo>
                  <a:lnTo>
                    <a:pt x="2082" y="43751"/>
                  </a:lnTo>
                  <a:lnTo>
                    <a:pt x="1778" y="43751"/>
                  </a:lnTo>
                  <a:lnTo>
                    <a:pt x="1778" y="44056"/>
                  </a:lnTo>
                  <a:lnTo>
                    <a:pt x="1485" y="44348"/>
                  </a:lnTo>
                  <a:lnTo>
                    <a:pt x="1485" y="44640"/>
                  </a:lnTo>
                  <a:lnTo>
                    <a:pt x="1485" y="44945"/>
                  </a:lnTo>
                  <a:lnTo>
                    <a:pt x="1485" y="45237"/>
                  </a:lnTo>
                  <a:lnTo>
                    <a:pt x="1485" y="45542"/>
                  </a:lnTo>
                  <a:lnTo>
                    <a:pt x="1485" y="45834"/>
                  </a:lnTo>
                  <a:lnTo>
                    <a:pt x="1181" y="45834"/>
                  </a:lnTo>
                  <a:lnTo>
                    <a:pt x="1181" y="46139"/>
                  </a:lnTo>
                  <a:lnTo>
                    <a:pt x="1181" y="46431"/>
                  </a:lnTo>
                  <a:lnTo>
                    <a:pt x="1181" y="46735"/>
                  </a:lnTo>
                  <a:lnTo>
                    <a:pt x="1181" y="47028"/>
                  </a:lnTo>
                  <a:lnTo>
                    <a:pt x="889" y="47320"/>
                  </a:lnTo>
                  <a:lnTo>
                    <a:pt x="889" y="50304"/>
                  </a:lnTo>
                  <a:lnTo>
                    <a:pt x="584" y="50304"/>
                  </a:lnTo>
                  <a:lnTo>
                    <a:pt x="292" y="49999"/>
                  </a:lnTo>
                  <a:lnTo>
                    <a:pt x="0" y="49707"/>
                  </a:lnTo>
                </a:path>
              </a:pathLst>
            </a:custGeom>
            <a:ln w="12699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447799" y="5239347"/>
              <a:ext cx="1270" cy="50800"/>
            </a:xfrm>
            <a:custGeom>
              <a:avLst/>
              <a:gdLst/>
              <a:ahLst/>
              <a:cxnLst/>
              <a:rect l="l" t="t" r="r" b="b"/>
              <a:pathLst>
                <a:path w="1269" h="50800">
                  <a:moveTo>
                    <a:pt x="889" y="0"/>
                  </a:moveTo>
                  <a:lnTo>
                    <a:pt x="596" y="0"/>
                  </a:lnTo>
                  <a:lnTo>
                    <a:pt x="596" y="292"/>
                  </a:lnTo>
                  <a:lnTo>
                    <a:pt x="596" y="888"/>
                  </a:lnTo>
                  <a:lnTo>
                    <a:pt x="596" y="5054"/>
                  </a:lnTo>
                  <a:lnTo>
                    <a:pt x="596" y="5651"/>
                  </a:lnTo>
                  <a:lnTo>
                    <a:pt x="596" y="6553"/>
                  </a:lnTo>
                  <a:lnTo>
                    <a:pt x="596" y="7442"/>
                  </a:lnTo>
                  <a:lnTo>
                    <a:pt x="292" y="8331"/>
                  </a:lnTo>
                  <a:lnTo>
                    <a:pt x="0" y="9220"/>
                  </a:lnTo>
                  <a:lnTo>
                    <a:pt x="0" y="9817"/>
                  </a:lnTo>
                  <a:lnTo>
                    <a:pt x="0" y="10718"/>
                  </a:lnTo>
                  <a:lnTo>
                    <a:pt x="0" y="27685"/>
                  </a:lnTo>
                  <a:lnTo>
                    <a:pt x="0" y="28574"/>
                  </a:lnTo>
                  <a:lnTo>
                    <a:pt x="0" y="43459"/>
                  </a:lnTo>
                  <a:lnTo>
                    <a:pt x="292" y="44056"/>
                  </a:lnTo>
                  <a:lnTo>
                    <a:pt x="292" y="44653"/>
                  </a:lnTo>
                  <a:lnTo>
                    <a:pt x="596" y="44945"/>
                  </a:lnTo>
                  <a:lnTo>
                    <a:pt x="596" y="45237"/>
                  </a:lnTo>
                  <a:lnTo>
                    <a:pt x="596" y="50596"/>
                  </a:lnTo>
                </a:path>
              </a:pathLst>
            </a:custGeom>
            <a:ln w="12699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445425" y="5288165"/>
              <a:ext cx="8255" cy="5080"/>
            </a:xfrm>
            <a:custGeom>
              <a:avLst/>
              <a:gdLst/>
              <a:ahLst/>
              <a:cxnLst/>
              <a:rect l="l" t="t" r="r" b="b"/>
              <a:pathLst>
                <a:path w="8255" h="5079">
                  <a:moveTo>
                    <a:pt x="8026" y="4457"/>
                  </a:moveTo>
                  <a:lnTo>
                    <a:pt x="7734" y="4457"/>
                  </a:lnTo>
                  <a:lnTo>
                    <a:pt x="7734" y="4165"/>
                  </a:lnTo>
                  <a:lnTo>
                    <a:pt x="7734" y="3860"/>
                  </a:lnTo>
                  <a:lnTo>
                    <a:pt x="7429" y="3860"/>
                  </a:lnTo>
                  <a:lnTo>
                    <a:pt x="7137" y="3860"/>
                  </a:lnTo>
                  <a:lnTo>
                    <a:pt x="6845" y="3860"/>
                  </a:lnTo>
                  <a:lnTo>
                    <a:pt x="6845" y="3568"/>
                  </a:lnTo>
                  <a:lnTo>
                    <a:pt x="6540" y="3568"/>
                  </a:lnTo>
                  <a:lnTo>
                    <a:pt x="6540" y="3263"/>
                  </a:lnTo>
                  <a:lnTo>
                    <a:pt x="6248" y="3263"/>
                  </a:lnTo>
                  <a:lnTo>
                    <a:pt x="5943" y="3263"/>
                  </a:lnTo>
                  <a:lnTo>
                    <a:pt x="5943" y="2971"/>
                  </a:lnTo>
                  <a:lnTo>
                    <a:pt x="5651" y="2679"/>
                  </a:lnTo>
                  <a:lnTo>
                    <a:pt x="5346" y="2679"/>
                  </a:lnTo>
                  <a:lnTo>
                    <a:pt x="5346" y="2374"/>
                  </a:lnTo>
                  <a:lnTo>
                    <a:pt x="5054" y="2374"/>
                  </a:lnTo>
                  <a:lnTo>
                    <a:pt x="4762" y="2082"/>
                  </a:lnTo>
                  <a:lnTo>
                    <a:pt x="4457" y="2082"/>
                  </a:lnTo>
                  <a:lnTo>
                    <a:pt x="4457" y="1778"/>
                  </a:lnTo>
                  <a:lnTo>
                    <a:pt x="4165" y="1778"/>
                  </a:lnTo>
                  <a:lnTo>
                    <a:pt x="4165" y="1485"/>
                  </a:lnTo>
                  <a:lnTo>
                    <a:pt x="3860" y="1485"/>
                  </a:lnTo>
                  <a:lnTo>
                    <a:pt x="3860" y="1181"/>
                  </a:lnTo>
                  <a:lnTo>
                    <a:pt x="3568" y="1181"/>
                  </a:lnTo>
                  <a:lnTo>
                    <a:pt x="3263" y="1181"/>
                  </a:lnTo>
                  <a:lnTo>
                    <a:pt x="2971" y="1181"/>
                  </a:lnTo>
                  <a:lnTo>
                    <a:pt x="2971" y="889"/>
                  </a:lnTo>
                  <a:lnTo>
                    <a:pt x="2666" y="889"/>
                  </a:lnTo>
                  <a:lnTo>
                    <a:pt x="2374" y="596"/>
                  </a:lnTo>
                  <a:lnTo>
                    <a:pt x="2082" y="596"/>
                  </a:lnTo>
                  <a:lnTo>
                    <a:pt x="1777" y="292"/>
                  </a:lnTo>
                  <a:lnTo>
                    <a:pt x="1485" y="292"/>
                  </a:lnTo>
                  <a:lnTo>
                    <a:pt x="1181" y="292"/>
                  </a:lnTo>
                  <a:lnTo>
                    <a:pt x="888" y="292"/>
                  </a:lnTo>
                  <a:lnTo>
                    <a:pt x="584" y="292"/>
                  </a:lnTo>
                  <a:lnTo>
                    <a:pt x="584" y="0"/>
                  </a:lnTo>
                  <a:lnTo>
                    <a:pt x="292" y="0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442935" y="5055590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12700" y="9855"/>
                  </a:moveTo>
                  <a:lnTo>
                    <a:pt x="12700" y="2844"/>
                  </a:lnTo>
                  <a:lnTo>
                    <a:pt x="9855" y="0"/>
                  </a:lnTo>
                  <a:lnTo>
                    <a:pt x="6350" y="0"/>
                  </a:lnTo>
                  <a:lnTo>
                    <a:pt x="2844" y="0"/>
                  </a:lnTo>
                  <a:lnTo>
                    <a:pt x="0" y="2844"/>
                  </a:lnTo>
                  <a:lnTo>
                    <a:pt x="0" y="9855"/>
                  </a:lnTo>
                  <a:lnTo>
                    <a:pt x="2844" y="12700"/>
                  </a:lnTo>
                  <a:lnTo>
                    <a:pt x="9855" y="12700"/>
                  </a:lnTo>
                  <a:lnTo>
                    <a:pt x="12700" y="9855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1516443" y="3551558"/>
            <a:ext cx="2858135" cy="171640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450" spc="30">
                <a:latin typeface="Verdana"/>
                <a:cs typeface="Verdana"/>
              </a:rPr>
              <a:t>D</a:t>
            </a:r>
            <a:r>
              <a:rPr dirty="0" sz="450" spc="-15">
                <a:latin typeface="Verdana"/>
                <a:cs typeface="Verdana"/>
              </a:rPr>
              <a:t>e</a:t>
            </a:r>
            <a:r>
              <a:rPr dirty="0" sz="450" spc="15">
                <a:latin typeface="Verdana"/>
                <a:cs typeface="Verdana"/>
              </a:rPr>
              <a:t>c</a:t>
            </a:r>
            <a:r>
              <a:rPr dirty="0" sz="450" spc="-15">
                <a:latin typeface="Verdana"/>
                <a:cs typeface="Verdana"/>
              </a:rPr>
              <a:t>e</a:t>
            </a:r>
            <a:r>
              <a:rPr dirty="0" sz="450" spc="35">
                <a:latin typeface="Verdana"/>
                <a:cs typeface="Verdana"/>
              </a:rPr>
              <a:t>m</a:t>
            </a:r>
            <a:r>
              <a:rPr dirty="0" sz="450">
                <a:latin typeface="Verdana"/>
                <a:cs typeface="Verdana"/>
              </a:rPr>
              <a:t>b</a:t>
            </a:r>
            <a:r>
              <a:rPr dirty="0" sz="450" spc="-15">
                <a:latin typeface="Verdana"/>
                <a:cs typeface="Verdana"/>
              </a:rPr>
              <a:t>e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-70">
                <a:latin typeface="Verdana"/>
                <a:cs typeface="Verdana"/>
              </a:rPr>
              <a:t>,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-35">
                <a:latin typeface="Verdana"/>
                <a:cs typeface="Verdana"/>
              </a:rPr>
              <a:t>2</a:t>
            </a:r>
            <a:r>
              <a:rPr dirty="0" sz="450">
                <a:latin typeface="Verdana"/>
                <a:cs typeface="Verdana"/>
              </a:rPr>
              <a:t>0</a:t>
            </a:r>
            <a:r>
              <a:rPr dirty="0" sz="450" spc="-35">
                <a:latin typeface="Verdana"/>
                <a:cs typeface="Verdana"/>
              </a:rPr>
              <a:t>22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 spc="-5">
                <a:latin typeface="Verdana"/>
                <a:cs typeface="Verdana"/>
              </a:rPr>
              <a:t>—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 spc="5">
                <a:latin typeface="Verdana"/>
                <a:cs typeface="Verdana"/>
              </a:rPr>
              <a:t>A</a:t>
            </a:r>
            <a:r>
              <a:rPr dirty="0" sz="450">
                <a:latin typeface="Verdana"/>
                <a:cs typeface="Verdana"/>
              </a:rPr>
              <a:t>u</a:t>
            </a:r>
            <a:r>
              <a:rPr dirty="0" sz="450" spc="35">
                <a:latin typeface="Verdana"/>
                <a:cs typeface="Verdana"/>
              </a:rPr>
              <a:t>g</a:t>
            </a:r>
            <a:r>
              <a:rPr dirty="0" sz="450">
                <a:latin typeface="Verdana"/>
                <a:cs typeface="Verdana"/>
              </a:rPr>
              <a:t>u</a:t>
            </a:r>
            <a:r>
              <a:rPr dirty="0" sz="450" spc="-15">
                <a:latin typeface="Verdana"/>
                <a:cs typeface="Verdana"/>
              </a:rPr>
              <a:t>s</a:t>
            </a:r>
            <a:r>
              <a:rPr dirty="0" sz="450" spc="10">
                <a:latin typeface="Verdana"/>
                <a:cs typeface="Verdana"/>
              </a:rPr>
              <a:t>t</a:t>
            </a:r>
            <a:r>
              <a:rPr dirty="0" sz="450" spc="-70">
                <a:latin typeface="Verdana"/>
                <a:cs typeface="Verdana"/>
              </a:rPr>
              <a:t>,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-35">
                <a:latin typeface="Verdana"/>
                <a:cs typeface="Verdana"/>
              </a:rPr>
              <a:t>2</a:t>
            </a:r>
            <a:r>
              <a:rPr dirty="0" sz="450">
                <a:latin typeface="Verdana"/>
                <a:cs typeface="Verdana"/>
              </a:rPr>
              <a:t>0</a:t>
            </a:r>
            <a:r>
              <a:rPr dirty="0" sz="450" spc="-35">
                <a:latin typeface="Verdana"/>
                <a:cs typeface="Verdana"/>
              </a:rPr>
              <a:t>2</a:t>
            </a:r>
            <a:r>
              <a:rPr dirty="0" sz="450" spc="-35">
                <a:latin typeface="Verdana"/>
                <a:cs typeface="Verdana"/>
              </a:rPr>
              <a:t>3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 spc="20" b="1">
                <a:latin typeface="Verdana"/>
                <a:cs typeface="Verdana"/>
              </a:rPr>
              <a:t>O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-15" b="1">
                <a:latin typeface="Verdana"/>
                <a:cs typeface="Verdana"/>
              </a:rPr>
              <a:t>li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-10" b="1">
                <a:latin typeface="Verdana"/>
                <a:cs typeface="Verdana"/>
              </a:rPr>
              <a:t>e</a:t>
            </a:r>
            <a:r>
              <a:rPr dirty="0" sz="500" spc="-15" b="1">
                <a:latin typeface="Verdana"/>
                <a:cs typeface="Verdana"/>
              </a:rPr>
              <a:t> </a:t>
            </a:r>
            <a:r>
              <a:rPr dirty="0" sz="500" spc="-5" b="1">
                <a:latin typeface="Verdana"/>
                <a:cs typeface="Verdana"/>
              </a:rPr>
              <a:t>t</a:t>
            </a:r>
            <a:r>
              <a:rPr dirty="0" sz="500" spc="-60" b="1">
                <a:latin typeface="Verdana"/>
                <a:cs typeface="Verdana"/>
              </a:rPr>
              <a:t>r</a:t>
            </a:r>
            <a:r>
              <a:rPr dirty="0" sz="500" spc="-20" b="1">
                <a:latin typeface="Verdana"/>
                <a:cs typeface="Verdana"/>
              </a:rPr>
              <a:t>a</a:t>
            </a:r>
            <a:r>
              <a:rPr dirty="0" sz="500" spc="-15" b="1">
                <a:latin typeface="Verdana"/>
                <a:cs typeface="Verdana"/>
              </a:rPr>
              <a:t>i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-15" b="1">
                <a:latin typeface="Verdana"/>
                <a:cs typeface="Verdana"/>
              </a:rPr>
              <a:t>i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5" b="1">
                <a:latin typeface="Verdana"/>
                <a:cs typeface="Verdana"/>
              </a:rPr>
              <a:t>g</a:t>
            </a:r>
            <a:r>
              <a:rPr dirty="0" sz="500" spc="-20" b="1">
                <a:latin typeface="Verdana"/>
                <a:cs typeface="Verdana"/>
              </a:rPr>
              <a:t> </a:t>
            </a:r>
            <a:r>
              <a:rPr dirty="0" sz="500" spc="-10" b="1">
                <a:latin typeface="Verdana"/>
                <a:cs typeface="Verdana"/>
              </a:rPr>
              <a:t>c</a:t>
            </a:r>
            <a:r>
              <a:rPr dirty="0" sz="500" spc="-30" b="1">
                <a:latin typeface="Verdana"/>
                <a:cs typeface="Verdana"/>
              </a:rPr>
              <a:t>o</a:t>
            </a:r>
            <a:r>
              <a:rPr dirty="0" sz="500" spc="-5" b="1">
                <a:latin typeface="Verdana"/>
                <a:cs typeface="Verdana"/>
              </a:rPr>
              <a:t>u</a:t>
            </a:r>
            <a:r>
              <a:rPr dirty="0" sz="500" spc="-30" b="1">
                <a:latin typeface="Verdana"/>
                <a:cs typeface="Verdana"/>
              </a:rPr>
              <a:t>r</a:t>
            </a:r>
            <a:r>
              <a:rPr dirty="0" sz="500" spc="-10" b="1">
                <a:latin typeface="Verdana"/>
                <a:cs typeface="Verdana"/>
              </a:rPr>
              <a:t>s</a:t>
            </a:r>
            <a:r>
              <a:rPr dirty="0" sz="500" spc="-10" b="1">
                <a:latin typeface="Verdana"/>
                <a:cs typeface="Verdana"/>
              </a:rPr>
              <a:t>e</a:t>
            </a:r>
            <a:r>
              <a:rPr dirty="0" sz="500" spc="-15" b="1">
                <a:latin typeface="Verdana"/>
                <a:cs typeface="Verdana"/>
              </a:rPr>
              <a:t> </a:t>
            </a:r>
            <a:r>
              <a:rPr dirty="0" sz="500" spc="-140" b="1">
                <a:latin typeface="Verdana"/>
                <a:cs typeface="Verdana"/>
              </a:rPr>
              <a:t>«</a:t>
            </a:r>
            <a:r>
              <a:rPr dirty="0" sz="500" spc="5" b="1">
                <a:latin typeface="Verdana"/>
                <a:cs typeface="Verdana"/>
              </a:rPr>
              <a:t>U</a:t>
            </a:r>
            <a:r>
              <a:rPr dirty="0" sz="500" spc="-5" b="1">
                <a:latin typeface="Verdana"/>
                <a:cs typeface="Verdana"/>
              </a:rPr>
              <a:t>p</a:t>
            </a:r>
            <a:r>
              <a:rPr dirty="0" sz="500" spc="-40" b="1">
                <a:latin typeface="Verdana"/>
                <a:cs typeface="Verdana"/>
              </a:rPr>
              <a:t>S</a:t>
            </a:r>
            <a:r>
              <a:rPr dirty="0" sz="500" spc="10" b="1">
                <a:latin typeface="Verdana"/>
                <a:cs typeface="Verdana"/>
              </a:rPr>
              <a:t>k</a:t>
            </a:r>
            <a:r>
              <a:rPr dirty="0" sz="500" spc="-15" b="1">
                <a:latin typeface="Verdana"/>
                <a:cs typeface="Verdana"/>
              </a:rPr>
              <a:t>il</a:t>
            </a:r>
            <a:r>
              <a:rPr dirty="0" sz="500" spc="-20" b="1">
                <a:latin typeface="Verdana"/>
                <a:cs typeface="Verdana"/>
              </a:rPr>
              <a:t>l</a:t>
            </a:r>
            <a:r>
              <a:rPr dirty="0" sz="500" spc="-5" b="1">
                <a:latin typeface="Verdana"/>
                <a:cs typeface="Verdana"/>
              </a:rPr>
              <a:t> </a:t>
            </a:r>
            <a:r>
              <a:rPr dirty="0" sz="500" spc="5" b="1">
                <a:latin typeface="Verdana"/>
                <a:cs typeface="Verdana"/>
              </a:rPr>
              <a:t>M</a:t>
            </a:r>
            <a:r>
              <a:rPr dirty="0" sz="500" spc="-15" b="1">
                <a:latin typeface="Verdana"/>
                <a:cs typeface="Verdana"/>
              </a:rPr>
              <a:t>e</a:t>
            </a:r>
            <a:r>
              <a:rPr dirty="0" sz="500" spc="-135" b="1">
                <a:latin typeface="Verdana"/>
                <a:cs typeface="Verdana"/>
              </a:rPr>
              <a:t>»</a:t>
            </a:r>
            <a:r>
              <a:rPr dirty="0" sz="500" spc="-15" b="1">
                <a:latin typeface="Verdana"/>
                <a:cs typeface="Verdana"/>
              </a:rPr>
              <a:t> </a:t>
            </a:r>
            <a:r>
              <a:rPr dirty="0" sz="500" spc="-145" b="1">
                <a:latin typeface="Verdana"/>
                <a:cs typeface="Verdana"/>
              </a:rPr>
              <a:t>/</a:t>
            </a:r>
            <a:r>
              <a:rPr dirty="0" sz="500" spc="-20" b="1">
                <a:latin typeface="Verdana"/>
                <a:cs typeface="Verdana"/>
              </a:rPr>
              <a:t> </a:t>
            </a:r>
            <a:r>
              <a:rPr dirty="0" sz="500" spc="5" b="1">
                <a:latin typeface="Verdana"/>
                <a:cs typeface="Verdana"/>
              </a:rPr>
              <a:t>J</a:t>
            </a:r>
            <a:r>
              <a:rPr dirty="0" sz="500" spc="-30" b="1">
                <a:latin typeface="Verdana"/>
                <a:cs typeface="Verdana"/>
              </a:rPr>
              <a:t>S</a:t>
            </a:r>
            <a:r>
              <a:rPr dirty="0" sz="500" spc="-20" b="1">
                <a:latin typeface="Verdana"/>
                <a:cs typeface="Verdana"/>
              </a:rPr>
              <a:t> </a:t>
            </a:r>
            <a:r>
              <a:rPr dirty="0" sz="500" spc="-145" b="1">
                <a:latin typeface="Verdana"/>
                <a:cs typeface="Verdana"/>
              </a:rPr>
              <a:t>/</a:t>
            </a:r>
            <a:r>
              <a:rPr dirty="0" sz="500" spc="-20" b="1">
                <a:latin typeface="Verdana"/>
                <a:cs typeface="Verdana"/>
              </a:rPr>
              <a:t> </a:t>
            </a:r>
            <a:r>
              <a:rPr dirty="0" sz="500" spc="-10" b="1">
                <a:latin typeface="Verdana"/>
                <a:cs typeface="Verdana"/>
              </a:rPr>
              <a:t>F</a:t>
            </a:r>
            <a:r>
              <a:rPr dirty="0" sz="500" spc="-30" b="1">
                <a:latin typeface="Verdana"/>
                <a:cs typeface="Verdana"/>
              </a:rPr>
              <a:t>r</a:t>
            </a:r>
            <a:r>
              <a:rPr dirty="0" sz="500" spc="-30" b="1">
                <a:latin typeface="Verdana"/>
                <a:cs typeface="Verdana"/>
              </a:rPr>
              <a:t>o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-5" b="1">
                <a:latin typeface="Verdana"/>
                <a:cs typeface="Verdana"/>
              </a:rPr>
              <a:t>t</a:t>
            </a:r>
            <a:r>
              <a:rPr dirty="0" sz="500" spc="-55" b="1">
                <a:latin typeface="Verdana"/>
                <a:cs typeface="Verdana"/>
              </a:rPr>
              <a:t>-</a:t>
            </a:r>
            <a:r>
              <a:rPr dirty="0" sz="500" spc="5" b="1">
                <a:latin typeface="Verdana"/>
                <a:cs typeface="Verdana"/>
              </a:rPr>
              <a:t>E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5" b="1">
                <a:latin typeface="Verdana"/>
                <a:cs typeface="Verdana"/>
              </a:rPr>
              <a:t>d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450" spc="-70">
                <a:latin typeface="Verdana"/>
                <a:cs typeface="Verdana"/>
              </a:rPr>
              <a:t>«</a:t>
            </a:r>
            <a:r>
              <a:rPr dirty="0" sz="450" spc="35">
                <a:latin typeface="Verdana"/>
                <a:cs typeface="Verdana"/>
              </a:rPr>
              <a:t>R</a:t>
            </a:r>
            <a:r>
              <a:rPr dirty="0" sz="450" spc="-15">
                <a:latin typeface="Verdana"/>
                <a:cs typeface="Verdana"/>
              </a:rPr>
              <a:t>S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S</a:t>
            </a:r>
            <a:r>
              <a:rPr dirty="0" sz="450" spc="20">
                <a:latin typeface="Verdana"/>
                <a:cs typeface="Verdana"/>
              </a:rPr>
              <a:t>c</a:t>
            </a:r>
            <a:r>
              <a:rPr dirty="0" sz="450" spc="35">
                <a:latin typeface="Verdana"/>
                <a:cs typeface="Verdana"/>
              </a:rPr>
              <a:t>h</a:t>
            </a:r>
            <a:r>
              <a:rPr dirty="0" sz="450" spc="10">
                <a:latin typeface="Verdana"/>
                <a:cs typeface="Verdana"/>
              </a:rPr>
              <a:t>oo</a:t>
            </a:r>
            <a:r>
              <a:rPr dirty="0" sz="450">
                <a:latin typeface="Verdana"/>
                <a:cs typeface="Verdana"/>
              </a:rPr>
              <a:t>l</a:t>
            </a:r>
            <a:r>
              <a:rPr dirty="0" sz="450" spc="-65">
                <a:latin typeface="Verdana"/>
                <a:cs typeface="Verdana"/>
              </a:rPr>
              <a:t>»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450" spc="10">
                <a:latin typeface="Verdana"/>
                <a:cs typeface="Verdana"/>
              </a:rPr>
              <a:t>N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-15">
                <a:latin typeface="Verdana"/>
                <a:cs typeface="Verdana"/>
              </a:rPr>
              <a:t>v</a:t>
            </a:r>
            <a:r>
              <a:rPr dirty="0" sz="450" spc="-15">
                <a:latin typeface="Verdana"/>
                <a:cs typeface="Verdana"/>
              </a:rPr>
              <a:t>e</a:t>
            </a:r>
            <a:r>
              <a:rPr dirty="0" sz="450" spc="35">
                <a:latin typeface="Verdana"/>
                <a:cs typeface="Verdana"/>
              </a:rPr>
              <a:t>m</a:t>
            </a:r>
            <a:r>
              <a:rPr dirty="0" sz="450">
                <a:latin typeface="Verdana"/>
                <a:cs typeface="Verdana"/>
              </a:rPr>
              <a:t>b</a:t>
            </a:r>
            <a:r>
              <a:rPr dirty="0" sz="450" spc="-15">
                <a:latin typeface="Verdana"/>
                <a:cs typeface="Verdana"/>
              </a:rPr>
              <a:t>e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-70">
                <a:latin typeface="Verdana"/>
                <a:cs typeface="Verdana"/>
              </a:rPr>
              <a:t>,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-35">
                <a:latin typeface="Verdana"/>
                <a:cs typeface="Verdana"/>
              </a:rPr>
              <a:t>2</a:t>
            </a:r>
            <a:r>
              <a:rPr dirty="0" sz="450">
                <a:latin typeface="Verdana"/>
                <a:cs typeface="Verdana"/>
              </a:rPr>
              <a:t>0</a:t>
            </a:r>
            <a:r>
              <a:rPr dirty="0" sz="450" spc="-35">
                <a:latin typeface="Verdana"/>
                <a:cs typeface="Verdana"/>
              </a:rPr>
              <a:t>22</a:t>
            </a:r>
            <a:endParaRPr sz="450">
              <a:latin typeface="Verdana"/>
              <a:cs typeface="Verdana"/>
            </a:endParaRPr>
          </a:p>
          <a:p>
            <a:pPr marL="12700" marR="5080">
              <a:lnSpc>
                <a:spcPct val="106800"/>
              </a:lnSpc>
              <a:spcBef>
                <a:spcPts val="140"/>
              </a:spcBef>
            </a:pPr>
            <a:r>
              <a:rPr dirty="0" sz="500" spc="-5" b="1">
                <a:latin typeface="Verdana"/>
                <a:cs typeface="Verdana"/>
              </a:rPr>
              <a:t>Online</a:t>
            </a:r>
            <a:r>
              <a:rPr dirty="0" sz="500" spc="-10" b="1">
                <a:latin typeface="Verdana"/>
                <a:cs typeface="Verdana"/>
              </a:rPr>
              <a:t> </a:t>
            </a:r>
            <a:r>
              <a:rPr dirty="0" sz="500" spc="-15" b="1">
                <a:latin typeface="Verdana"/>
                <a:cs typeface="Verdana"/>
              </a:rPr>
              <a:t>training course</a:t>
            </a:r>
            <a:r>
              <a:rPr dirty="0" sz="500" spc="-10" b="1">
                <a:latin typeface="Verdana"/>
                <a:cs typeface="Verdana"/>
              </a:rPr>
              <a:t> </a:t>
            </a:r>
            <a:r>
              <a:rPr dirty="0" sz="500" spc="-95" b="1">
                <a:latin typeface="Verdana"/>
                <a:cs typeface="Verdana"/>
              </a:rPr>
              <a:t>«IT</a:t>
            </a:r>
            <a:r>
              <a:rPr dirty="0" sz="500" spc="-75" b="1">
                <a:latin typeface="Verdana"/>
                <a:cs typeface="Verdana"/>
              </a:rPr>
              <a:t> </a:t>
            </a:r>
            <a:r>
              <a:rPr dirty="0" sz="500" spc="-20" b="1">
                <a:latin typeface="Verdana"/>
                <a:cs typeface="Verdana"/>
              </a:rPr>
              <a:t>Fundamentals»</a:t>
            </a:r>
            <a:r>
              <a:rPr dirty="0" sz="500" spc="-10" b="1">
                <a:latin typeface="Verdana"/>
                <a:cs typeface="Verdana"/>
              </a:rPr>
              <a:t> </a:t>
            </a:r>
            <a:r>
              <a:rPr dirty="0" sz="500" spc="-145" b="1">
                <a:latin typeface="Verdana"/>
                <a:cs typeface="Verdana"/>
              </a:rPr>
              <a:t>/</a:t>
            </a:r>
            <a:r>
              <a:rPr dirty="0" sz="500" spc="-140" b="1">
                <a:latin typeface="Verdana"/>
                <a:cs typeface="Verdana"/>
              </a:rPr>
              <a:t> </a:t>
            </a:r>
            <a:r>
              <a:rPr dirty="0" sz="500" spc="-30" b="1">
                <a:latin typeface="Verdana"/>
                <a:cs typeface="Verdana"/>
              </a:rPr>
              <a:t>«Basics</a:t>
            </a:r>
            <a:r>
              <a:rPr dirty="0" sz="500" spc="10" b="1">
                <a:latin typeface="Verdana"/>
                <a:cs typeface="Verdana"/>
              </a:rPr>
              <a:t> </a:t>
            </a:r>
            <a:r>
              <a:rPr dirty="0" sz="500" spc="-25" b="1">
                <a:latin typeface="Verdana"/>
                <a:cs typeface="Verdana"/>
              </a:rPr>
              <a:t>of</a:t>
            </a:r>
            <a:r>
              <a:rPr dirty="0" sz="500" spc="-15" b="1">
                <a:latin typeface="Verdana"/>
                <a:cs typeface="Verdana"/>
              </a:rPr>
              <a:t> </a:t>
            </a:r>
            <a:r>
              <a:rPr dirty="0" sz="500" spc="-10" b="1">
                <a:latin typeface="Verdana"/>
                <a:cs typeface="Verdana"/>
              </a:rPr>
              <a:t>Computer</a:t>
            </a:r>
            <a:r>
              <a:rPr dirty="0" sz="500" spc="-5" b="1">
                <a:latin typeface="Verdana"/>
                <a:cs typeface="Verdana"/>
              </a:rPr>
              <a:t> </a:t>
            </a:r>
            <a:r>
              <a:rPr dirty="0" sz="500" spc="-20" b="1">
                <a:latin typeface="Verdana"/>
                <a:cs typeface="Verdana"/>
              </a:rPr>
              <a:t>Science.</a:t>
            </a:r>
            <a:r>
              <a:rPr dirty="0" sz="500" spc="-10" b="1">
                <a:latin typeface="Verdana"/>
                <a:cs typeface="Verdana"/>
              </a:rPr>
              <a:t> </a:t>
            </a:r>
            <a:r>
              <a:rPr dirty="0" sz="500" spc="-15" b="1">
                <a:latin typeface="Verdana"/>
                <a:cs typeface="Verdana"/>
              </a:rPr>
              <a:t>Basics</a:t>
            </a:r>
            <a:r>
              <a:rPr dirty="0" sz="500" spc="10" b="1">
                <a:latin typeface="Verdana"/>
                <a:cs typeface="Verdana"/>
              </a:rPr>
              <a:t> </a:t>
            </a:r>
            <a:r>
              <a:rPr dirty="0" sz="500" spc="-25" b="1">
                <a:latin typeface="Verdana"/>
                <a:cs typeface="Verdana"/>
              </a:rPr>
              <a:t>of </a:t>
            </a:r>
            <a:r>
              <a:rPr dirty="0" sz="500" spc="-20" b="1">
                <a:latin typeface="Verdana"/>
                <a:cs typeface="Verdana"/>
              </a:rPr>
              <a:t> </a:t>
            </a:r>
            <a:r>
              <a:rPr dirty="0" sz="500" spc="-15" b="1">
                <a:latin typeface="Verdana"/>
                <a:cs typeface="Verdana"/>
              </a:rPr>
              <a:t>Programming.</a:t>
            </a:r>
            <a:r>
              <a:rPr dirty="0" sz="500" spc="-25" b="1">
                <a:latin typeface="Verdana"/>
                <a:cs typeface="Verdana"/>
              </a:rPr>
              <a:t> </a:t>
            </a:r>
            <a:r>
              <a:rPr dirty="0" sz="500" spc="-5" b="1">
                <a:latin typeface="Verdana"/>
                <a:cs typeface="Verdana"/>
              </a:rPr>
              <a:t>Math</a:t>
            </a:r>
            <a:r>
              <a:rPr dirty="0" sz="500" spc="-15" b="1">
                <a:latin typeface="Verdana"/>
                <a:cs typeface="Verdana"/>
              </a:rPr>
              <a:t> </a:t>
            </a:r>
            <a:r>
              <a:rPr dirty="0" sz="500" spc="-30" b="1">
                <a:latin typeface="Verdana"/>
                <a:cs typeface="Verdana"/>
              </a:rPr>
              <a:t>for</a:t>
            </a:r>
            <a:r>
              <a:rPr dirty="0" sz="500" spc="-10" b="1">
                <a:latin typeface="Verdana"/>
                <a:cs typeface="Verdana"/>
              </a:rPr>
              <a:t> </a:t>
            </a:r>
            <a:r>
              <a:rPr dirty="0" sz="500" spc="-95" b="1">
                <a:latin typeface="Verdana"/>
                <a:cs typeface="Verdana"/>
              </a:rPr>
              <a:t>IT»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450" spc="-70">
                <a:latin typeface="Verdana"/>
                <a:cs typeface="Verdana"/>
              </a:rPr>
              <a:t>«</a:t>
            </a:r>
            <a:r>
              <a:rPr dirty="0" sz="450" spc="30">
                <a:latin typeface="Verdana"/>
                <a:cs typeface="Verdana"/>
              </a:rPr>
              <a:t>E</a:t>
            </a:r>
            <a:r>
              <a:rPr dirty="0" sz="450" spc="45">
                <a:latin typeface="Verdana"/>
                <a:cs typeface="Verdana"/>
              </a:rPr>
              <a:t>P</a:t>
            </a:r>
            <a:r>
              <a:rPr dirty="0" sz="450" spc="40">
                <a:latin typeface="Verdana"/>
                <a:cs typeface="Verdana"/>
              </a:rPr>
              <a:t>A</a:t>
            </a:r>
            <a:r>
              <a:rPr dirty="0" sz="450" spc="75">
                <a:latin typeface="Verdana"/>
                <a:cs typeface="Verdana"/>
              </a:rPr>
              <a:t>M</a:t>
            </a:r>
            <a:r>
              <a:rPr dirty="0" sz="450" spc="-45">
                <a:latin typeface="Verdana"/>
                <a:cs typeface="Verdana"/>
              </a:rPr>
              <a:t> </a:t>
            </a:r>
            <a:r>
              <a:rPr dirty="0" sz="450" spc="35">
                <a:latin typeface="Verdana"/>
                <a:cs typeface="Verdana"/>
              </a:rPr>
              <a:t>L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40">
                <a:latin typeface="Verdana"/>
                <a:cs typeface="Verdana"/>
              </a:rPr>
              <a:t>n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75">
                <a:latin typeface="Verdana"/>
                <a:cs typeface="Verdana"/>
              </a:rPr>
              <a:t>P</a:t>
            </a:r>
            <a:r>
              <a:rPr dirty="0" sz="450">
                <a:latin typeface="Verdana"/>
                <a:cs typeface="Verdana"/>
              </a:rPr>
              <a:t>l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10">
                <a:latin typeface="Verdana"/>
                <a:cs typeface="Verdana"/>
              </a:rPr>
              <a:t>t</a:t>
            </a:r>
            <a:r>
              <a:rPr dirty="0" sz="450" spc="-5">
                <a:latin typeface="Verdana"/>
                <a:cs typeface="Verdana"/>
              </a:rPr>
              <a:t>f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70">
                <a:latin typeface="Verdana"/>
                <a:cs typeface="Verdana"/>
              </a:rPr>
              <a:t>m</a:t>
            </a:r>
            <a:r>
              <a:rPr dirty="0" sz="450" spc="-65">
                <a:latin typeface="Verdana"/>
                <a:cs typeface="Verdana"/>
              </a:rPr>
              <a:t>»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450" spc="30">
                <a:latin typeface="Verdana"/>
                <a:cs typeface="Verdana"/>
              </a:rPr>
              <a:t>M</a:t>
            </a:r>
            <a:r>
              <a:rPr dirty="0" sz="450" spc="-20">
                <a:latin typeface="Verdana"/>
                <a:cs typeface="Verdana"/>
              </a:rPr>
              <a:t>a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15">
                <a:latin typeface="Verdana"/>
                <a:cs typeface="Verdana"/>
              </a:rPr>
              <a:t>c</a:t>
            </a:r>
            <a:r>
              <a:rPr dirty="0" sz="450">
                <a:latin typeface="Verdana"/>
                <a:cs typeface="Verdana"/>
              </a:rPr>
              <a:t>h</a:t>
            </a:r>
            <a:r>
              <a:rPr dirty="0" sz="450" spc="-70">
                <a:latin typeface="Verdana"/>
                <a:cs typeface="Verdana"/>
              </a:rPr>
              <a:t>,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-35">
                <a:latin typeface="Verdana"/>
                <a:cs typeface="Verdana"/>
              </a:rPr>
              <a:t>2</a:t>
            </a:r>
            <a:r>
              <a:rPr dirty="0" sz="450">
                <a:latin typeface="Verdana"/>
                <a:cs typeface="Verdana"/>
              </a:rPr>
              <a:t>0</a:t>
            </a:r>
            <a:r>
              <a:rPr dirty="0" sz="450" spc="-35">
                <a:latin typeface="Verdana"/>
                <a:cs typeface="Verdana"/>
              </a:rPr>
              <a:t>22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 spc="-5">
                <a:latin typeface="Verdana"/>
                <a:cs typeface="Verdana"/>
              </a:rPr>
              <a:t>—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 spc="5">
                <a:latin typeface="Verdana"/>
                <a:cs typeface="Verdana"/>
              </a:rPr>
              <a:t>A</a:t>
            </a:r>
            <a:r>
              <a:rPr dirty="0" sz="450">
                <a:latin typeface="Verdana"/>
                <a:cs typeface="Verdana"/>
              </a:rPr>
              <a:t>p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>
                <a:latin typeface="Verdana"/>
                <a:cs typeface="Verdana"/>
              </a:rPr>
              <a:t>il</a:t>
            </a:r>
            <a:r>
              <a:rPr dirty="0" sz="450" spc="-70">
                <a:latin typeface="Verdana"/>
                <a:cs typeface="Verdana"/>
              </a:rPr>
              <a:t>,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-35">
                <a:latin typeface="Verdana"/>
                <a:cs typeface="Verdana"/>
              </a:rPr>
              <a:t>2</a:t>
            </a:r>
            <a:r>
              <a:rPr dirty="0" sz="450">
                <a:latin typeface="Verdana"/>
                <a:cs typeface="Verdana"/>
              </a:rPr>
              <a:t>0</a:t>
            </a:r>
            <a:r>
              <a:rPr dirty="0" sz="450" spc="-35">
                <a:latin typeface="Verdana"/>
                <a:cs typeface="Verdana"/>
              </a:rPr>
              <a:t>22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500" spc="20" b="1">
                <a:latin typeface="Verdana"/>
                <a:cs typeface="Verdana"/>
              </a:rPr>
              <a:t>O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-15" b="1">
                <a:latin typeface="Verdana"/>
                <a:cs typeface="Verdana"/>
              </a:rPr>
              <a:t>li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-10" b="1">
                <a:latin typeface="Verdana"/>
                <a:cs typeface="Verdana"/>
              </a:rPr>
              <a:t>e</a:t>
            </a:r>
            <a:r>
              <a:rPr dirty="0" sz="500" spc="-15" b="1">
                <a:latin typeface="Verdana"/>
                <a:cs typeface="Verdana"/>
              </a:rPr>
              <a:t> </a:t>
            </a:r>
            <a:r>
              <a:rPr dirty="0" sz="500" spc="-5" b="1">
                <a:latin typeface="Verdana"/>
                <a:cs typeface="Verdana"/>
              </a:rPr>
              <a:t>t</a:t>
            </a:r>
            <a:r>
              <a:rPr dirty="0" sz="500" spc="-60" b="1">
                <a:latin typeface="Verdana"/>
                <a:cs typeface="Verdana"/>
              </a:rPr>
              <a:t>r</a:t>
            </a:r>
            <a:r>
              <a:rPr dirty="0" sz="500" spc="-20" b="1">
                <a:latin typeface="Verdana"/>
                <a:cs typeface="Verdana"/>
              </a:rPr>
              <a:t>a</a:t>
            </a:r>
            <a:r>
              <a:rPr dirty="0" sz="500" spc="-15" b="1">
                <a:latin typeface="Verdana"/>
                <a:cs typeface="Verdana"/>
              </a:rPr>
              <a:t>i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-15" b="1">
                <a:latin typeface="Verdana"/>
                <a:cs typeface="Verdana"/>
              </a:rPr>
              <a:t>i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5" b="1">
                <a:latin typeface="Verdana"/>
                <a:cs typeface="Verdana"/>
              </a:rPr>
              <a:t>g</a:t>
            </a:r>
            <a:r>
              <a:rPr dirty="0" sz="500" spc="-20" b="1">
                <a:latin typeface="Verdana"/>
                <a:cs typeface="Verdana"/>
              </a:rPr>
              <a:t> </a:t>
            </a:r>
            <a:r>
              <a:rPr dirty="0" sz="500" spc="-10" b="1">
                <a:latin typeface="Verdana"/>
                <a:cs typeface="Verdana"/>
              </a:rPr>
              <a:t>c</a:t>
            </a:r>
            <a:r>
              <a:rPr dirty="0" sz="500" spc="-30" b="1">
                <a:latin typeface="Verdana"/>
                <a:cs typeface="Verdana"/>
              </a:rPr>
              <a:t>o</a:t>
            </a:r>
            <a:r>
              <a:rPr dirty="0" sz="500" spc="-5" b="1">
                <a:latin typeface="Verdana"/>
                <a:cs typeface="Verdana"/>
              </a:rPr>
              <a:t>u</a:t>
            </a:r>
            <a:r>
              <a:rPr dirty="0" sz="500" spc="-30" b="1">
                <a:latin typeface="Verdana"/>
                <a:cs typeface="Verdana"/>
              </a:rPr>
              <a:t>r</a:t>
            </a:r>
            <a:r>
              <a:rPr dirty="0" sz="500" spc="-10" b="1">
                <a:latin typeface="Verdana"/>
                <a:cs typeface="Verdana"/>
              </a:rPr>
              <a:t>s</a:t>
            </a:r>
            <a:r>
              <a:rPr dirty="0" sz="500" spc="-10" b="1">
                <a:latin typeface="Verdana"/>
                <a:cs typeface="Verdana"/>
              </a:rPr>
              <a:t>e</a:t>
            </a:r>
            <a:r>
              <a:rPr dirty="0" sz="500" spc="-15" b="1">
                <a:latin typeface="Verdana"/>
                <a:cs typeface="Verdana"/>
              </a:rPr>
              <a:t> </a:t>
            </a:r>
            <a:r>
              <a:rPr dirty="0" sz="500" spc="-140" b="1">
                <a:latin typeface="Verdana"/>
                <a:cs typeface="Verdana"/>
              </a:rPr>
              <a:t>«</a:t>
            </a:r>
            <a:r>
              <a:rPr dirty="0" sz="500" spc="-5" b="1">
                <a:latin typeface="Verdana"/>
                <a:cs typeface="Verdana"/>
              </a:rPr>
              <a:t>H</a:t>
            </a:r>
            <a:r>
              <a:rPr dirty="0" sz="500" spc="-25" b="1">
                <a:latin typeface="Verdana"/>
                <a:cs typeface="Verdana"/>
              </a:rPr>
              <a:t>T</a:t>
            </a:r>
            <a:r>
              <a:rPr dirty="0" sz="500" spc="5" b="1">
                <a:latin typeface="Verdana"/>
                <a:cs typeface="Verdana"/>
              </a:rPr>
              <a:t>M</a:t>
            </a:r>
            <a:r>
              <a:rPr dirty="0" sz="500" b="1">
                <a:latin typeface="Verdana"/>
                <a:cs typeface="Verdana"/>
              </a:rPr>
              <a:t>L</a:t>
            </a:r>
            <a:r>
              <a:rPr dirty="0" sz="500" spc="-40" b="1">
                <a:latin typeface="Verdana"/>
                <a:cs typeface="Verdana"/>
              </a:rPr>
              <a:t>5</a:t>
            </a:r>
            <a:r>
              <a:rPr dirty="0" sz="500" spc="-135" b="1">
                <a:latin typeface="Verdana"/>
                <a:cs typeface="Verdana"/>
              </a:rPr>
              <a:t>»</a:t>
            </a:r>
            <a:r>
              <a:rPr dirty="0" sz="500" spc="-15" b="1">
                <a:latin typeface="Verdana"/>
                <a:cs typeface="Verdana"/>
              </a:rPr>
              <a:t> </a:t>
            </a:r>
            <a:r>
              <a:rPr dirty="0" sz="500" spc="-145" b="1">
                <a:latin typeface="Verdana"/>
                <a:cs typeface="Verdana"/>
              </a:rPr>
              <a:t>/</a:t>
            </a:r>
            <a:r>
              <a:rPr dirty="0" sz="500" spc="-20" b="1">
                <a:latin typeface="Verdana"/>
                <a:cs typeface="Verdana"/>
              </a:rPr>
              <a:t> </a:t>
            </a:r>
            <a:r>
              <a:rPr dirty="0" sz="500" spc="-140" b="1">
                <a:latin typeface="Verdana"/>
                <a:cs typeface="Verdana"/>
              </a:rPr>
              <a:t>«</a:t>
            </a:r>
            <a:r>
              <a:rPr dirty="0" sz="500" spc="15" b="1">
                <a:latin typeface="Verdana"/>
                <a:cs typeface="Verdana"/>
              </a:rPr>
              <a:t>C</a:t>
            </a:r>
            <a:r>
              <a:rPr dirty="0" sz="500" spc="-40" b="1">
                <a:latin typeface="Verdana"/>
                <a:cs typeface="Verdana"/>
              </a:rPr>
              <a:t>SS</a:t>
            </a:r>
            <a:r>
              <a:rPr dirty="0" sz="500" spc="-75" b="1">
                <a:latin typeface="Verdana"/>
                <a:cs typeface="Verdana"/>
              </a:rPr>
              <a:t>3</a:t>
            </a:r>
            <a:r>
              <a:rPr dirty="0" sz="500" spc="-135" b="1">
                <a:latin typeface="Verdana"/>
                <a:cs typeface="Verdana"/>
              </a:rPr>
              <a:t>»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450" spc="-5">
                <a:latin typeface="Verdana"/>
                <a:cs typeface="Verdana"/>
              </a:rPr>
              <a:t>«SoloLearn»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450" spc="15">
                <a:latin typeface="Verdana"/>
                <a:cs typeface="Verdana"/>
              </a:rPr>
              <a:t>J</a:t>
            </a:r>
            <a:r>
              <a:rPr dirty="0" sz="450">
                <a:latin typeface="Verdana"/>
                <a:cs typeface="Verdana"/>
              </a:rPr>
              <a:t>u</a:t>
            </a:r>
            <a:r>
              <a:rPr dirty="0" sz="450">
                <a:latin typeface="Verdana"/>
                <a:cs typeface="Verdana"/>
              </a:rPr>
              <a:t>l</a:t>
            </a:r>
            <a:r>
              <a:rPr dirty="0" sz="450" spc="-15">
                <a:latin typeface="Verdana"/>
                <a:cs typeface="Verdana"/>
              </a:rPr>
              <a:t>y</a:t>
            </a:r>
            <a:r>
              <a:rPr dirty="0" sz="450" spc="-70">
                <a:latin typeface="Verdana"/>
                <a:cs typeface="Verdana"/>
              </a:rPr>
              <a:t>,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-35">
                <a:latin typeface="Verdana"/>
                <a:cs typeface="Verdana"/>
              </a:rPr>
              <a:t>2</a:t>
            </a:r>
            <a:r>
              <a:rPr dirty="0" sz="450">
                <a:latin typeface="Verdana"/>
                <a:cs typeface="Verdana"/>
              </a:rPr>
              <a:t>0</a:t>
            </a:r>
            <a:r>
              <a:rPr dirty="0" sz="450" spc="-35">
                <a:latin typeface="Verdana"/>
                <a:cs typeface="Verdana"/>
              </a:rPr>
              <a:t>2</a:t>
            </a:r>
            <a:r>
              <a:rPr dirty="0" sz="450" spc="-125">
                <a:latin typeface="Verdana"/>
                <a:cs typeface="Verdana"/>
              </a:rPr>
              <a:t>1</a:t>
            </a:r>
            <a:r>
              <a:rPr dirty="0" sz="450" spc="60">
                <a:latin typeface="Verdana"/>
                <a:cs typeface="Verdana"/>
              </a:rPr>
              <a:t> </a:t>
            </a:r>
            <a:r>
              <a:rPr dirty="0" sz="450" spc="-5">
                <a:latin typeface="Verdana"/>
                <a:cs typeface="Verdana"/>
              </a:rPr>
              <a:t>—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J</a:t>
            </a:r>
            <a:r>
              <a:rPr dirty="0" sz="450" spc="-20">
                <a:latin typeface="Verdana"/>
                <a:cs typeface="Verdana"/>
              </a:rPr>
              <a:t>a</a:t>
            </a:r>
            <a:r>
              <a:rPr dirty="0" sz="450">
                <a:latin typeface="Verdana"/>
                <a:cs typeface="Verdana"/>
              </a:rPr>
              <a:t>n</a:t>
            </a:r>
            <a:r>
              <a:rPr dirty="0" sz="450">
                <a:latin typeface="Verdana"/>
                <a:cs typeface="Verdana"/>
              </a:rPr>
              <a:t>u</a:t>
            </a:r>
            <a:r>
              <a:rPr dirty="0" sz="450" spc="-20">
                <a:latin typeface="Verdana"/>
                <a:cs typeface="Verdana"/>
              </a:rPr>
              <a:t>a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-15">
                <a:latin typeface="Verdana"/>
                <a:cs typeface="Verdana"/>
              </a:rPr>
              <a:t>y</a:t>
            </a:r>
            <a:r>
              <a:rPr dirty="0" sz="450" spc="-70">
                <a:latin typeface="Verdana"/>
                <a:cs typeface="Verdana"/>
              </a:rPr>
              <a:t>,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-35">
                <a:latin typeface="Verdana"/>
                <a:cs typeface="Verdana"/>
              </a:rPr>
              <a:t>2</a:t>
            </a:r>
            <a:r>
              <a:rPr dirty="0" sz="450">
                <a:latin typeface="Verdana"/>
                <a:cs typeface="Verdana"/>
              </a:rPr>
              <a:t>0</a:t>
            </a:r>
            <a:r>
              <a:rPr dirty="0" sz="450" spc="-35">
                <a:latin typeface="Verdana"/>
                <a:cs typeface="Verdana"/>
              </a:rPr>
              <a:t>22</a:t>
            </a:r>
            <a:endParaRPr sz="450">
              <a:latin typeface="Verdana"/>
              <a:cs typeface="Verdana"/>
            </a:endParaRPr>
          </a:p>
          <a:p>
            <a:pPr marL="12700" marR="175895">
              <a:lnSpc>
                <a:spcPct val="106800"/>
              </a:lnSpc>
              <a:spcBef>
                <a:spcPts val="140"/>
              </a:spcBef>
            </a:pPr>
            <a:r>
              <a:rPr dirty="0" sz="500" spc="-20" b="1">
                <a:latin typeface="Verdana"/>
                <a:cs typeface="Verdana"/>
              </a:rPr>
              <a:t>Training</a:t>
            </a:r>
            <a:r>
              <a:rPr dirty="0" sz="500" spc="-10" b="1">
                <a:latin typeface="Verdana"/>
                <a:cs typeface="Verdana"/>
              </a:rPr>
              <a:t> </a:t>
            </a:r>
            <a:r>
              <a:rPr dirty="0" sz="500" spc="-15" b="1">
                <a:latin typeface="Verdana"/>
                <a:cs typeface="Verdana"/>
              </a:rPr>
              <a:t>course</a:t>
            </a:r>
            <a:r>
              <a:rPr dirty="0" sz="500" spc="-5" b="1">
                <a:latin typeface="Verdana"/>
                <a:cs typeface="Verdana"/>
              </a:rPr>
              <a:t> </a:t>
            </a:r>
            <a:r>
              <a:rPr dirty="0" sz="500" spc="-30" b="1">
                <a:latin typeface="Verdana"/>
                <a:cs typeface="Verdana"/>
              </a:rPr>
              <a:t>«Basic</a:t>
            </a:r>
            <a:r>
              <a:rPr dirty="0" sz="500" spc="-20" b="1">
                <a:latin typeface="Verdana"/>
                <a:cs typeface="Verdana"/>
              </a:rPr>
              <a:t> </a:t>
            </a:r>
            <a:r>
              <a:rPr dirty="0" sz="500" spc="-10" b="1">
                <a:latin typeface="Verdana"/>
                <a:cs typeface="Verdana"/>
              </a:rPr>
              <a:t>knowledge</a:t>
            </a:r>
            <a:r>
              <a:rPr dirty="0" sz="500" b="1">
                <a:latin typeface="Verdana"/>
                <a:cs typeface="Verdana"/>
              </a:rPr>
              <a:t> </a:t>
            </a:r>
            <a:r>
              <a:rPr dirty="0" sz="500" spc="-25" b="1">
                <a:latin typeface="Verdana"/>
                <a:cs typeface="Verdana"/>
              </a:rPr>
              <a:t>of</a:t>
            </a:r>
            <a:r>
              <a:rPr dirty="0" sz="500" spc="-10" b="1">
                <a:latin typeface="Verdana"/>
                <a:cs typeface="Verdana"/>
              </a:rPr>
              <a:t> </a:t>
            </a:r>
            <a:r>
              <a:rPr dirty="0" sz="500" spc="-15" b="1">
                <a:latin typeface="Verdana"/>
                <a:cs typeface="Verdana"/>
              </a:rPr>
              <a:t>programming</a:t>
            </a:r>
            <a:r>
              <a:rPr dirty="0" sz="500" spc="-10" b="1">
                <a:latin typeface="Verdana"/>
                <a:cs typeface="Verdana"/>
              </a:rPr>
              <a:t> and</a:t>
            </a:r>
            <a:r>
              <a:rPr dirty="0" sz="500" b="1">
                <a:latin typeface="Verdana"/>
                <a:cs typeface="Verdana"/>
              </a:rPr>
              <a:t> </a:t>
            </a:r>
            <a:r>
              <a:rPr dirty="0" sz="500" spc="-15" b="1">
                <a:latin typeface="Verdana"/>
                <a:cs typeface="Verdana"/>
              </a:rPr>
              <a:t>algorithm</a:t>
            </a:r>
            <a:r>
              <a:rPr dirty="0" sz="500" spc="5" b="1">
                <a:latin typeface="Verdana"/>
                <a:cs typeface="Verdana"/>
              </a:rPr>
              <a:t> </a:t>
            </a:r>
            <a:r>
              <a:rPr dirty="0" sz="500" spc="-10" b="1">
                <a:latin typeface="Verdana"/>
                <a:cs typeface="Verdana"/>
              </a:rPr>
              <a:t>knowledge </a:t>
            </a:r>
            <a:r>
              <a:rPr dirty="0" sz="500" spc="-5" b="1">
                <a:latin typeface="Verdana"/>
                <a:cs typeface="Verdana"/>
              </a:rPr>
              <a:t> using</a:t>
            </a:r>
            <a:r>
              <a:rPr dirty="0" sz="500" spc="-25" b="1">
                <a:latin typeface="Verdana"/>
                <a:cs typeface="Verdana"/>
              </a:rPr>
              <a:t> </a:t>
            </a:r>
            <a:r>
              <a:rPr dirty="0" sz="500" spc="10" b="1">
                <a:latin typeface="Verdana"/>
                <a:cs typeface="Verdana"/>
              </a:rPr>
              <a:t>C</a:t>
            </a:r>
            <a:r>
              <a:rPr dirty="0" sz="500" spc="-5" b="1">
                <a:latin typeface="Verdana"/>
                <a:cs typeface="Verdana"/>
              </a:rPr>
              <a:t> </a:t>
            </a:r>
            <a:r>
              <a:rPr dirty="0" sz="500" spc="-10" b="1">
                <a:latin typeface="Verdana"/>
                <a:cs typeface="Verdana"/>
              </a:rPr>
              <a:t>language</a:t>
            </a:r>
            <a:r>
              <a:rPr dirty="0" sz="500" spc="-15" b="1">
                <a:latin typeface="Verdana"/>
                <a:cs typeface="Verdana"/>
              </a:rPr>
              <a:t> </a:t>
            </a:r>
            <a:r>
              <a:rPr dirty="0" sz="500" spc="-10" b="1">
                <a:latin typeface="Verdana"/>
                <a:cs typeface="Verdana"/>
              </a:rPr>
              <a:t>and</a:t>
            </a:r>
            <a:r>
              <a:rPr dirty="0" sz="500" spc="-15" b="1">
                <a:latin typeface="Verdana"/>
                <a:cs typeface="Verdana"/>
              </a:rPr>
              <a:t> </a:t>
            </a:r>
            <a:r>
              <a:rPr dirty="0" sz="500" spc="-55" b="1">
                <a:latin typeface="Verdana"/>
                <a:cs typeface="Verdana"/>
              </a:rPr>
              <a:t>JS»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450" spc="-70">
                <a:latin typeface="Verdana"/>
                <a:cs typeface="Verdana"/>
              </a:rPr>
              <a:t>«</a:t>
            </a:r>
            <a:r>
              <a:rPr dirty="0" sz="450" spc="-30">
                <a:latin typeface="Verdana"/>
                <a:cs typeface="Verdana"/>
              </a:rPr>
              <a:t>I</a:t>
            </a:r>
            <a:r>
              <a:rPr dirty="0" sz="450" spc="-5">
                <a:latin typeface="Verdana"/>
                <a:cs typeface="Verdana"/>
              </a:rPr>
              <a:t>T</a:t>
            </a:r>
            <a:r>
              <a:rPr dirty="0" sz="450" spc="-20">
                <a:latin typeface="Verdana"/>
                <a:cs typeface="Verdana"/>
              </a:rPr>
              <a:t> </a:t>
            </a:r>
            <a:r>
              <a:rPr dirty="0" sz="450" spc="35">
                <a:latin typeface="Verdana"/>
                <a:cs typeface="Verdana"/>
              </a:rPr>
              <a:t>C</a:t>
            </a:r>
            <a:r>
              <a:rPr dirty="0" sz="450">
                <a:latin typeface="Verdana"/>
                <a:cs typeface="Verdana"/>
              </a:rPr>
              <a:t>l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-15">
                <a:latin typeface="Verdana"/>
                <a:cs typeface="Verdana"/>
              </a:rPr>
              <a:t>ss</a:t>
            </a:r>
            <a:r>
              <a:rPr dirty="0" sz="450" spc="-65">
                <a:latin typeface="Verdana"/>
                <a:cs typeface="Verdana"/>
              </a:rPr>
              <a:t>»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G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70">
                <a:latin typeface="Verdana"/>
                <a:cs typeface="Verdana"/>
              </a:rPr>
              <a:t>m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5">
                <a:latin typeface="Verdana"/>
                <a:cs typeface="Verdana"/>
              </a:rPr>
              <a:t>l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450" spc="-15">
                <a:latin typeface="Verdana"/>
                <a:cs typeface="Verdana"/>
              </a:rPr>
              <a:t>2006</a:t>
            </a:r>
            <a:r>
              <a:rPr dirty="0" sz="450" spc="50">
                <a:latin typeface="Verdana"/>
                <a:cs typeface="Verdana"/>
              </a:rPr>
              <a:t> </a:t>
            </a:r>
            <a:r>
              <a:rPr dirty="0" sz="450" spc="-5">
                <a:latin typeface="Verdana"/>
                <a:cs typeface="Verdana"/>
              </a:rPr>
              <a:t>—</a:t>
            </a:r>
            <a:r>
              <a:rPr dirty="0" sz="450" spc="4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2008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 spc="-20" b="1">
                <a:latin typeface="Verdana"/>
                <a:cs typeface="Verdana"/>
              </a:rPr>
              <a:t>Training</a:t>
            </a:r>
            <a:r>
              <a:rPr dirty="0" sz="500" spc="-15" b="1">
                <a:latin typeface="Verdana"/>
                <a:cs typeface="Verdana"/>
              </a:rPr>
              <a:t> </a:t>
            </a:r>
            <a:r>
              <a:rPr dirty="0" sz="500" spc="-30" b="1">
                <a:latin typeface="Verdana"/>
                <a:cs typeface="Verdana"/>
              </a:rPr>
              <a:t>for</a:t>
            </a:r>
            <a:r>
              <a:rPr dirty="0" sz="500" b="1">
                <a:latin typeface="Verdana"/>
                <a:cs typeface="Verdana"/>
              </a:rPr>
              <a:t> </a:t>
            </a:r>
            <a:r>
              <a:rPr dirty="0" sz="500" spc="-10" b="1">
                <a:latin typeface="Verdana"/>
                <a:cs typeface="Verdana"/>
              </a:rPr>
              <a:t>the</a:t>
            </a:r>
            <a:r>
              <a:rPr dirty="0" sz="500" spc="-5" b="1">
                <a:latin typeface="Verdana"/>
                <a:cs typeface="Verdana"/>
              </a:rPr>
              <a:t> </a:t>
            </a:r>
            <a:r>
              <a:rPr dirty="0" sz="500" spc="-20" b="1">
                <a:latin typeface="Verdana"/>
                <a:cs typeface="Verdana"/>
              </a:rPr>
              <a:t>profession</a:t>
            </a:r>
            <a:r>
              <a:rPr dirty="0" sz="500" spc="-10" b="1">
                <a:latin typeface="Verdana"/>
                <a:cs typeface="Verdana"/>
              </a:rPr>
              <a:t> </a:t>
            </a:r>
            <a:r>
              <a:rPr dirty="0" sz="500" spc="-25" b="1">
                <a:latin typeface="Verdana"/>
                <a:cs typeface="Verdana"/>
              </a:rPr>
              <a:t>of</a:t>
            </a:r>
            <a:r>
              <a:rPr dirty="0" sz="500" spc="-10" b="1">
                <a:latin typeface="Verdana"/>
                <a:cs typeface="Verdana"/>
              </a:rPr>
              <a:t> </a:t>
            </a:r>
            <a:r>
              <a:rPr dirty="0" sz="500" spc="-25" b="1">
                <a:latin typeface="Verdana"/>
                <a:cs typeface="Verdana"/>
              </a:rPr>
              <a:t>«Computer</a:t>
            </a:r>
            <a:r>
              <a:rPr dirty="0" sz="500" b="1">
                <a:latin typeface="Verdana"/>
                <a:cs typeface="Verdana"/>
              </a:rPr>
              <a:t> </a:t>
            </a:r>
            <a:r>
              <a:rPr dirty="0" sz="500" spc="-30" b="1">
                <a:latin typeface="Verdana"/>
                <a:cs typeface="Verdana"/>
              </a:rPr>
              <a:t>Operator»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450" spc="30">
                <a:latin typeface="Verdana"/>
                <a:cs typeface="Verdana"/>
              </a:rPr>
              <a:t>E</a:t>
            </a:r>
            <a:r>
              <a:rPr dirty="0" sz="450" spc="35">
                <a:latin typeface="Verdana"/>
                <a:cs typeface="Verdana"/>
              </a:rPr>
              <a:t>d</a:t>
            </a:r>
            <a:r>
              <a:rPr dirty="0" sz="450" spc="30">
                <a:latin typeface="Verdana"/>
                <a:cs typeface="Verdana"/>
              </a:rPr>
              <a:t>u</a:t>
            </a:r>
            <a:r>
              <a:rPr dirty="0" sz="450" spc="20">
                <a:latin typeface="Verdana"/>
                <a:cs typeface="Verdana"/>
              </a:rPr>
              <a:t>c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10">
                <a:latin typeface="Verdana"/>
                <a:cs typeface="Verdana"/>
              </a:rPr>
              <a:t>t</a:t>
            </a:r>
            <a:r>
              <a:rPr dirty="0" sz="450">
                <a:latin typeface="Verdana"/>
                <a:cs typeface="Verdana"/>
              </a:rPr>
              <a:t>i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35">
                <a:latin typeface="Verdana"/>
                <a:cs typeface="Verdana"/>
              </a:rPr>
              <a:t>n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5">
                <a:latin typeface="Verdana"/>
                <a:cs typeface="Verdana"/>
              </a:rPr>
              <a:t>l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30">
                <a:latin typeface="Verdana"/>
                <a:cs typeface="Verdana"/>
              </a:rPr>
              <a:t>I</a:t>
            </a:r>
            <a:r>
              <a:rPr dirty="0" sz="450" spc="35">
                <a:latin typeface="Verdana"/>
                <a:cs typeface="Verdana"/>
              </a:rPr>
              <a:t>n</a:t>
            </a:r>
            <a:r>
              <a:rPr dirty="0" sz="450" spc="-15">
                <a:latin typeface="Verdana"/>
                <a:cs typeface="Verdana"/>
              </a:rPr>
              <a:t>s</a:t>
            </a:r>
            <a:r>
              <a:rPr dirty="0" sz="450" spc="10">
                <a:latin typeface="Verdana"/>
                <a:cs typeface="Verdana"/>
              </a:rPr>
              <a:t>t</a:t>
            </a:r>
            <a:r>
              <a:rPr dirty="0" sz="450">
                <a:latin typeface="Verdana"/>
                <a:cs typeface="Verdana"/>
              </a:rPr>
              <a:t>i</a:t>
            </a:r>
            <a:r>
              <a:rPr dirty="0" sz="450" spc="10">
                <a:latin typeface="Verdana"/>
                <a:cs typeface="Verdana"/>
              </a:rPr>
              <a:t>t</a:t>
            </a:r>
            <a:r>
              <a:rPr dirty="0" sz="450" spc="30">
                <a:latin typeface="Verdana"/>
                <a:cs typeface="Verdana"/>
              </a:rPr>
              <a:t>u</a:t>
            </a:r>
            <a:r>
              <a:rPr dirty="0" sz="450" spc="10">
                <a:latin typeface="Verdana"/>
                <a:cs typeface="Verdana"/>
              </a:rPr>
              <a:t>t</a:t>
            </a:r>
            <a:r>
              <a:rPr dirty="0" sz="450">
                <a:latin typeface="Verdana"/>
                <a:cs typeface="Verdana"/>
              </a:rPr>
              <a:t>i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40">
                <a:latin typeface="Verdana"/>
                <a:cs typeface="Verdana"/>
              </a:rPr>
              <a:t>n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70">
                <a:latin typeface="Verdana"/>
                <a:cs typeface="Verdana"/>
              </a:rPr>
              <a:t>«</a:t>
            </a:r>
            <a:r>
              <a:rPr dirty="0" sz="450" spc="-30">
                <a:latin typeface="Verdana"/>
                <a:cs typeface="Verdana"/>
              </a:rPr>
              <a:t>I</a:t>
            </a:r>
            <a:r>
              <a:rPr dirty="0" sz="450" spc="35">
                <a:latin typeface="Verdana"/>
                <a:cs typeface="Verdana"/>
              </a:rPr>
              <a:t>n</a:t>
            </a:r>
            <a:r>
              <a:rPr dirty="0" sz="450" spc="10">
                <a:latin typeface="Verdana"/>
                <a:cs typeface="Verdana"/>
              </a:rPr>
              <a:t>t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-20">
                <a:latin typeface="Verdana"/>
                <a:cs typeface="Verdana"/>
              </a:rPr>
              <a:t>-</a:t>
            </a:r>
            <a:r>
              <a:rPr dirty="0" sz="450" spc="-25">
                <a:latin typeface="Verdana"/>
                <a:cs typeface="Verdana"/>
              </a:rPr>
              <a:t>S</a:t>
            </a:r>
            <a:r>
              <a:rPr dirty="0" sz="450" spc="20">
                <a:latin typeface="Verdana"/>
                <a:cs typeface="Verdana"/>
              </a:rPr>
              <a:t>c</a:t>
            </a:r>
            <a:r>
              <a:rPr dirty="0" sz="450" spc="35">
                <a:latin typeface="Verdana"/>
                <a:cs typeface="Verdana"/>
              </a:rPr>
              <a:t>h</a:t>
            </a:r>
            <a:r>
              <a:rPr dirty="0" sz="450" spc="10">
                <a:latin typeface="Verdana"/>
                <a:cs typeface="Verdana"/>
              </a:rPr>
              <a:t>oo</a:t>
            </a:r>
            <a:r>
              <a:rPr dirty="0" sz="450" spc="5">
                <a:latin typeface="Verdana"/>
                <a:cs typeface="Verdana"/>
              </a:rPr>
              <a:t>l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50">
                <a:latin typeface="Verdana"/>
                <a:cs typeface="Verdana"/>
              </a:rPr>
              <a:t>U</a:t>
            </a:r>
            <a:r>
              <a:rPr dirty="0" sz="450" spc="75">
                <a:latin typeface="Verdana"/>
                <a:cs typeface="Verdana"/>
              </a:rPr>
              <a:t>P</a:t>
            </a:r>
            <a:r>
              <a:rPr dirty="0" sz="450" spc="35">
                <a:latin typeface="Verdana"/>
                <a:cs typeface="Verdana"/>
              </a:rPr>
              <a:t>K</a:t>
            </a:r>
            <a:r>
              <a:rPr dirty="0" sz="450" spc="-45">
                <a:latin typeface="Verdana"/>
                <a:cs typeface="Verdana"/>
              </a:rPr>
              <a:t>№</a:t>
            </a:r>
            <a:r>
              <a:rPr dirty="0" sz="450" spc="-40">
                <a:latin typeface="Verdana"/>
                <a:cs typeface="Verdana"/>
              </a:rPr>
              <a:t>1</a:t>
            </a:r>
            <a:r>
              <a:rPr dirty="0" sz="450" spc="-65">
                <a:latin typeface="Verdana"/>
                <a:cs typeface="Verdana"/>
              </a:rPr>
              <a:t>»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G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70">
                <a:latin typeface="Verdana"/>
                <a:cs typeface="Verdana"/>
              </a:rPr>
              <a:t>m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5">
                <a:latin typeface="Verdana"/>
                <a:cs typeface="Verdana"/>
              </a:rPr>
              <a:t>l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1428826" y="5533021"/>
            <a:ext cx="46355" cy="847725"/>
            <a:chOff x="1428826" y="5533021"/>
            <a:chExt cx="46355" cy="847725"/>
          </a:xfrm>
        </p:grpSpPr>
        <p:sp>
          <p:nvSpPr>
            <p:cNvPr id="99" name="object 99"/>
            <p:cNvSpPr/>
            <p:nvPr/>
          </p:nvSpPr>
          <p:spPr>
            <a:xfrm>
              <a:off x="1449806" y="5560111"/>
              <a:ext cx="0" cy="810260"/>
            </a:xfrm>
            <a:custGeom>
              <a:avLst/>
              <a:gdLst/>
              <a:ahLst/>
              <a:cxnLst/>
              <a:rect l="l" t="t" r="r" b="b"/>
              <a:pathLst>
                <a:path w="0" h="810260">
                  <a:moveTo>
                    <a:pt x="0" y="0"/>
                  </a:moveTo>
                  <a:lnTo>
                    <a:pt x="0" y="809637"/>
                  </a:lnTo>
                </a:path>
              </a:pathLst>
            </a:custGeom>
            <a:ln w="406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428813" y="5533021"/>
              <a:ext cx="46355" cy="770255"/>
            </a:xfrm>
            <a:custGeom>
              <a:avLst/>
              <a:gdLst/>
              <a:ahLst/>
              <a:cxnLst/>
              <a:rect l="l" t="t" r="r" b="b"/>
              <a:pathLst>
                <a:path w="46355" h="770254">
                  <a:moveTo>
                    <a:pt x="46024" y="747217"/>
                  </a:moveTo>
                  <a:lnTo>
                    <a:pt x="23012" y="724204"/>
                  </a:lnTo>
                  <a:lnTo>
                    <a:pt x="0" y="747217"/>
                  </a:lnTo>
                  <a:lnTo>
                    <a:pt x="23012" y="770242"/>
                  </a:lnTo>
                  <a:lnTo>
                    <a:pt x="46024" y="747217"/>
                  </a:lnTo>
                  <a:close/>
                </a:path>
                <a:path w="46355" h="770254">
                  <a:moveTo>
                    <a:pt x="46024" y="336296"/>
                  </a:moveTo>
                  <a:lnTo>
                    <a:pt x="23012" y="313283"/>
                  </a:lnTo>
                  <a:lnTo>
                    <a:pt x="0" y="336296"/>
                  </a:lnTo>
                  <a:lnTo>
                    <a:pt x="23012" y="359308"/>
                  </a:lnTo>
                  <a:lnTo>
                    <a:pt x="46024" y="336296"/>
                  </a:lnTo>
                  <a:close/>
                </a:path>
                <a:path w="46355" h="770254">
                  <a:moveTo>
                    <a:pt x="46024" y="23012"/>
                  </a:moveTo>
                  <a:lnTo>
                    <a:pt x="23012" y="0"/>
                  </a:lnTo>
                  <a:lnTo>
                    <a:pt x="0" y="23012"/>
                  </a:lnTo>
                  <a:lnTo>
                    <a:pt x="23012" y="46024"/>
                  </a:lnTo>
                  <a:lnTo>
                    <a:pt x="46024" y="23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448993" y="6323406"/>
              <a:ext cx="635" cy="50800"/>
            </a:xfrm>
            <a:custGeom>
              <a:avLst/>
              <a:gdLst/>
              <a:ahLst/>
              <a:cxnLst/>
              <a:rect l="l" t="t" r="r" b="b"/>
              <a:pathLst>
                <a:path w="634" h="50800">
                  <a:moveTo>
                    <a:pt x="298" y="-6349"/>
                  </a:moveTo>
                  <a:lnTo>
                    <a:pt x="298" y="56959"/>
                  </a:lnTo>
                </a:path>
              </a:pathLst>
            </a:custGeom>
            <a:ln w="1329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449882" y="6316561"/>
              <a:ext cx="4445" cy="14604"/>
            </a:xfrm>
            <a:custGeom>
              <a:avLst/>
              <a:gdLst/>
              <a:ahLst/>
              <a:cxnLst/>
              <a:rect l="l" t="t" r="r" b="b"/>
              <a:pathLst>
                <a:path w="4444" h="14604">
                  <a:moveTo>
                    <a:pt x="0" y="14287"/>
                  </a:moveTo>
                  <a:lnTo>
                    <a:pt x="0" y="14287"/>
                  </a:lnTo>
                  <a:lnTo>
                    <a:pt x="0" y="12801"/>
                  </a:lnTo>
                  <a:lnTo>
                    <a:pt x="304" y="12509"/>
                  </a:lnTo>
                  <a:lnTo>
                    <a:pt x="304" y="12204"/>
                  </a:lnTo>
                  <a:lnTo>
                    <a:pt x="596" y="12204"/>
                  </a:lnTo>
                  <a:lnTo>
                    <a:pt x="596" y="11912"/>
                  </a:lnTo>
                  <a:lnTo>
                    <a:pt x="596" y="6248"/>
                  </a:lnTo>
                  <a:lnTo>
                    <a:pt x="889" y="6248"/>
                  </a:lnTo>
                  <a:lnTo>
                    <a:pt x="889" y="5956"/>
                  </a:lnTo>
                  <a:lnTo>
                    <a:pt x="889" y="5664"/>
                  </a:lnTo>
                  <a:lnTo>
                    <a:pt x="889" y="5359"/>
                  </a:lnTo>
                  <a:lnTo>
                    <a:pt x="889" y="5067"/>
                  </a:lnTo>
                  <a:lnTo>
                    <a:pt x="1193" y="5067"/>
                  </a:lnTo>
                  <a:lnTo>
                    <a:pt x="1485" y="4762"/>
                  </a:lnTo>
                  <a:lnTo>
                    <a:pt x="1485" y="4470"/>
                  </a:lnTo>
                  <a:lnTo>
                    <a:pt x="1790" y="4165"/>
                  </a:lnTo>
                  <a:lnTo>
                    <a:pt x="1790" y="3873"/>
                  </a:lnTo>
                  <a:lnTo>
                    <a:pt x="1790" y="3568"/>
                  </a:lnTo>
                  <a:lnTo>
                    <a:pt x="2082" y="3568"/>
                  </a:lnTo>
                  <a:lnTo>
                    <a:pt x="2082" y="3276"/>
                  </a:lnTo>
                  <a:lnTo>
                    <a:pt x="2082" y="2984"/>
                  </a:lnTo>
                  <a:lnTo>
                    <a:pt x="2387" y="2984"/>
                  </a:lnTo>
                  <a:lnTo>
                    <a:pt x="4165" y="2984"/>
                  </a:lnTo>
                  <a:lnTo>
                    <a:pt x="4165" y="2679"/>
                  </a:lnTo>
                  <a:lnTo>
                    <a:pt x="4165" y="2387"/>
                  </a:lnTo>
                  <a:lnTo>
                    <a:pt x="4165" y="2082"/>
                  </a:lnTo>
                  <a:lnTo>
                    <a:pt x="4165" y="1485"/>
                  </a:lnTo>
                  <a:lnTo>
                    <a:pt x="3873" y="1485"/>
                  </a:lnTo>
                  <a:lnTo>
                    <a:pt x="3568" y="1485"/>
                  </a:lnTo>
                  <a:lnTo>
                    <a:pt x="3568" y="1193"/>
                  </a:lnTo>
                  <a:lnTo>
                    <a:pt x="3568" y="901"/>
                  </a:lnTo>
                  <a:lnTo>
                    <a:pt x="3276" y="901"/>
                  </a:lnTo>
                  <a:lnTo>
                    <a:pt x="3276" y="596"/>
                  </a:lnTo>
                  <a:lnTo>
                    <a:pt x="3276" y="304"/>
                  </a:lnTo>
                  <a:lnTo>
                    <a:pt x="2971" y="304"/>
                  </a:lnTo>
                  <a:lnTo>
                    <a:pt x="2971" y="0"/>
                  </a:lnTo>
                  <a:lnTo>
                    <a:pt x="2679" y="0"/>
                  </a:lnTo>
                </a:path>
              </a:pathLst>
            </a:custGeom>
            <a:ln w="127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450771" y="6308826"/>
              <a:ext cx="635" cy="3175"/>
            </a:xfrm>
            <a:custGeom>
              <a:avLst/>
              <a:gdLst/>
              <a:ahLst/>
              <a:cxnLst/>
              <a:rect l="l" t="t" r="r" b="b"/>
              <a:pathLst>
                <a:path w="634" h="3175">
                  <a:moveTo>
                    <a:pt x="0" y="2971"/>
                  </a:moveTo>
                  <a:lnTo>
                    <a:pt x="0" y="2971"/>
                  </a:lnTo>
                  <a:lnTo>
                    <a:pt x="0" y="292"/>
                  </a:lnTo>
                  <a:lnTo>
                    <a:pt x="304" y="0"/>
                  </a:lnTo>
                </a:path>
              </a:pathLst>
            </a:custGeom>
            <a:ln w="127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1450479" y="6316269"/>
              <a:ext cx="3175" cy="10795"/>
            </a:xfrm>
            <a:custGeom>
              <a:avLst/>
              <a:gdLst/>
              <a:ahLst/>
              <a:cxnLst/>
              <a:rect l="l" t="t" r="r" b="b"/>
              <a:pathLst>
                <a:path w="3175" h="10795">
                  <a:moveTo>
                    <a:pt x="2679" y="10414"/>
                  </a:moveTo>
                  <a:lnTo>
                    <a:pt x="2679" y="10121"/>
                  </a:lnTo>
                  <a:lnTo>
                    <a:pt x="2374" y="10121"/>
                  </a:lnTo>
                  <a:lnTo>
                    <a:pt x="2082" y="10121"/>
                  </a:lnTo>
                  <a:lnTo>
                    <a:pt x="2082" y="5359"/>
                  </a:lnTo>
                  <a:lnTo>
                    <a:pt x="2082" y="5054"/>
                  </a:lnTo>
                  <a:lnTo>
                    <a:pt x="2082" y="4762"/>
                  </a:lnTo>
                  <a:lnTo>
                    <a:pt x="2082" y="4457"/>
                  </a:lnTo>
                  <a:lnTo>
                    <a:pt x="1790" y="4457"/>
                  </a:lnTo>
                  <a:lnTo>
                    <a:pt x="1790" y="4165"/>
                  </a:lnTo>
                  <a:lnTo>
                    <a:pt x="1485" y="4165"/>
                  </a:lnTo>
                  <a:lnTo>
                    <a:pt x="1485" y="3860"/>
                  </a:lnTo>
                  <a:lnTo>
                    <a:pt x="1485" y="3568"/>
                  </a:lnTo>
                  <a:lnTo>
                    <a:pt x="1485" y="3276"/>
                  </a:lnTo>
                  <a:lnTo>
                    <a:pt x="1485" y="2971"/>
                  </a:lnTo>
                  <a:lnTo>
                    <a:pt x="1193" y="2971"/>
                  </a:lnTo>
                  <a:lnTo>
                    <a:pt x="1193" y="2679"/>
                  </a:lnTo>
                  <a:lnTo>
                    <a:pt x="888" y="2679"/>
                  </a:lnTo>
                  <a:lnTo>
                    <a:pt x="888" y="2374"/>
                  </a:lnTo>
                  <a:lnTo>
                    <a:pt x="888" y="2082"/>
                  </a:lnTo>
                  <a:lnTo>
                    <a:pt x="596" y="2082"/>
                  </a:lnTo>
                  <a:lnTo>
                    <a:pt x="596" y="1778"/>
                  </a:lnTo>
                  <a:lnTo>
                    <a:pt x="292" y="1778"/>
                  </a:lnTo>
                  <a:lnTo>
                    <a:pt x="292" y="1485"/>
                  </a:lnTo>
                  <a:lnTo>
                    <a:pt x="292" y="1193"/>
                  </a:lnTo>
                  <a:lnTo>
                    <a:pt x="292" y="889"/>
                  </a:lnTo>
                  <a:lnTo>
                    <a:pt x="0" y="889"/>
                  </a:lnTo>
                  <a:lnTo>
                    <a:pt x="0" y="596"/>
                  </a:ln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1450479" y="6310909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69" h="3810">
                  <a:moveTo>
                    <a:pt x="1193" y="3568"/>
                  </a:moveTo>
                  <a:lnTo>
                    <a:pt x="889" y="3568"/>
                  </a:lnTo>
                  <a:lnTo>
                    <a:pt x="889" y="3276"/>
                  </a:lnTo>
                  <a:lnTo>
                    <a:pt x="889" y="2971"/>
                  </a:lnTo>
                  <a:lnTo>
                    <a:pt x="889" y="2679"/>
                  </a:lnTo>
                  <a:lnTo>
                    <a:pt x="889" y="2374"/>
                  </a:lnTo>
                  <a:lnTo>
                    <a:pt x="596" y="2374"/>
                  </a:lnTo>
                  <a:lnTo>
                    <a:pt x="596" y="596"/>
                  </a:lnTo>
                  <a:lnTo>
                    <a:pt x="292" y="596"/>
                  </a:lnTo>
                  <a:lnTo>
                    <a:pt x="292" y="292"/>
                  </a:lnTo>
                  <a:lnTo>
                    <a:pt x="292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1449590" y="63100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1448396" y="6308522"/>
              <a:ext cx="10160" cy="3810"/>
            </a:xfrm>
            <a:custGeom>
              <a:avLst/>
              <a:gdLst/>
              <a:ahLst/>
              <a:cxnLst/>
              <a:rect l="l" t="t" r="r" b="b"/>
              <a:pathLst>
                <a:path w="10159" h="3810">
                  <a:moveTo>
                    <a:pt x="0" y="3276"/>
                  </a:moveTo>
                  <a:lnTo>
                    <a:pt x="0" y="3276"/>
                  </a:lnTo>
                  <a:lnTo>
                    <a:pt x="0" y="1193"/>
                  </a:lnTo>
                  <a:lnTo>
                    <a:pt x="292" y="1193"/>
                  </a:lnTo>
                  <a:lnTo>
                    <a:pt x="292" y="901"/>
                  </a:lnTo>
                  <a:lnTo>
                    <a:pt x="292" y="596"/>
                  </a:lnTo>
                  <a:lnTo>
                    <a:pt x="596" y="596"/>
                  </a:lnTo>
                  <a:lnTo>
                    <a:pt x="596" y="304"/>
                  </a:lnTo>
                  <a:lnTo>
                    <a:pt x="596" y="0"/>
                  </a:lnTo>
                  <a:lnTo>
                    <a:pt x="889" y="0"/>
                  </a:lnTo>
                  <a:lnTo>
                    <a:pt x="7137" y="0"/>
                  </a:lnTo>
                  <a:lnTo>
                    <a:pt x="7137" y="304"/>
                  </a:lnTo>
                  <a:lnTo>
                    <a:pt x="10122" y="304"/>
                  </a:lnTo>
                </a:path>
              </a:pathLst>
            </a:custGeom>
            <a:ln w="127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1464474" y="6303175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2374" y="889"/>
                  </a:moveTo>
                  <a:lnTo>
                    <a:pt x="2082" y="584"/>
                  </a:lnTo>
                  <a:lnTo>
                    <a:pt x="1777" y="584"/>
                  </a:lnTo>
                  <a:lnTo>
                    <a:pt x="1777" y="292"/>
                  </a:lnTo>
                  <a:lnTo>
                    <a:pt x="1485" y="292"/>
                  </a:lnTo>
                  <a:lnTo>
                    <a:pt x="1485" y="0"/>
                  </a:lnTo>
                  <a:lnTo>
                    <a:pt x="1181" y="0"/>
                  </a:lnTo>
                  <a:lnTo>
                    <a:pt x="888" y="0"/>
                  </a:lnTo>
                  <a:lnTo>
                    <a:pt x="584" y="0"/>
                  </a:lnTo>
                  <a:lnTo>
                    <a:pt x="292" y="0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1516443" y="5488207"/>
            <a:ext cx="2650490" cy="102489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450" spc="-40">
                <a:latin typeface="Verdana"/>
                <a:cs typeface="Verdana"/>
              </a:rPr>
              <a:t>2018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-5">
                <a:latin typeface="Verdana"/>
                <a:cs typeface="Verdana"/>
              </a:rPr>
              <a:t>—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2022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 spc="15" b="1">
                <a:latin typeface="Verdana"/>
                <a:cs typeface="Verdana"/>
              </a:rPr>
              <a:t>C</a:t>
            </a:r>
            <a:r>
              <a:rPr dirty="0" sz="500" spc="-10" b="1">
                <a:latin typeface="Verdana"/>
                <a:cs typeface="Verdana"/>
              </a:rPr>
              <a:t>h</a:t>
            </a:r>
            <a:r>
              <a:rPr dirty="0" sz="500" spc="-15" b="1">
                <a:latin typeface="Verdana"/>
                <a:cs typeface="Verdana"/>
              </a:rPr>
              <a:t>i</a:t>
            </a:r>
            <a:r>
              <a:rPr dirty="0" sz="500" spc="-15" b="1">
                <a:latin typeface="Verdana"/>
                <a:cs typeface="Verdana"/>
              </a:rPr>
              <a:t>e</a:t>
            </a:r>
            <a:r>
              <a:rPr dirty="0" sz="500" spc="-15" b="1">
                <a:latin typeface="Verdana"/>
                <a:cs typeface="Verdana"/>
              </a:rPr>
              <a:t>f</a:t>
            </a:r>
            <a:r>
              <a:rPr dirty="0" sz="500" spc="-20" b="1">
                <a:latin typeface="Verdana"/>
                <a:cs typeface="Verdana"/>
              </a:rPr>
              <a:t> </a:t>
            </a:r>
            <a:r>
              <a:rPr dirty="0" sz="500" spc="5" b="1">
                <a:latin typeface="Verdana"/>
                <a:cs typeface="Verdana"/>
              </a:rPr>
              <a:t>E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-5" b="1">
                <a:latin typeface="Verdana"/>
                <a:cs typeface="Verdana"/>
              </a:rPr>
              <a:t>g</a:t>
            </a:r>
            <a:r>
              <a:rPr dirty="0" sz="500" spc="-15" b="1">
                <a:latin typeface="Verdana"/>
                <a:cs typeface="Verdana"/>
              </a:rPr>
              <a:t>i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-15" b="1">
                <a:latin typeface="Verdana"/>
                <a:cs typeface="Verdana"/>
              </a:rPr>
              <a:t>ee</a:t>
            </a:r>
            <a:r>
              <a:rPr dirty="0" sz="500" spc="-30" b="1">
                <a:latin typeface="Verdana"/>
                <a:cs typeface="Verdana"/>
              </a:rPr>
              <a:t>r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450" spc="35">
                <a:latin typeface="Verdana"/>
                <a:cs typeface="Verdana"/>
              </a:rPr>
              <a:t>LL</a:t>
            </a:r>
            <a:r>
              <a:rPr dirty="0" sz="450" spc="30">
                <a:latin typeface="Verdana"/>
                <a:cs typeface="Verdana"/>
              </a:rPr>
              <a:t>C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-70">
                <a:latin typeface="Verdana"/>
                <a:cs typeface="Verdana"/>
              </a:rPr>
              <a:t>«</a:t>
            </a:r>
            <a:r>
              <a:rPr dirty="0" sz="450" spc="75">
                <a:latin typeface="Verdana"/>
                <a:cs typeface="Verdana"/>
              </a:rPr>
              <a:t>P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70">
                <a:latin typeface="Verdana"/>
                <a:cs typeface="Verdana"/>
              </a:rPr>
              <a:t>m</a:t>
            </a:r>
            <a:r>
              <a:rPr dirty="0" sz="450" spc="35">
                <a:latin typeface="Verdana"/>
                <a:cs typeface="Verdana"/>
              </a:rPr>
              <a:t>p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35">
                <a:latin typeface="Verdana"/>
                <a:cs typeface="Verdana"/>
              </a:rPr>
              <a:t>d</a:t>
            </a:r>
            <a:r>
              <a:rPr dirty="0" sz="450" spc="35">
                <a:latin typeface="Verdana"/>
                <a:cs typeface="Verdana"/>
              </a:rPr>
              <a:t>g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10">
                <a:latin typeface="Verdana"/>
                <a:cs typeface="Verdana"/>
              </a:rPr>
              <a:t>t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-15">
                <a:latin typeface="Verdana"/>
                <a:cs typeface="Verdana"/>
              </a:rPr>
              <a:t>v</a:t>
            </a:r>
            <a:r>
              <a:rPr dirty="0" sz="450" spc="15">
                <a:latin typeface="Verdana"/>
                <a:cs typeface="Verdana"/>
              </a:rPr>
              <a:t>k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-65">
                <a:latin typeface="Verdana"/>
                <a:cs typeface="Verdana"/>
              </a:rPr>
              <a:t>»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G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70">
                <a:latin typeface="Verdana"/>
                <a:cs typeface="Verdana"/>
              </a:rPr>
              <a:t>m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5">
                <a:latin typeface="Verdana"/>
                <a:cs typeface="Verdana"/>
              </a:rPr>
              <a:t>l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450" spc="-50">
                <a:latin typeface="Verdana"/>
                <a:cs typeface="Verdana"/>
              </a:rPr>
              <a:t>2015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-5">
                <a:latin typeface="Verdana"/>
                <a:cs typeface="Verdana"/>
              </a:rPr>
              <a:t>—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-40">
                <a:latin typeface="Verdana"/>
                <a:cs typeface="Verdana"/>
              </a:rPr>
              <a:t>2018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500" spc="-20" b="1">
                <a:latin typeface="Verdana"/>
                <a:cs typeface="Verdana"/>
              </a:rPr>
              <a:t>Teacher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450" spc="15">
                <a:latin typeface="Verdana"/>
                <a:cs typeface="Verdana"/>
              </a:rPr>
              <a:t>Private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Educational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Institution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5">
                <a:latin typeface="Verdana"/>
                <a:cs typeface="Verdana"/>
              </a:rPr>
              <a:t>«Center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for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training,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advanced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training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and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retraining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5">
                <a:latin typeface="Verdana"/>
                <a:cs typeface="Verdana"/>
              </a:rPr>
              <a:t>of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450" spc="40">
                <a:latin typeface="Verdana"/>
                <a:cs typeface="Verdana"/>
              </a:rPr>
              <a:t>w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15">
                <a:latin typeface="Verdana"/>
                <a:cs typeface="Verdana"/>
              </a:rPr>
              <a:t>k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>
                <a:latin typeface="Verdana"/>
                <a:cs typeface="Verdana"/>
              </a:rPr>
              <a:t>s</a:t>
            </a:r>
            <a:r>
              <a:rPr dirty="0" sz="450" spc="-45">
                <a:latin typeface="Verdana"/>
                <a:cs typeface="Verdana"/>
              </a:rPr>
              <a:t> </a:t>
            </a:r>
            <a:r>
              <a:rPr dirty="0" sz="450" spc="-70">
                <a:latin typeface="Verdana"/>
                <a:cs typeface="Verdana"/>
              </a:rPr>
              <a:t>«</a:t>
            </a:r>
            <a:r>
              <a:rPr dirty="0" sz="450" spc="75">
                <a:latin typeface="Verdana"/>
                <a:cs typeface="Verdana"/>
              </a:rPr>
              <a:t>P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70">
                <a:latin typeface="Verdana"/>
                <a:cs typeface="Verdana"/>
              </a:rPr>
              <a:t>m</a:t>
            </a:r>
            <a:r>
              <a:rPr dirty="0" sz="450" spc="35">
                <a:latin typeface="Verdana"/>
                <a:cs typeface="Verdana"/>
              </a:rPr>
              <a:t>p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35">
                <a:latin typeface="Verdana"/>
                <a:cs typeface="Verdana"/>
              </a:rPr>
              <a:t>d</a:t>
            </a:r>
            <a:r>
              <a:rPr dirty="0" sz="450" spc="35">
                <a:latin typeface="Verdana"/>
                <a:cs typeface="Verdana"/>
              </a:rPr>
              <a:t>g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10">
                <a:latin typeface="Verdana"/>
                <a:cs typeface="Verdana"/>
              </a:rPr>
              <a:t>t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-15">
                <a:latin typeface="Verdana"/>
                <a:cs typeface="Verdana"/>
              </a:rPr>
              <a:t>v</a:t>
            </a:r>
            <a:r>
              <a:rPr dirty="0" sz="450" spc="15">
                <a:latin typeface="Verdana"/>
                <a:cs typeface="Verdana"/>
              </a:rPr>
              <a:t>k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-35">
                <a:latin typeface="Verdana"/>
                <a:cs typeface="Verdana"/>
              </a:rPr>
              <a:t>–</a:t>
            </a:r>
            <a:r>
              <a:rPr dirty="0" sz="450" spc="55">
                <a:latin typeface="Verdana"/>
                <a:cs typeface="Verdana"/>
              </a:rPr>
              <a:t>O</a:t>
            </a:r>
            <a:r>
              <a:rPr dirty="0" sz="450" spc="35">
                <a:latin typeface="Verdana"/>
                <a:cs typeface="Verdana"/>
              </a:rPr>
              <a:t>b</a:t>
            </a:r>
            <a:r>
              <a:rPr dirty="0" sz="450" spc="-35">
                <a:latin typeface="Verdana"/>
                <a:cs typeface="Verdana"/>
              </a:rPr>
              <a:t>r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15">
                <a:latin typeface="Verdana"/>
                <a:cs typeface="Verdana"/>
              </a:rPr>
              <a:t>z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-15">
                <a:latin typeface="Verdana"/>
                <a:cs typeface="Verdana"/>
              </a:rPr>
              <a:t>v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35">
                <a:latin typeface="Verdana"/>
                <a:cs typeface="Verdana"/>
              </a:rPr>
              <a:t>n</a:t>
            </a:r>
            <a:r>
              <a:rPr dirty="0" sz="450">
                <a:latin typeface="Verdana"/>
                <a:cs typeface="Verdana"/>
              </a:rPr>
              <a:t>i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-65">
                <a:latin typeface="Verdana"/>
                <a:cs typeface="Verdana"/>
              </a:rPr>
              <a:t>»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G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70">
                <a:latin typeface="Verdana"/>
                <a:cs typeface="Verdana"/>
              </a:rPr>
              <a:t>m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5">
                <a:latin typeface="Verdana"/>
                <a:cs typeface="Verdana"/>
              </a:rPr>
              <a:t>l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450" spc="-50">
                <a:latin typeface="Verdana"/>
                <a:cs typeface="Verdana"/>
              </a:rPr>
              <a:t>2013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-5">
                <a:latin typeface="Verdana"/>
                <a:cs typeface="Verdana"/>
              </a:rPr>
              <a:t>—</a:t>
            </a:r>
            <a:r>
              <a:rPr dirty="0" sz="450" spc="35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2015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500" spc="10" b="1">
                <a:latin typeface="Verdana"/>
                <a:cs typeface="Verdana"/>
              </a:rPr>
              <a:t>P</a:t>
            </a:r>
            <a:r>
              <a:rPr dirty="0" sz="500" spc="-30" b="1">
                <a:latin typeface="Verdana"/>
                <a:cs typeface="Verdana"/>
              </a:rPr>
              <a:t>r</a:t>
            </a:r>
            <a:r>
              <a:rPr dirty="0" sz="500" spc="-30" b="1">
                <a:latin typeface="Verdana"/>
                <a:cs typeface="Verdana"/>
              </a:rPr>
              <a:t>o</a:t>
            </a:r>
            <a:r>
              <a:rPr dirty="0" sz="500" spc="-10" b="1">
                <a:latin typeface="Verdana"/>
                <a:cs typeface="Verdana"/>
              </a:rPr>
              <a:t>c</a:t>
            </a:r>
            <a:r>
              <a:rPr dirty="0" sz="500" spc="-15" b="1">
                <a:latin typeface="Verdana"/>
                <a:cs typeface="Verdana"/>
              </a:rPr>
              <a:t>e</a:t>
            </a:r>
            <a:r>
              <a:rPr dirty="0" sz="500" spc="-10" b="1">
                <a:latin typeface="Verdana"/>
                <a:cs typeface="Verdana"/>
              </a:rPr>
              <a:t>s</a:t>
            </a:r>
            <a:r>
              <a:rPr dirty="0" sz="500" spc="-25" b="1">
                <a:latin typeface="Verdana"/>
                <a:cs typeface="Verdana"/>
              </a:rPr>
              <a:t>s</a:t>
            </a:r>
            <a:r>
              <a:rPr dirty="0" sz="500" spc="5" b="1">
                <a:latin typeface="Verdana"/>
                <a:cs typeface="Verdana"/>
              </a:rPr>
              <a:t> </a:t>
            </a:r>
            <a:r>
              <a:rPr dirty="0" sz="500" spc="-15" b="1">
                <a:latin typeface="Verdana"/>
                <a:cs typeface="Verdana"/>
              </a:rPr>
              <a:t>e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-5" b="1">
                <a:latin typeface="Verdana"/>
                <a:cs typeface="Verdana"/>
              </a:rPr>
              <a:t>g</a:t>
            </a:r>
            <a:r>
              <a:rPr dirty="0" sz="500" spc="-15" b="1">
                <a:latin typeface="Verdana"/>
                <a:cs typeface="Verdana"/>
              </a:rPr>
              <a:t>i</a:t>
            </a:r>
            <a:r>
              <a:rPr dirty="0" sz="500" spc="-10" b="1">
                <a:latin typeface="Verdana"/>
                <a:cs typeface="Verdana"/>
              </a:rPr>
              <a:t>n</a:t>
            </a:r>
            <a:r>
              <a:rPr dirty="0" sz="500" spc="-15" b="1">
                <a:latin typeface="Verdana"/>
                <a:cs typeface="Verdana"/>
              </a:rPr>
              <a:t>ee</a:t>
            </a:r>
            <a:r>
              <a:rPr dirty="0" sz="500" spc="-30" b="1">
                <a:latin typeface="Verdana"/>
                <a:cs typeface="Verdana"/>
              </a:rPr>
              <a:t>r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450" spc="55">
                <a:latin typeface="Verdana"/>
                <a:cs typeface="Verdana"/>
              </a:rPr>
              <a:t>O</a:t>
            </a:r>
            <a:r>
              <a:rPr dirty="0" sz="450" spc="50">
                <a:latin typeface="Verdana"/>
                <a:cs typeface="Verdana"/>
              </a:rPr>
              <a:t>J</a:t>
            </a:r>
            <a:r>
              <a:rPr dirty="0" sz="450" spc="-25">
                <a:latin typeface="Verdana"/>
                <a:cs typeface="Verdana"/>
              </a:rPr>
              <a:t>S</a:t>
            </a:r>
            <a:r>
              <a:rPr dirty="0" sz="450" spc="30">
                <a:latin typeface="Verdana"/>
                <a:cs typeface="Verdana"/>
              </a:rPr>
              <a:t>C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-70">
                <a:latin typeface="Verdana"/>
                <a:cs typeface="Verdana"/>
              </a:rPr>
              <a:t>«</a:t>
            </a:r>
            <a:r>
              <a:rPr dirty="0" sz="450" spc="30">
                <a:latin typeface="Verdana"/>
                <a:cs typeface="Verdana"/>
              </a:rPr>
              <a:t>G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70">
                <a:latin typeface="Verdana"/>
                <a:cs typeface="Verdana"/>
              </a:rPr>
              <a:t>m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5">
                <a:latin typeface="Verdana"/>
                <a:cs typeface="Verdana"/>
              </a:rPr>
              <a:t>l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60">
                <a:latin typeface="Verdana"/>
                <a:cs typeface="Verdana"/>
              </a:rPr>
              <a:t>F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30">
                <a:latin typeface="Verdana"/>
                <a:cs typeface="Verdana"/>
              </a:rPr>
              <a:t>u</a:t>
            </a:r>
            <a:r>
              <a:rPr dirty="0" sz="450" spc="35">
                <a:latin typeface="Verdana"/>
                <a:cs typeface="Verdana"/>
              </a:rPr>
              <a:t>n</a:t>
            </a:r>
            <a:r>
              <a:rPr dirty="0" sz="450" spc="35">
                <a:latin typeface="Verdana"/>
                <a:cs typeface="Verdana"/>
              </a:rPr>
              <a:t>d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-10">
                <a:latin typeface="Verdana"/>
                <a:cs typeface="Verdana"/>
              </a:rPr>
              <a:t>y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70">
                <a:latin typeface="Verdana"/>
                <a:cs typeface="Verdana"/>
              </a:rPr>
              <a:t>«</a:t>
            </a:r>
            <a:r>
              <a:rPr dirty="0" sz="450" spc="35">
                <a:latin typeface="Verdana"/>
                <a:cs typeface="Verdana"/>
              </a:rPr>
              <a:t>C</a:t>
            </a:r>
            <a:r>
              <a:rPr dirty="0" sz="450" spc="30">
                <a:latin typeface="Verdana"/>
                <a:cs typeface="Verdana"/>
              </a:rPr>
              <a:t>E</a:t>
            </a:r>
            <a:r>
              <a:rPr dirty="0" sz="450" spc="40">
                <a:latin typeface="Verdana"/>
                <a:cs typeface="Verdana"/>
              </a:rPr>
              <a:t>N</a:t>
            </a:r>
            <a:r>
              <a:rPr dirty="0" sz="450" spc="5">
                <a:latin typeface="Verdana"/>
                <a:cs typeface="Verdana"/>
              </a:rPr>
              <a:t>T</a:t>
            </a:r>
            <a:r>
              <a:rPr dirty="0" sz="450" spc="35">
                <a:latin typeface="Verdana"/>
                <a:cs typeface="Verdana"/>
              </a:rPr>
              <a:t>R</a:t>
            </a:r>
            <a:r>
              <a:rPr dirty="0" sz="450" spc="55">
                <a:latin typeface="Verdana"/>
                <a:cs typeface="Verdana"/>
              </a:rPr>
              <a:t>O</a:t>
            </a:r>
            <a:r>
              <a:rPr dirty="0" sz="450" spc="35">
                <a:latin typeface="Verdana"/>
                <a:cs typeface="Verdana"/>
              </a:rPr>
              <a:t>L</a:t>
            </a:r>
            <a:r>
              <a:rPr dirty="0" sz="450" spc="-30">
                <a:latin typeface="Verdana"/>
                <a:cs typeface="Verdana"/>
              </a:rPr>
              <a:t>I</a:t>
            </a:r>
            <a:r>
              <a:rPr dirty="0" sz="450" spc="5">
                <a:latin typeface="Verdana"/>
                <a:cs typeface="Verdana"/>
              </a:rPr>
              <a:t>T</a:t>
            </a:r>
            <a:r>
              <a:rPr dirty="0" sz="450" spc="-65">
                <a:latin typeface="Verdana"/>
                <a:cs typeface="Verdana"/>
              </a:rPr>
              <a:t>»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G</a:t>
            </a:r>
            <a:r>
              <a:rPr dirty="0" sz="450" spc="10">
                <a:latin typeface="Verdana"/>
                <a:cs typeface="Verdana"/>
              </a:rPr>
              <a:t>o</a:t>
            </a:r>
            <a:r>
              <a:rPr dirty="0" sz="450" spc="70">
                <a:latin typeface="Verdana"/>
                <a:cs typeface="Verdana"/>
              </a:rPr>
              <a:t>m</a:t>
            </a:r>
            <a:r>
              <a:rPr dirty="0" sz="450" spc="15">
                <a:latin typeface="Verdana"/>
                <a:cs typeface="Verdana"/>
              </a:rPr>
              <a:t>e</a:t>
            </a:r>
            <a:r>
              <a:rPr dirty="0" sz="450" spc="5">
                <a:latin typeface="Verdana"/>
                <a:cs typeface="Verdana"/>
              </a:rPr>
              <a:t>l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422870" y="6904066"/>
            <a:ext cx="800100" cy="952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450" spc="-25" b="1">
                <a:latin typeface="Verdana"/>
                <a:cs typeface="Verdana"/>
              </a:rPr>
              <a:t>E</a:t>
            </a:r>
            <a:r>
              <a:rPr dirty="0" sz="450" b="1">
                <a:latin typeface="Verdana"/>
                <a:cs typeface="Verdana"/>
              </a:rPr>
              <a:t>m</a:t>
            </a:r>
            <a:r>
              <a:rPr dirty="0" sz="450" spc="-15" b="1">
                <a:latin typeface="Verdana"/>
                <a:cs typeface="Verdana"/>
              </a:rPr>
              <a:t>a</a:t>
            </a:r>
            <a:r>
              <a:rPr dirty="0" sz="450" spc="-30" b="1">
                <a:latin typeface="Verdana"/>
                <a:cs typeface="Verdana"/>
              </a:rPr>
              <a:t>il</a:t>
            </a:r>
            <a:r>
              <a:rPr dirty="0" sz="450" spc="-65" b="1">
                <a:latin typeface="Verdana"/>
                <a:cs typeface="Verdana"/>
              </a:rPr>
              <a:t>:</a:t>
            </a:r>
            <a:r>
              <a:rPr dirty="0" sz="450" spc="-15" b="1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  <a:hlinkClick r:id="rId23"/>
              </a:rPr>
              <a:t>d</a:t>
            </a:r>
            <a:r>
              <a:rPr dirty="0" sz="450" spc="-15">
                <a:latin typeface="Verdana"/>
                <a:cs typeface="Verdana"/>
                <a:hlinkClick r:id="rId23"/>
              </a:rPr>
              <a:t>k</a:t>
            </a:r>
            <a:r>
              <a:rPr dirty="0" sz="450" spc="-35">
                <a:latin typeface="Verdana"/>
                <a:cs typeface="Verdana"/>
                <a:hlinkClick r:id="rId23"/>
              </a:rPr>
              <a:t>r</a:t>
            </a:r>
            <a:r>
              <a:rPr dirty="0" sz="450" spc="-20">
                <a:latin typeface="Verdana"/>
                <a:cs typeface="Verdana"/>
                <a:hlinkClick r:id="rId23"/>
              </a:rPr>
              <a:t>a</a:t>
            </a:r>
            <a:r>
              <a:rPr dirty="0" sz="450">
                <a:latin typeface="Verdana"/>
                <a:cs typeface="Verdana"/>
                <a:hlinkClick r:id="rId23"/>
              </a:rPr>
              <a:t>n</a:t>
            </a:r>
            <a:r>
              <a:rPr dirty="0" sz="450">
                <a:latin typeface="Verdana"/>
                <a:cs typeface="Verdana"/>
                <a:hlinkClick r:id="rId23"/>
              </a:rPr>
              <a:t>p</a:t>
            </a:r>
            <a:r>
              <a:rPr dirty="0" sz="450" spc="-5">
                <a:latin typeface="Verdana"/>
                <a:cs typeface="Verdana"/>
                <a:hlinkClick r:id="rId23"/>
              </a:rPr>
              <a:t>r</a:t>
            </a:r>
            <a:r>
              <a:rPr dirty="0" sz="450" spc="10">
                <a:latin typeface="Verdana"/>
                <a:cs typeface="Verdana"/>
                <a:hlinkClick r:id="rId23"/>
              </a:rPr>
              <a:t>o</a:t>
            </a:r>
            <a:r>
              <a:rPr dirty="0" sz="450" spc="35">
                <a:latin typeface="Verdana"/>
                <a:cs typeface="Verdana"/>
                <a:hlinkClick r:id="rId23"/>
              </a:rPr>
              <a:t>m</a:t>
            </a:r>
            <a:r>
              <a:rPr dirty="0" sz="450" spc="-5">
                <a:latin typeface="Verdana"/>
                <a:cs typeface="Verdana"/>
                <a:hlinkClick r:id="rId23"/>
              </a:rPr>
              <a:t>@</a:t>
            </a:r>
            <a:r>
              <a:rPr dirty="0" sz="450" spc="35">
                <a:latin typeface="Verdana"/>
                <a:cs typeface="Verdana"/>
                <a:hlinkClick r:id="rId23"/>
              </a:rPr>
              <a:t>m</a:t>
            </a:r>
            <a:r>
              <a:rPr dirty="0" sz="450" spc="-20">
                <a:latin typeface="Verdana"/>
                <a:cs typeface="Verdana"/>
                <a:hlinkClick r:id="rId23"/>
              </a:rPr>
              <a:t>a</a:t>
            </a:r>
            <a:r>
              <a:rPr dirty="0" sz="450">
                <a:latin typeface="Verdana"/>
                <a:cs typeface="Verdana"/>
                <a:hlinkClick r:id="rId23"/>
              </a:rPr>
              <a:t>il</a:t>
            </a:r>
            <a:r>
              <a:rPr dirty="0" sz="450" spc="-70">
                <a:latin typeface="Verdana"/>
                <a:cs typeface="Verdana"/>
                <a:hlinkClick r:id="rId23"/>
              </a:rPr>
              <a:t>.</a:t>
            </a:r>
            <a:r>
              <a:rPr dirty="0" sz="450" spc="-5">
                <a:latin typeface="Verdana"/>
                <a:cs typeface="Verdana"/>
                <a:hlinkClick r:id="rId23"/>
              </a:rPr>
              <a:t>r</a:t>
            </a:r>
            <a:r>
              <a:rPr dirty="0" sz="450" spc="15">
                <a:latin typeface="Verdana"/>
                <a:cs typeface="Verdana"/>
                <a:hlinkClick r:id="rId23"/>
              </a:rPr>
              <a:t>u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753864" y="6904066"/>
            <a:ext cx="987425" cy="952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450" spc="-30" b="1">
                <a:latin typeface="Verdana"/>
                <a:cs typeface="Verdana"/>
              </a:rPr>
              <a:t>Email:</a:t>
            </a:r>
            <a:r>
              <a:rPr dirty="0" sz="450" spc="-15" b="1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  <a:hlinkClick r:id="rId24"/>
              </a:rPr>
              <a:t>prompodgotovka@mail.ru</a:t>
            </a:r>
            <a:endParaRPr sz="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16" y="0"/>
            <a:ext cx="4475480" cy="7152640"/>
          </a:xfrm>
          <a:custGeom>
            <a:avLst/>
            <a:gdLst/>
            <a:ahLst/>
            <a:cxnLst/>
            <a:rect l="l" t="t" r="r" b="b"/>
            <a:pathLst>
              <a:path w="4475480" h="7152640">
                <a:moveTo>
                  <a:pt x="4475429" y="7149630"/>
                </a:moveTo>
                <a:lnTo>
                  <a:pt x="4475429" y="2946"/>
                </a:lnTo>
                <a:lnTo>
                  <a:pt x="4475035" y="1988"/>
                </a:lnTo>
                <a:lnTo>
                  <a:pt x="4473448" y="396"/>
                </a:lnTo>
                <a:lnTo>
                  <a:pt x="4472482" y="0"/>
                </a:lnTo>
                <a:lnTo>
                  <a:pt x="2933" y="0"/>
                </a:lnTo>
                <a:lnTo>
                  <a:pt x="1981" y="396"/>
                </a:lnTo>
                <a:lnTo>
                  <a:pt x="393" y="1988"/>
                </a:lnTo>
                <a:lnTo>
                  <a:pt x="0" y="2946"/>
                </a:lnTo>
                <a:lnTo>
                  <a:pt x="0" y="7148499"/>
                </a:lnTo>
                <a:lnTo>
                  <a:pt x="0" y="7149630"/>
                </a:lnTo>
                <a:lnTo>
                  <a:pt x="393" y="7150582"/>
                </a:lnTo>
                <a:lnTo>
                  <a:pt x="1981" y="7152170"/>
                </a:lnTo>
                <a:lnTo>
                  <a:pt x="2933" y="7152576"/>
                </a:lnTo>
                <a:lnTo>
                  <a:pt x="4472482" y="7152576"/>
                </a:lnTo>
                <a:lnTo>
                  <a:pt x="4473448" y="7152170"/>
                </a:lnTo>
                <a:lnTo>
                  <a:pt x="4475035" y="7150582"/>
                </a:lnTo>
                <a:lnTo>
                  <a:pt x="4475429" y="714963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52" y="4941083"/>
            <a:ext cx="93577" cy="935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52" y="5181126"/>
            <a:ext cx="93577" cy="935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852" y="4741236"/>
            <a:ext cx="908050" cy="643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6555">
              <a:lnSpc>
                <a:spcPct val="100000"/>
              </a:lnSpc>
              <a:spcBef>
                <a:spcPts val="95"/>
              </a:spcBef>
            </a:pPr>
            <a:r>
              <a:rPr dirty="0" sz="900" spc="25" b="1">
                <a:latin typeface="Tahoma"/>
                <a:cs typeface="Tahoma"/>
              </a:rPr>
              <a:t>ЯЗЫКИ</a:t>
            </a:r>
            <a:endParaRPr sz="90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490"/>
              </a:spcBef>
            </a:pPr>
            <a:r>
              <a:rPr dirty="0" sz="450" spc="35" b="1">
                <a:latin typeface="Tahoma"/>
                <a:cs typeface="Tahoma"/>
              </a:rPr>
              <a:t>Английский: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450" spc="40">
                <a:latin typeface="Verdana"/>
                <a:cs typeface="Verdana"/>
              </a:rPr>
              <a:t>A</a:t>
            </a:r>
            <a:r>
              <a:rPr dirty="0" sz="450" spc="-15">
                <a:latin typeface="Verdana"/>
                <a:cs typeface="Verdana"/>
              </a:rPr>
              <a:t>2</a:t>
            </a:r>
            <a:r>
              <a:rPr dirty="0" sz="450" spc="-15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(</a:t>
            </a:r>
            <a:r>
              <a:rPr dirty="0" sz="450" spc="40">
                <a:latin typeface="Verdana"/>
                <a:cs typeface="Verdana"/>
              </a:rPr>
              <a:t>П</a:t>
            </a:r>
            <a:r>
              <a:rPr dirty="0" sz="450" spc="35">
                <a:latin typeface="Verdana"/>
                <a:cs typeface="Verdana"/>
              </a:rPr>
              <a:t>р</a:t>
            </a:r>
            <a:r>
              <a:rPr dirty="0" sz="450" spc="15">
                <a:latin typeface="Verdana"/>
                <a:cs typeface="Verdana"/>
              </a:rPr>
              <a:t>е</a:t>
            </a:r>
            <a:r>
              <a:rPr dirty="0" sz="450" spc="35">
                <a:latin typeface="Verdana"/>
                <a:cs typeface="Verdana"/>
              </a:rPr>
              <a:t>д</a:t>
            </a:r>
            <a:r>
              <a:rPr dirty="0" sz="450" spc="-65">
                <a:latin typeface="Verdana"/>
                <a:cs typeface="Verdana"/>
              </a:rPr>
              <a:t>.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с</a:t>
            </a:r>
            <a:r>
              <a:rPr dirty="0" sz="450" spc="35">
                <a:latin typeface="Verdana"/>
                <a:cs typeface="Verdana"/>
              </a:rPr>
              <a:t>р</a:t>
            </a:r>
            <a:r>
              <a:rPr dirty="0" sz="450" spc="15">
                <a:latin typeface="Verdana"/>
                <a:cs typeface="Verdana"/>
              </a:rPr>
              <a:t>е</a:t>
            </a:r>
            <a:r>
              <a:rPr dirty="0" sz="450" spc="35">
                <a:latin typeface="Verdana"/>
                <a:cs typeface="Verdana"/>
              </a:rPr>
              <a:t>д</a:t>
            </a:r>
            <a:r>
              <a:rPr dirty="0" sz="450" spc="30">
                <a:latin typeface="Verdana"/>
                <a:cs typeface="Verdana"/>
              </a:rPr>
              <a:t>н</a:t>
            </a:r>
            <a:r>
              <a:rPr dirty="0" sz="450" spc="25">
                <a:latin typeface="Verdana"/>
                <a:cs typeface="Verdana"/>
              </a:rPr>
              <a:t>и</a:t>
            </a:r>
            <a:r>
              <a:rPr dirty="0" sz="450" spc="40">
                <a:latin typeface="Verdana"/>
                <a:cs typeface="Verdana"/>
              </a:rPr>
              <a:t>й</a:t>
            </a:r>
            <a:r>
              <a:rPr dirty="0" sz="450" spc="-45">
                <a:latin typeface="Verdana"/>
                <a:cs typeface="Verdana"/>
              </a:rPr>
              <a:t> </a:t>
            </a:r>
            <a:r>
              <a:rPr dirty="0" sz="450" spc="-15">
                <a:latin typeface="Verdana"/>
                <a:cs typeface="Verdana"/>
              </a:rPr>
              <a:t>у</a:t>
            </a:r>
            <a:r>
              <a:rPr dirty="0" sz="450" spc="35">
                <a:latin typeface="Verdana"/>
                <a:cs typeface="Verdana"/>
              </a:rPr>
              <a:t>р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15">
                <a:latin typeface="Verdana"/>
                <a:cs typeface="Verdana"/>
              </a:rPr>
              <a:t>в</a:t>
            </a:r>
            <a:r>
              <a:rPr dirty="0" sz="450" spc="15">
                <a:latin typeface="Verdana"/>
                <a:cs typeface="Verdana"/>
              </a:rPr>
              <a:t>е</a:t>
            </a:r>
            <a:r>
              <a:rPr dirty="0" sz="450" spc="30">
                <a:latin typeface="Verdana"/>
                <a:cs typeface="Verdana"/>
              </a:rPr>
              <a:t>н</a:t>
            </a:r>
            <a:r>
              <a:rPr dirty="0" sz="450" spc="-5">
                <a:latin typeface="Verdana"/>
                <a:cs typeface="Verdana"/>
              </a:rPr>
              <a:t>ь</a:t>
            </a:r>
            <a:r>
              <a:rPr dirty="0" sz="450" spc="-50">
                <a:latin typeface="Verdana"/>
                <a:cs typeface="Verdana"/>
              </a:rPr>
              <a:t>)</a:t>
            </a:r>
            <a:endParaRPr sz="450">
              <a:latin typeface="Verdana"/>
              <a:cs typeface="Verdana"/>
            </a:endParaRPr>
          </a:p>
          <a:p>
            <a:pPr marL="114300">
              <a:lnSpc>
                <a:spcPct val="100000"/>
              </a:lnSpc>
              <a:spcBef>
                <a:spcPts val="484"/>
              </a:spcBef>
            </a:pPr>
            <a:r>
              <a:rPr dirty="0" sz="450" spc="35" b="1">
                <a:latin typeface="Tahoma"/>
                <a:cs typeface="Tahoma"/>
              </a:rPr>
              <a:t>Русский: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450" spc="45">
                <a:latin typeface="Verdana"/>
                <a:cs typeface="Verdana"/>
              </a:rPr>
              <a:t>Родной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485" y="5497986"/>
            <a:ext cx="6553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45" b="1">
                <a:latin typeface="Tahoma"/>
                <a:cs typeface="Tahoma"/>
              </a:rPr>
              <a:t>Н</a:t>
            </a:r>
            <a:r>
              <a:rPr dirty="0" sz="900" spc="85" b="1">
                <a:latin typeface="Tahoma"/>
                <a:cs typeface="Tahoma"/>
              </a:rPr>
              <a:t>А</a:t>
            </a:r>
            <a:r>
              <a:rPr dirty="0" sz="900" spc="30" b="1">
                <a:latin typeface="Tahoma"/>
                <a:cs typeface="Tahoma"/>
              </a:rPr>
              <a:t>Г</a:t>
            </a:r>
            <a:r>
              <a:rPr dirty="0" sz="900" spc="10" b="1">
                <a:latin typeface="Tahoma"/>
                <a:cs typeface="Tahoma"/>
              </a:rPr>
              <a:t>Р</a:t>
            </a:r>
            <a:r>
              <a:rPr dirty="0" sz="900" spc="85" b="1">
                <a:latin typeface="Tahoma"/>
                <a:cs typeface="Tahoma"/>
              </a:rPr>
              <a:t>А</a:t>
            </a:r>
            <a:r>
              <a:rPr dirty="0" sz="900" spc="45" b="1">
                <a:latin typeface="Tahoma"/>
                <a:cs typeface="Tahoma"/>
              </a:rPr>
              <a:t>Д</a:t>
            </a:r>
            <a:r>
              <a:rPr dirty="0" sz="900" spc="55" b="1">
                <a:latin typeface="Tahoma"/>
                <a:cs typeface="Tahoma"/>
              </a:rPr>
              <a:t>Ы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0815" y="1136954"/>
            <a:ext cx="4445" cy="5850890"/>
          </a:xfrm>
          <a:custGeom>
            <a:avLst/>
            <a:gdLst/>
            <a:ahLst/>
            <a:cxnLst/>
            <a:rect l="l" t="t" r="r" b="b"/>
            <a:pathLst>
              <a:path w="4444" h="5850890">
                <a:moveTo>
                  <a:pt x="4067" y="5850623"/>
                </a:moveTo>
                <a:lnTo>
                  <a:pt x="4067" y="0"/>
                </a:lnTo>
                <a:lnTo>
                  <a:pt x="0" y="0"/>
                </a:lnTo>
                <a:lnTo>
                  <a:pt x="0" y="5850623"/>
                </a:lnTo>
                <a:lnTo>
                  <a:pt x="4067" y="585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13548" y="1050203"/>
            <a:ext cx="2985135" cy="158559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900" spc="45" b="1">
                <a:latin typeface="Tahoma"/>
                <a:cs typeface="Tahoma"/>
              </a:rPr>
              <a:t>ПРОФИЛЬ</a:t>
            </a:r>
            <a:endParaRPr sz="900">
              <a:latin typeface="Tahoma"/>
              <a:cs typeface="Tahoma"/>
            </a:endParaRPr>
          </a:p>
          <a:p>
            <a:pPr marL="12700" marR="266700">
              <a:lnSpc>
                <a:spcPct val="128099"/>
              </a:lnSpc>
              <a:spcBef>
                <a:spcPts val="175"/>
              </a:spcBef>
            </a:pPr>
            <a:r>
              <a:rPr dirty="0" sz="500" spc="5">
                <a:latin typeface="Verdana"/>
                <a:cs typeface="Verdana"/>
              </a:rPr>
              <a:t>Привет,</a:t>
            </a:r>
            <a:r>
              <a:rPr dirty="0" sz="500" spc="-60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я</a:t>
            </a:r>
            <a:r>
              <a:rPr dirty="0" sz="500" spc="-3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инженер-разработчик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25">
                <a:latin typeface="Verdana"/>
                <a:cs typeface="Verdana"/>
              </a:rPr>
              <a:t>программного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обеспечения.</a:t>
            </a:r>
            <a:r>
              <a:rPr dirty="0" sz="500" spc="-60">
                <a:latin typeface="Verdana"/>
                <a:cs typeface="Verdana"/>
              </a:rPr>
              <a:t> </a:t>
            </a:r>
            <a:r>
              <a:rPr dirty="0" sz="500" spc="35">
                <a:latin typeface="Verdana"/>
                <a:cs typeface="Verdana"/>
              </a:rPr>
              <a:t>Мне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интересно </a:t>
            </a:r>
            <a:r>
              <a:rPr dirty="0" sz="500" spc="25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оживлять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статичные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шаблоны</a:t>
            </a:r>
            <a:r>
              <a:rPr dirty="0" sz="500" spc="-30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художников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или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дизайнеров.</a:t>
            </a:r>
            <a:r>
              <a:rPr dirty="0" sz="500" spc="-65">
                <a:latin typeface="Verdana"/>
                <a:cs typeface="Verdana"/>
              </a:rPr>
              <a:t> </a:t>
            </a:r>
            <a:r>
              <a:rPr dirty="0" sz="500" spc="35">
                <a:latin typeface="Verdana"/>
                <a:cs typeface="Verdana"/>
              </a:rPr>
              <a:t>А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также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создавать </a:t>
            </a:r>
            <a:r>
              <a:rPr dirty="0" sz="500" spc="1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удобные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30">
                <a:latin typeface="Verdana"/>
                <a:cs typeface="Verdana"/>
              </a:rPr>
              <a:t>и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интерактивные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интерфейсы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сайтов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30">
                <a:latin typeface="Verdana"/>
                <a:cs typeface="Verdana"/>
              </a:rPr>
              <a:t>и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приложений.</a:t>
            </a:r>
            <a:endParaRPr sz="500">
              <a:latin typeface="Verdana"/>
              <a:cs typeface="Verdana"/>
            </a:endParaRPr>
          </a:p>
          <a:p>
            <a:pPr marL="12700" marR="43180">
              <a:lnSpc>
                <a:spcPct val="128099"/>
              </a:lnSpc>
              <a:spcBef>
                <a:spcPts val="225"/>
              </a:spcBef>
            </a:pPr>
            <a:r>
              <a:rPr dirty="0" sz="500" spc="20">
                <a:latin typeface="Verdana"/>
                <a:cs typeface="Verdana"/>
              </a:rPr>
              <a:t>Многолетний </a:t>
            </a:r>
            <a:r>
              <a:rPr dirty="0" sz="500" spc="10">
                <a:latin typeface="Verdana"/>
                <a:cs typeface="Verdana"/>
              </a:rPr>
              <a:t>опыт работы </a:t>
            </a:r>
            <a:r>
              <a:rPr dirty="0" sz="500" spc="15">
                <a:latin typeface="Verdana"/>
                <a:cs typeface="Verdana"/>
              </a:rPr>
              <a:t>преподавателем позволил </a:t>
            </a:r>
            <a:r>
              <a:rPr dirty="0" sz="500" spc="35">
                <a:latin typeface="Verdana"/>
                <a:cs typeface="Verdana"/>
              </a:rPr>
              <a:t>мне </a:t>
            </a:r>
            <a:r>
              <a:rPr dirty="0" sz="500" spc="10">
                <a:latin typeface="Verdana"/>
                <a:cs typeface="Verdana"/>
              </a:rPr>
              <a:t>развить навыки </a:t>
            </a:r>
            <a:r>
              <a:rPr dirty="0" sz="500" spc="1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коммуникации </a:t>
            </a:r>
            <a:r>
              <a:rPr dirty="0" sz="500" spc="30">
                <a:latin typeface="Verdana"/>
                <a:cs typeface="Verdana"/>
              </a:rPr>
              <a:t>и </a:t>
            </a:r>
            <a:r>
              <a:rPr dirty="0" sz="500" spc="25">
                <a:latin typeface="Verdana"/>
                <a:cs typeface="Verdana"/>
              </a:rPr>
              <a:t>умение </a:t>
            </a:r>
            <a:r>
              <a:rPr dirty="0" sz="500" spc="10">
                <a:latin typeface="Verdana"/>
                <a:cs typeface="Verdana"/>
              </a:rPr>
              <a:t>четко доносить </a:t>
            </a:r>
            <a:r>
              <a:rPr dirty="0" sz="500" spc="20">
                <a:latin typeface="Verdana"/>
                <a:cs typeface="Verdana"/>
              </a:rPr>
              <a:t>свои </a:t>
            </a:r>
            <a:r>
              <a:rPr dirty="0" sz="500" spc="25">
                <a:latin typeface="Verdana"/>
                <a:cs typeface="Verdana"/>
              </a:rPr>
              <a:t>мысли </a:t>
            </a:r>
            <a:r>
              <a:rPr dirty="0" sz="500" spc="30">
                <a:latin typeface="Verdana"/>
                <a:cs typeface="Verdana"/>
              </a:rPr>
              <a:t>и </a:t>
            </a:r>
            <a:r>
              <a:rPr dirty="0" sz="500">
                <a:latin typeface="Verdana"/>
                <a:cs typeface="Verdana"/>
              </a:rPr>
              <a:t>идеи, </a:t>
            </a:r>
            <a:r>
              <a:rPr dirty="0" sz="500" spc="-5">
                <a:latin typeface="Verdana"/>
                <a:cs typeface="Verdana"/>
              </a:rPr>
              <a:t>а </a:t>
            </a:r>
            <a:r>
              <a:rPr dirty="0" sz="500" spc="10">
                <a:latin typeface="Verdana"/>
                <a:cs typeface="Verdana"/>
              </a:rPr>
              <a:t>опыт работы </a:t>
            </a:r>
            <a:r>
              <a:rPr dirty="0" sz="500" spc="15">
                <a:latin typeface="Verdana"/>
                <a:cs typeface="Verdana"/>
              </a:rPr>
              <a:t> </a:t>
            </a:r>
            <a:r>
              <a:rPr dirty="0" sz="500" spc="25">
                <a:latin typeface="Verdana"/>
                <a:cs typeface="Verdana"/>
              </a:rPr>
              <a:t>инженером </a:t>
            </a:r>
            <a:r>
              <a:rPr dirty="0" sz="500" spc="-35">
                <a:latin typeface="Verdana"/>
                <a:cs typeface="Verdana"/>
              </a:rPr>
              <a:t>- </a:t>
            </a:r>
            <a:r>
              <a:rPr dirty="0" sz="500">
                <a:latin typeface="Verdana"/>
                <a:cs typeface="Verdana"/>
              </a:rPr>
              <a:t>находить </a:t>
            </a:r>
            <a:r>
              <a:rPr dirty="0" sz="500" spc="10">
                <a:latin typeface="Verdana"/>
                <a:cs typeface="Verdana"/>
              </a:rPr>
              <a:t>эффективные </a:t>
            </a:r>
            <a:r>
              <a:rPr dirty="0" sz="500" spc="25">
                <a:latin typeface="Verdana"/>
                <a:cs typeface="Verdana"/>
              </a:rPr>
              <a:t>решения </a:t>
            </a:r>
            <a:r>
              <a:rPr dirty="0" sz="500" spc="10">
                <a:latin typeface="Verdana"/>
                <a:cs typeface="Verdana"/>
              </a:rPr>
              <a:t>сложных </a:t>
            </a:r>
            <a:r>
              <a:rPr dirty="0" sz="500" spc="-15">
                <a:latin typeface="Verdana"/>
                <a:cs typeface="Verdana"/>
              </a:rPr>
              <a:t>задач. </a:t>
            </a:r>
            <a:r>
              <a:rPr dirty="0" sz="500" spc="10">
                <a:latin typeface="Verdana"/>
                <a:cs typeface="Verdana"/>
              </a:rPr>
              <a:t>Будучи главным </a:t>
            </a:r>
            <a:r>
              <a:rPr dirty="0" sz="500" spc="15">
                <a:latin typeface="Verdana"/>
                <a:cs typeface="Verdana"/>
              </a:rPr>
              <a:t> </a:t>
            </a:r>
            <a:r>
              <a:rPr dirty="0" sz="500" spc="25">
                <a:latin typeface="Verdana"/>
                <a:cs typeface="Verdana"/>
              </a:rPr>
              <a:t>инженером </a:t>
            </a:r>
            <a:r>
              <a:rPr dirty="0" sz="500" spc="10">
                <a:latin typeface="Verdana"/>
                <a:cs typeface="Verdana"/>
              </a:rPr>
              <a:t>я </a:t>
            </a:r>
            <a:r>
              <a:rPr dirty="0" sz="500" spc="20">
                <a:latin typeface="Verdana"/>
                <a:cs typeface="Verdana"/>
              </a:rPr>
              <a:t>успешно </a:t>
            </a:r>
            <a:r>
              <a:rPr dirty="0" sz="500" spc="10">
                <a:latin typeface="Verdana"/>
                <a:cs typeface="Verdana"/>
              </a:rPr>
              <a:t>руководил </a:t>
            </a:r>
            <a:r>
              <a:rPr dirty="0" sz="500" spc="15">
                <a:latin typeface="Verdana"/>
                <a:cs typeface="Verdana"/>
              </a:rPr>
              <a:t>командой </a:t>
            </a:r>
            <a:r>
              <a:rPr dirty="0" sz="500" spc="5">
                <a:latin typeface="Verdana"/>
                <a:cs typeface="Verdana"/>
              </a:rPr>
              <a:t>специалистов, </a:t>
            </a:r>
            <a:r>
              <a:rPr dirty="0" sz="500" spc="15">
                <a:latin typeface="Verdana"/>
                <a:cs typeface="Verdana"/>
              </a:rPr>
              <a:t>распределяя </a:t>
            </a:r>
            <a:r>
              <a:rPr dirty="0" sz="500" spc="5">
                <a:latin typeface="Verdana"/>
                <a:cs typeface="Verdana"/>
              </a:rPr>
              <a:t>задания </a:t>
            </a:r>
            <a:r>
              <a:rPr dirty="0" sz="500" spc="30">
                <a:latin typeface="Verdana"/>
                <a:cs typeface="Verdana"/>
              </a:rPr>
              <a:t>и </a:t>
            </a:r>
            <a:r>
              <a:rPr dirty="0" sz="500" spc="35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обязанности. </a:t>
            </a:r>
            <a:r>
              <a:rPr dirty="0" sz="500" spc="30">
                <a:latin typeface="Verdana"/>
                <a:cs typeface="Verdana"/>
              </a:rPr>
              <a:t>Мои </a:t>
            </a:r>
            <a:r>
              <a:rPr dirty="0" sz="500" spc="15">
                <a:latin typeface="Verdana"/>
                <a:cs typeface="Verdana"/>
              </a:rPr>
              <a:t>сильные </a:t>
            </a:r>
            <a:r>
              <a:rPr dirty="0" sz="500">
                <a:latin typeface="Verdana"/>
                <a:cs typeface="Verdana"/>
              </a:rPr>
              <a:t>стороны: </a:t>
            </a:r>
            <a:r>
              <a:rPr dirty="0" sz="500" spc="25">
                <a:latin typeface="Verdana"/>
                <a:cs typeface="Verdana"/>
              </a:rPr>
              <a:t>умение </a:t>
            </a:r>
            <a:r>
              <a:rPr dirty="0" sz="500" spc="5">
                <a:latin typeface="Verdana"/>
                <a:cs typeface="Verdana"/>
              </a:rPr>
              <a:t>работать </a:t>
            </a:r>
            <a:r>
              <a:rPr dirty="0" sz="500" spc="10">
                <a:latin typeface="Verdana"/>
                <a:cs typeface="Verdana"/>
              </a:rPr>
              <a:t>в </a:t>
            </a:r>
            <a:r>
              <a:rPr dirty="0" sz="500" spc="5">
                <a:latin typeface="Verdana"/>
                <a:cs typeface="Verdana"/>
              </a:rPr>
              <a:t>команде, </a:t>
            </a:r>
            <a:r>
              <a:rPr dirty="0" sz="500" spc="15">
                <a:latin typeface="Verdana"/>
                <a:cs typeface="Verdana"/>
              </a:rPr>
              <a:t>вовлеченность </a:t>
            </a:r>
            <a:r>
              <a:rPr dirty="0" sz="500" spc="10">
                <a:latin typeface="Verdana"/>
                <a:cs typeface="Verdana"/>
              </a:rPr>
              <a:t>в </a:t>
            </a:r>
            <a:r>
              <a:rPr dirty="0" sz="500" spc="1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процесс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работы</a:t>
            </a:r>
            <a:r>
              <a:rPr dirty="0" sz="500" spc="-30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над</a:t>
            </a:r>
            <a:r>
              <a:rPr dirty="0" sz="500" spc="-60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проектом</a:t>
            </a:r>
            <a:r>
              <a:rPr dirty="0" sz="500" spc="-30">
                <a:latin typeface="Verdana"/>
                <a:cs typeface="Verdana"/>
              </a:rPr>
              <a:t> </a:t>
            </a:r>
            <a:r>
              <a:rPr dirty="0" sz="500" spc="30">
                <a:latin typeface="Verdana"/>
                <a:cs typeface="Verdana"/>
              </a:rPr>
              <a:t>и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способность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поставить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себя</a:t>
            </a:r>
            <a:r>
              <a:rPr dirty="0" sz="500" spc="-3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на</a:t>
            </a:r>
            <a:r>
              <a:rPr dirty="0" sz="500" spc="-55">
                <a:latin typeface="Verdana"/>
                <a:cs typeface="Verdana"/>
              </a:rPr>
              <a:t> </a:t>
            </a:r>
            <a:r>
              <a:rPr dirty="0" sz="500" spc="25">
                <a:latin typeface="Verdana"/>
                <a:cs typeface="Verdana"/>
              </a:rPr>
              <a:t>место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заказчика</a:t>
            </a:r>
            <a:r>
              <a:rPr dirty="0" sz="500" spc="-55">
                <a:latin typeface="Verdana"/>
                <a:cs typeface="Verdana"/>
              </a:rPr>
              <a:t> </a:t>
            </a:r>
            <a:r>
              <a:rPr dirty="0" sz="500" spc="20">
                <a:latin typeface="Verdana"/>
                <a:cs typeface="Verdana"/>
              </a:rPr>
              <a:t>или </a:t>
            </a:r>
            <a:r>
              <a:rPr dirty="0" sz="500" spc="25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конечного</a:t>
            </a:r>
            <a:r>
              <a:rPr dirty="0" sz="500" spc="-55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пользователя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чтобы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улучшить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-5">
                <a:latin typeface="Verdana"/>
                <a:cs typeface="Verdana"/>
              </a:rPr>
              <a:t>продукт,</a:t>
            </a:r>
            <a:r>
              <a:rPr dirty="0" sz="500" spc="-65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который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я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-5">
                <a:latin typeface="Verdana"/>
                <a:cs typeface="Verdana"/>
              </a:rPr>
              <a:t>создаю.</a:t>
            </a:r>
            <a:endParaRPr sz="500">
              <a:latin typeface="Verdana"/>
              <a:cs typeface="Verdana"/>
            </a:endParaRPr>
          </a:p>
          <a:p>
            <a:pPr marL="12700" marR="5080">
              <a:lnSpc>
                <a:spcPct val="128099"/>
              </a:lnSpc>
              <a:spcBef>
                <a:spcPts val="225"/>
              </a:spcBef>
            </a:pPr>
            <a:r>
              <a:rPr dirty="0" sz="500" spc="15">
                <a:latin typeface="Verdana"/>
                <a:cs typeface="Verdana"/>
              </a:rPr>
              <a:t>На данный </a:t>
            </a:r>
            <a:r>
              <a:rPr dirty="0" sz="500" spc="30">
                <a:latin typeface="Verdana"/>
                <a:cs typeface="Verdana"/>
              </a:rPr>
              <a:t>момент моя </a:t>
            </a:r>
            <a:r>
              <a:rPr dirty="0" sz="500" spc="10">
                <a:latin typeface="Verdana"/>
                <a:cs typeface="Verdana"/>
              </a:rPr>
              <a:t>цель — </a:t>
            </a:r>
            <a:r>
              <a:rPr dirty="0" sz="500">
                <a:latin typeface="Verdana"/>
                <a:cs typeface="Verdana"/>
              </a:rPr>
              <a:t>стать </a:t>
            </a:r>
            <a:r>
              <a:rPr dirty="0" sz="500" spc="20">
                <a:latin typeface="Verdana"/>
                <a:cs typeface="Verdana"/>
              </a:rPr>
              <a:t>успешным </a:t>
            </a:r>
            <a:r>
              <a:rPr dirty="0" sz="500" spc="10">
                <a:latin typeface="Verdana"/>
                <a:cs typeface="Verdana"/>
              </a:rPr>
              <a:t>фронтенд-разработчиком, </a:t>
            </a:r>
            <a:r>
              <a:rPr dirty="0" sz="500" spc="15">
                <a:latin typeface="Verdana"/>
                <a:cs typeface="Verdana"/>
              </a:rPr>
              <a:t> </a:t>
            </a:r>
            <a:r>
              <a:rPr dirty="0" sz="500" spc="25">
                <a:latin typeface="Verdana"/>
                <a:cs typeface="Verdana"/>
              </a:rPr>
              <a:t>способным </a:t>
            </a:r>
            <a:r>
              <a:rPr dirty="0" sz="500" spc="10">
                <a:latin typeface="Verdana"/>
                <a:cs typeface="Verdana"/>
              </a:rPr>
              <a:t>решать </a:t>
            </a:r>
            <a:r>
              <a:rPr dirty="0" sz="500" spc="15">
                <a:latin typeface="Verdana"/>
                <a:cs typeface="Verdana"/>
              </a:rPr>
              <a:t>сложные </a:t>
            </a:r>
            <a:r>
              <a:rPr dirty="0" sz="500" spc="5">
                <a:latin typeface="Verdana"/>
                <a:cs typeface="Verdana"/>
              </a:rPr>
              <a:t>задачи </a:t>
            </a:r>
            <a:r>
              <a:rPr dirty="0" sz="500" spc="10">
                <a:latin typeface="Verdana"/>
                <a:cs typeface="Verdana"/>
              </a:rPr>
              <a:t>в разных </a:t>
            </a:r>
            <a:r>
              <a:rPr dirty="0" sz="500" spc="-5">
                <a:latin typeface="Verdana"/>
                <a:cs typeface="Verdana"/>
              </a:rPr>
              <a:t>проектах. </a:t>
            </a:r>
            <a:r>
              <a:rPr dirty="0" sz="500" spc="15">
                <a:latin typeface="Verdana"/>
                <a:cs typeface="Verdana"/>
              </a:rPr>
              <a:t>Для </a:t>
            </a:r>
            <a:r>
              <a:rPr dirty="0" sz="500" spc="10">
                <a:latin typeface="Verdana"/>
                <a:cs typeface="Verdana"/>
              </a:rPr>
              <a:t>этого я </a:t>
            </a:r>
            <a:r>
              <a:rPr dirty="0" sz="500" spc="15">
                <a:latin typeface="Verdana"/>
                <a:cs typeface="Verdana"/>
              </a:rPr>
              <a:t>продолжаю </a:t>
            </a:r>
            <a:r>
              <a:rPr dirty="0" sz="500" spc="2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усердно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учиться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 spc="30">
                <a:latin typeface="Verdana"/>
                <a:cs typeface="Verdana"/>
              </a:rPr>
              <a:t>и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каждый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день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10">
                <a:latin typeface="Verdana"/>
                <a:cs typeface="Verdana"/>
              </a:rPr>
              <a:t>изучаю</a:t>
            </a:r>
            <a:r>
              <a:rPr dirty="0" sz="500" spc="-35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что-то</a:t>
            </a:r>
            <a:r>
              <a:rPr dirty="0" sz="500" spc="-5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новое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30">
                <a:latin typeface="Verdana"/>
                <a:cs typeface="Verdana"/>
              </a:rPr>
              <a:t>и</a:t>
            </a:r>
            <a:r>
              <a:rPr dirty="0" sz="500" spc="-45">
                <a:latin typeface="Verdana"/>
                <a:cs typeface="Verdana"/>
              </a:rPr>
              <a:t> </a:t>
            </a:r>
            <a:r>
              <a:rPr dirty="0" sz="500" spc="5">
                <a:latin typeface="Verdana"/>
                <a:cs typeface="Verdana"/>
              </a:rPr>
              <a:t>оттачиваю</a:t>
            </a:r>
            <a:r>
              <a:rPr dirty="0" sz="500" spc="-4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знания</a:t>
            </a:r>
            <a:r>
              <a:rPr dirty="0" sz="500" spc="-30">
                <a:latin typeface="Verdana"/>
                <a:cs typeface="Verdana"/>
              </a:rPr>
              <a:t> </a:t>
            </a:r>
            <a:r>
              <a:rPr dirty="0" sz="500" spc="15">
                <a:latin typeface="Verdana"/>
                <a:cs typeface="Verdana"/>
              </a:rPr>
              <a:t>на</a:t>
            </a:r>
            <a:r>
              <a:rPr dirty="0" sz="500" spc="-55">
                <a:latin typeface="Verdana"/>
                <a:cs typeface="Verdana"/>
              </a:rPr>
              <a:t> </a:t>
            </a:r>
            <a:r>
              <a:rPr dirty="0" sz="500">
                <a:latin typeface="Verdana"/>
                <a:cs typeface="Verdana"/>
              </a:rPr>
              <a:t>практике.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3548" y="5298625"/>
            <a:ext cx="9810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0" b="1">
                <a:latin typeface="Tahoma"/>
                <a:cs typeface="Tahoma"/>
              </a:rPr>
              <a:t>ОПЫТ</a:t>
            </a:r>
            <a:r>
              <a:rPr dirty="0" sz="900" spc="-70" b="1">
                <a:latin typeface="Tahoma"/>
                <a:cs typeface="Tahoma"/>
              </a:rPr>
              <a:t> </a:t>
            </a:r>
            <a:r>
              <a:rPr dirty="0" sz="900" spc="50" b="1">
                <a:latin typeface="Tahoma"/>
                <a:cs typeface="Tahoma"/>
              </a:rPr>
              <a:t>РАБОТЫ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3548" y="6543612"/>
            <a:ext cx="11118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45" b="1">
                <a:latin typeface="Tahoma"/>
                <a:cs typeface="Tahoma"/>
              </a:rPr>
              <a:t>Р</a:t>
            </a:r>
            <a:r>
              <a:rPr dirty="0" sz="900" spc="55" b="1">
                <a:latin typeface="Tahoma"/>
                <a:cs typeface="Tahoma"/>
              </a:rPr>
              <a:t>Е</a:t>
            </a:r>
            <a:r>
              <a:rPr dirty="0" sz="900" spc="5" b="1">
                <a:latin typeface="Tahoma"/>
                <a:cs typeface="Tahoma"/>
              </a:rPr>
              <a:t>К</a:t>
            </a:r>
            <a:r>
              <a:rPr dirty="0" sz="900" spc="70" b="1">
                <a:latin typeface="Tahoma"/>
                <a:cs typeface="Tahoma"/>
              </a:rPr>
              <a:t>О</a:t>
            </a:r>
            <a:r>
              <a:rPr dirty="0" sz="900" spc="60" b="1">
                <a:latin typeface="Tahoma"/>
                <a:cs typeface="Tahoma"/>
              </a:rPr>
              <a:t>М</a:t>
            </a:r>
            <a:r>
              <a:rPr dirty="0" sz="900" spc="55" b="1">
                <a:latin typeface="Tahoma"/>
                <a:cs typeface="Tahoma"/>
              </a:rPr>
              <a:t>Е</a:t>
            </a:r>
            <a:r>
              <a:rPr dirty="0" sz="900" spc="45" b="1">
                <a:latin typeface="Tahoma"/>
                <a:cs typeface="Tahoma"/>
              </a:rPr>
              <a:t>Н</a:t>
            </a:r>
            <a:r>
              <a:rPr dirty="0" sz="900" spc="45" b="1">
                <a:latin typeface="Tahoma"/>
                <a:cs typeface="Tahoma"/>
              </a:rPr>
              <a:t>Д</a:t>
            </a:r>
            <a:r>
              <a:rPr dirty="0" sz="900" spc="85" b="1">
                <a:latin typeface="Tahoma"/>
                <a:cs typeface="Tahoma"/>
              </a:rPr>
              <a:t>А</a:t>
            </a:r>
            <a:r>
              <a:rPr dirty="0" sz="900" spc="65" b="1">
                <a:latin typeface="Tahoma"/>
                <a:cs typeface="Tahoma"/>
              </a:rPr>
              <a:t>Ц</a:t>
            </a:r>
            <a:r>
              <a:rPr dirty="0" sz="900" spc="35" b="1">
                <a:latin typeface="Tahoma"/>
                <a:cs typeface="Tahoma"/>
              </a:rPr>
              <a:t>ИИ</a:t>
            </a:r>
            <a:endParaRPr sz="900">
              <a:latin typeface="Tahoma"/>
              <a:cs typeface="Tahoma"/>
            </a:endParaRPr>
          </a:p>
          <a:p>
            <a:pPr marL="20320">
              <a:lnSpc>
                <a:spcPct val="100000"/>
              </a:lnSpc>
              <a:spcBef>
                <a:spcPts val="459"/>
              </a:spcBef>
            </a:pPr>
            <a:r>
              <a:rPr dirty="0" sz="450" spc="75" b="1">
                <a:latin typeface="Tahoma"/>
                <a:cs typeface="Tahoma"/>
              </a:rPr>
              <a:t>А</a:t>
            </a:r>
            <a:r>
              <a:rPr dirty="0" sz="450" spc="-15" b="1">
                <a:latin typeface="Tahoma"/>
                <a:cs typeface="Tahoma"/>
              </a:rPr>
              <a:t>.</a:t>
            </a:r>
            <a:r>
              <a:rPr dirty="0" sz="450" spc="35" b="1">
                <a:latin typeface="Tahoma"/>
                <a:cs typeface="Tahoma"/>
              </a:rPr>
              <a:t>Н</a:t>
            </a:r>
            <a:r>
              <a:rPr dirty="0" sz="450" spc="-15" b="1">
                <a:latin typeface="Tahoma"/>
                <a:cs typeface="Tahoma"/>
              </a:rPr>
              <a:t>.</a:t>
            </a:r>
            <a:r>
              <a:rPr dirty="0" sz="450" spc="-5" b="1">
                <a:latin typeface="Tahoma"/>
                <a:cs typeface="Tahoma"/>
              </a:rPr>
              <a:t> </a:t>
            </a:r>
            <a:r>
              <a:rPr dirty="0" sz="450" spc="25" b="1">
                <a:latin typeface="Tahoma"/>
                <a:cs typeface="Tahoma"/>
              </a:rPr>
              <a:t>Ч</a:t>
            </a:r>
            <a:r>
              <a:rPr dirty="0" sz="450" spc="50" b="1">
                <a:latin typeface="Tahoma"/>
                <a:cs typeface="Tahoma"/>
              </a:rPr>
              <a:t>е</a:t>
            </a:r>
            <a:r>
              <a:rPr dirty="0" sz="450" spc="35" b="1">
                <a:latin typeface="Tahoma"/>
                <a:cs typeface="Tahoma"/>
              </a:rPr>
              <a:t>р</a:t>
            </a:r>
            <a:r>
              <a:rPr dirty="0" sz="450" spc="25" b="1">
                <a:latin typeface="Tahoma"/>
                <a:cs typeface="Tahoma"/>
              </a:rPr>
              <a:t>н</a:t>
            </a:r>
            <a:r>
              <a:rPr dirty="0" sz="450" spc="50" b="1">
                <a:latin typeface="Tahoma"/>
                <a:cs typeface="Tahoma"/>
              </a:rPr>
              <a:t>е</a:t>
            </a:r>
            <a:r>
              <a:rPr dirty="0" sz="450" spc="25" b="1">
                <a:latin typeface="Tahoma"/>
                <a:cs typeface="Tahoma"/>
              </a:rPr>
              <a:t>н</a:t>
            </a:r>
            <a:r>
              <a:rPr dirty="0" sz="450" spc="45" b="1">
                <a:latin typeface="Tahoma"/>
                <a:cs typeface="Tahoma"/>
              </a:rPr>
              <a:t>к</a:t>
            </a:r>
            <a:r>
              <a:rPr dirty="0" sz="450" spc="40" b="1">
                <a:latin typeface="Tahoma"/>
                <a:cs typeface="Tahoma"/>
              </a:rPr>
              <a:t>о</a:t>
            </a:r>
            <a:r>
              <a:rPr dirty="0" sz="450" spc="25" b="1">
                <a:latin typeface="Tahoma"/>
                <a:cs typeface="Tahoma"/>
              </a:rPr>
              <a:t>в</a:t>
            </a:r>
            <a:endParaRPr sz="450">
              <a:latin typeface="Tahoma"/>
              <a:cs typeface="Tahoma"/>
            </a:endParaRPr>
          </a:p>
          <a:p>
            <a:pPr marL="20320">
              <a:lnSpc>
                <a:spcPct val="100000"/>
              </a:lnSpc>
              <a:spcBef>
                <a:spcPts val="135"/>
              </a:spcBef>
            </a:pPr>
            <a:r>
              <a:rPr dirty="0" sz="350" spc="40">
                <a:latin typeface="Verdana"/>
                <a:cs typeface="Verdana"/>
              </a:rPr>
              <a:t>ОО</a:t>
            </a:r>
            <a:r>
              <a:rPr dirty="0" sz="350" spc="50">
                <a:latin typeface="Verdana"/>
                <a:cs typeface="Verdana"/>
              </a:rPr>
              <a:t>О</a:t>
            </a:r>
            <a:r>
              <a:rPr dirty="0" sz="350" spc="-35">
                <a:latin typeface="Verdana"/>
                <a:cs typeface="Verdana"/>
              </a:rPr>
              <a:t> </a:t>
            </a:r>
            <a:r>
              <a:rPr dirty="0" sz="350" spc="-40">
                <a:latin typeface="Verdana"/>
                <a:cs typeface="Verdana"/>
              </a:rPr>
              <a:t>«</a:t>
            </a:r>
            <a:r>
              <a:rPr dirty="0" sz="350" spc="50">
                <a:latin typeface="Verdana"/>
                <a:cs typeface="Verdana"/>
              </a:rPr>
              <a:t>П</a:t>
            </a:r>
            <a:r>
              <a:rPr dirty="0" sz="350" spc="35">
                <a:latin typeface="Verdana"/>
                <a:cs typeface="Verdana"/>
              </a:rPr>
              <a:t>р</a:t>
            </a:r>
            <a:r>
              <a:rPr dirty="0" sz="350" spc="40">
                <a:latin typeface="Verdana"/>
                <a:cs typeface="Verdana"/>
              </a:rPr>
              <a:t>о</a:t>
            </a:r>
            <a:r>
              <a:rPr dirty="0" sz="350" spc="40">
                <a:latin typeface="Verdana"/>
                <a:cs typeface="Verdana"/>
              </a:rPr>
              <a:t>м</a:t>
            </a:r>
            <a:r>
              <a:rPr dirty="0" sz="350" spc="30">
                <a:latin typeface="Verdana"/>
                <a:cs typeface="Verdana"/>
              </a:rPr>
              <a:t>п</a:t>
            </a:r>
            <a:r>
              <a:rPr dirty="0" sz="350" spc="40">
                <a:latin typeface="Verdana"/>
                <a:cs typeface="Verdana"/>
              </a:rPr>
              <a:t>о</a:t>
            </a:r>
            <a:r>
              <a:rPr dirty="0" sz="350" spc="35">
                <a:latin typeface="Verdana"/>
                <a:cs typeface="Verdana"/>
              </a:rPr>
              <a:t>д</a:t>
            </a:r>
            <a:r>
              <a:rPr dirty="0" sz="350" spc="20">
                <a:latin typeface="Verdana"/>
                <a:cs typeface="Verdana"/>
              </a:rPr>
              <a:t>г</a:t>
            </a:r>
            <a:r>
              <a:rPr dirty="0" sz="350" spc="40">
                <a:latin typeface="Verdana"/>
                <a:cs typeface="Verdana"/>
              </a:rPr>
              <a:t>о</a:t>
            </a:r>
            <a:r>
              <a:rPr dirty="0" sz="350" spc="15">
                <a:latin typeface="Verdana"/>
                <a:cs typeface="Verdana"/>
              </a:rPr>
              <a:t>т</a:t>
            </a:r>
            <a:r>
              <a:rPr dirty="0" sz="350" spc="40">
                <a:latin typeface="Verdana"/>
                <a:cs typeface="Verdana"/>
              </a:rPr>
              <a:t>о</a:t>
            </a:r>
            <a:r>
              <a:rPr dirty="0" sz="350" spc="15">
                <a:latin typeface="Verdana"/>
                <a:cs typeface="Verdana"/>
              </a:rPr>
              <a:t>в</a:t>
            </a:r>
            <a:r>
              <a:rPr dirty="0" sz="350" spc="15">
                <a:latin typeface="Verdana"/>
                <a:cs typeface="Verdana"/>
              </a:rPr>
              <a:t>к</a:t>
            </a:r>
            <a:r>
              <a:rPr dirty="0" sz="350" spc="10">
                <a:latin typeface="Verdana"/>
                <a:cs typeface="Verdana"/>
              </a:rPr>
              <a:t>а</a:t>
            </a:r>
            <a:r>
              <a:rPr dirty="0" sz="350" spc="-45">
                <a:latin typeface="Verdana"/>
                <a:cs typeface="Verdana"/>
              </a:rPr>
              <a:t>»</a:t>
            </a:r>
            <a:r>
              <a:rPr dirty="0" sz="350" spc="-20">
                <a:latin typeface="Verdana"/>
                <a:cs typeface="Verdana"/>
              </a:rPr>
              <a:t> </a:t>
            </a:r>
            <a:r>
              <a:rPr dirty="0" sz="350" spc="-35">
                <a:latin typeface="Verdana"/>
                <a:cs typeface="Verdana"/>
              </a:rPr>
              <a:t>/</a:t>
            </a:r>
            <a:r>
              <a:rPr dirty="0" sz="350" spc="-30">
                <a:latin typeface="Verdana"/>
                <a:cs typeface="Verdana"/>
              </a:rPr>
              <a:t> </a:t>
            </a:r>
            <a:r>
              <a:rPr dirty="0" sz="350" spc="55">
                <a:latin typeface="Verdana"/>
                <a:cs typeface="Verdana"/>
              </a:rPr>
              <a:t>Д</a:t>
            </a:r>
            <a:r>
              <a:rPr dirty="0" sz="350" spc="30">
                <a:latin typeface="Verdana"/>
                <a:cs typeface="Verdana"/>
              </a:rPr>
              <a:t>и</a:t>
            </a:r>
            <a:r>
              <a:rPr dirty="0" sz="350" spc="35">
                <a:latin typeface="Verdana"/>
                <a:cs typeface="Verdana"/>
              </a:rPr>
              <a:t>р</a:t>
            </a:r>
            <a:r>
              <a:rPr dirty="0" sz="350" spc="10">
                <a:latin typeface="Verdana"/>
                <a:cs typeface="Verdana"/>
              </a:rPr>
              <a:t>е</a:t>
            </a:r>
            <a:r>
              <a:rPr dirty="0" sz="350" spc="15">
                <a:latin typeface="Verdana"/>
                <a:cs typeface="Verdana"/>
              </a:rPr>
              <a:t>к</a:t>
            </a:r>
            <a:r>
              <a:rPr dirty="0" sz="350" spc="15">
                <a:latin typeface="Verdana"/>
                <a:cs typeface="Verdana"/>
              </a:rPr>
              <a:t>т</a:t>
            </a:r>
            <a:r>
              <a:rPr dirty="0" sz="350" spc="40">
                <a:latin typeface="Verdana"/>
                <a:cs typeface="Verdana"/>
              </a:rPr>
              <a:t>о</a:t>
            </a:r>
            <a:r>
              <a:rPr dirty="0" sz="350" spc="45">
                <a:latin typeface="Verdana"/>
                <a:cs typeface="Verdana"/>
              </a:rPr>
              <a:t>р</a:t>
            </a:r>
            <a:endParaRPr sz="3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2683" y="6719578"/>
            <a:ext cx="1296035" cy="18478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50" spc="45" b="1">
                <a:latin typeface="Tahoma"/>
                <a:cs typeface="Tahoma"/>
              </a:rPr>
              <a:t>С</a:t>
            </a:r>
            <a:r>
              <a:rPr dirty="0" sz="450" spc="-15" b="1">
                <a:latin typeface="Tahoma"/>
                <a:cs typeface="Tahoma"/>
              </a:rPr>
              <a:t>.</a:t>
            </a:r>
            <a:r>
              <a:rPr dirty="0" sz="450" spc="75" b="1">
                <a:latin typeface="Tahoma"/>
                <a:cs typeface="Tahoma"/>
              </a:rPr>
              <a:t>А</a:t>
            </a:r>
            <a:r>
              <a:rPr dirty="0" sz="450" spc="-15" b="1">
                <a:latin typeface="Tahoma"/>
                <a:cs typeface="Tahoma"/>
              </a:rPr>
              <a:t>.</a:t>
            </a:r>
            <a:r>
              <a:rPr dirty="0" sz="450" spc="-5" b="1">
                <a:latin typeface="Tahoma"/>
                <a:cs typeface="Tahoma"/>
              </a:rPr>
              <a:t> </a:t>
            </a:r>
            <a:r>
              <a:rPr dirty="0" sz="450" spc="15" b="1">
                <a:latin typeface="Tahoma"/>
                <a:cs typeface="Tahoma"/>
              </a:rPr>
              <a:t>Ш</a:t>
            </a:r>
            <a:r>
              <a:rPr dirty="0" sz="450" spc="50" b="1">
                <a:latin typeface="Tahoma"/>
                <a:cs typeface="Tahoma"/>
              </a:rPr>
              <a:t>е</a:t>
            </a:r>
            <a:r>
              <a:rPr dirty="0" sz="450" spc="10" b="1">
                <a:latin typeface="Tahoma"/>
                <a:cs typeface="Tahoma"/>
              </a:rPr>
              <a:t>в</a:t>
            </a:r>
            <a:r>
              <a:rPr dirty="0" sz="450" spc="50" b="1">
                <a:latin typeface="Tahoma"/>
                <a:cs typeface="Tahoma"/>
              </a:rPr>
              <a:t>ц</a:t>
            </a:r>
            <a:r>
              <a:rPr dirty="0" sz="450" spc="40" b="1">
                <a:latin typeface="Tahoma"/>
                <a:cs typeface="Tahoma"/>
              </a:rPr>
              <a:t>о</a:t>
            </a:r>
            <a:r>
              <a:rPr dirty="0" sz="450" spc="25" b="1">
                <a:latin typeface="Tahoma"/>
                <a:cs typeface="Tahoma"/>
              </a:rPr>
              <a:t>в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0" spc="35">
                <a:latin typeface="Verdana"/>
                <a:cs typeface="Verdana"/>
              </a:rPr>
              <a:t>Ч</a:t>
            </a:r>
            <a:r>
              <a:rPr dirty="0" sz="350" spc="35">
                <a:latin typeface="Verdana"/>
                <a:cs typeface="Verdana"/>
              </a:rPr>
              <a:t>У</a:t>
            </a:r>
            <a:r>
              <a:rPr dirty="0" sz="350" spc="50">
                <a:latin typeface="Verdana"/>
                <a:cs typeface="Verdana"/>
              </a:rPr>
              <a:t>О</a:t>
            </a:r>
            <a:r>
              <a:rPr dirty="0" sz="350" spc="-35">
                <a:latin typeface="Verdana"/>
                <a:cs typeface="Verdana"/>
              </a:rPr>
              <a:t> </a:t>
            </a:r>
            <a:r>
              <a:rPr dirty="0" sz="350" spc="-40">
                <a:latin typeface="Verdana"/>
                <a:cs typeface="Verdana"/>
              </a:rPr>
              <a:t>«</a:t>
            </a:r>
            <a:r>
              <a:rPr dirty="0" sz="350" spc="50">
                <a:latin typeface="Verdana"/>
                <a:cs typeface="Verdana"/>
              </a:rPr>
              <a:t>П</a:t>
            </a:r>
            <a:r>
              <a:rPr dirty="0" sz="350" spc="35">
                <a:latin typeface="Verdana"/>
                <a:cs typeface="Verdana"/>
              </a:rPr>
              <a:t>р</a:t>
            </a:r>
            <a:r>
              <a:rPr dirty="0" sz="350" spc="40">
                <a:latin typeface="Verdana"/>
                <a:cs typeface="Verdana"/>
              </a:rPr>
              <a:t>о</a:t>
            </a:r>
            <a:r>
              <a:rPr dirty="0" sz="350" spc="40">
                <a:latin typeface="Verdana"/>
                <a:cs typeface="Verdana"/>
              </a:rPr>
              <a:t>м</a:t>
            </a:r>
            <a:r>
              <a:rPr dirty="0" sz="350" spc="30">
                <a:latin typeface="Verdana"/>
                <a:cs typeface="Verdana"/>
              </a:rPr>
              <a:t>п</a:t>
            </a:r>
            <a:r>
              <a:rPr dirty="0" sz="350" spc="40">
                <a:latin typeface="Verdana"/>
                <a:cs typeface="Verdana"/>
              </a:rPr>
              <a:t>о</a:t>
            </a:r>
            <a:r>
              <a:rPr dirty="0" sz="350" spc="35">
                <a:latin typeface="Verdana"/>
                <a:cs typeface="Verdana"/>
              </a:rPr>
              <a:t>д</a:t>
            </a:r>
            <a:r>
              <a:rPr dirty="0" sz="350" spc="20">
                <a:latin typeface="Verdana"/>
                <a:cs typeface="Verdana"/>
              </a:rPr>
              <a:t>г</a:t>
            </a:r>
            <a:r>
              <a:rPr dirty="0" sz="350" spc="40">
                <a:latin typeface="Verdana"/>
                <a:cs typeface="Verdana"/>
              </a:rPr>
              <a:t>о</a:t>
            </a:r>
            <a:r>
              <a:rPr dirty="0" sz="350" spc="15">
                <a:latin typeface="Verdana"/>
                <a:cs typeface="Verdana"/>
              </a:rPr>
              <a:t>т</a:t>
            </a:r>
            <a:r>
              <a:rPr dirty="0" sz="350" spc="40">
                <a:latin typeface="Verdana"/>
                <a:cs typeface="Verdana"/>
              </a:rPr>
              <a:t>о</a:t>
            </a:r>
            <a:r>
              <a:rPr dirty="0" sz="350" spc="15">
                <a:latin typeface="Verdana"/>
                <a:cs typeface="Verdana"/>
              </a:rPr>
              <a:t>в</a:t>
            </a:r>
            <a:r>
              <a:rPr dirty="0" sz="350" spc="15">
                <a:latin typeface="Verdana"/>
                <a:cs typeface="Verdana"/>
              </a:rPr>
              <a:t>к</a:t>
            </a:r>
            <a:r>
              <a:rPr dirty="0" sz="350" spc="10">
                <a:latin typeface="Verdana"/>
                <a:cs typeface="Verdana"/>
              </a:rPr>
              <a:t>а</a:t>
            </a:r>
            <a:r>
              <a:rPr dirty="0" sz="350" spc="5">
                <a:latin typeface="Verdana"/>
                <a:cs typeface="Verdana"/>
              </a:rPr>
              <a:t>–</a:t>
            </a:r>
            <a:r>
              <a:rPr dirty="0" sz="350">
                <a:latin typeface="Verdana"/>
                <a:cs typeface="Verdana"/>
              </a:rPr>
              <a:t>О</a:t>
            </a:r>
            <a:r>
              <a:rPr dirty="0" sz="350" spc="35">
                <a:latin typeface="Verdana"/>
                <a:cs typeface="Verdana"/>
              </a:rPr>
              <a:t>б</a:t>
            </a:r>
            <a:r>
              <a:rPr dirty="0" sz="350" spc="35">
                <a:latin typeface="Verdana"/>
                <a:cs typeface="Verdana"/>
              </a:rPr>
              <a:t>р</a:t>
            </a:r>
            <a:r>
              <a:rPr dirty="0" sz="350" spc="10">
                <a:latin typeface="Verdana"/>
                <a:cs typeface="Verdana"/>
              </a:rPr>
              <a:t>а</a:t>
            </a:r>
            <a:r>
              <a:rPr dirty="0" sz="350" spc="5">
                <a:latin typeface="Verdana"/>
                <a:cs typeface="Verdana"/>
              </a:rPr>
              <a:t>з</a:t>
            </a:r>
            <a:r>
              <a:rPr dirty="0" sz="350" spc="40">
                <a:latin typeface="Verdana"/>
                <a:cs typeface="Verdana"/>
              </a:rPr>
              <a:t>о</a:t>
            </a:r>
            <a:r>
              <a:rPr dirty="0" sz="350" spc="15">
                <a:latin typeface="Verdana"/>
                <a:cs typeface="Verdana"/>
              </a:rPr>
              <a:t>в</a:t>
            </a:r>
            <a:r>
              <a:rPr dirty="0" sz="350" spc="10">
                <a:latin typeface="Verdana"/>
                <a:cs typeface="Verdana"/>
              </a:rPr>
              <a:t>а</a:t>
            </a:r>
            <a:r>
              <a:rPr dirty="0" sz="350" spc="30">
                <a:latin typeface="Verdana"/>
                <a:cs typeface="Verdana"/>
              </a:rPr>
              <a:t>н</a:t>
            </a:r>
            <a:r>
              <a:rPr dirty="0" sz="350" spc="30">
                <a:latin typeface="Verdana"/>
                <a:cs typeface="Verdana"/>
              </a:rPr>
              <a:t>и</a:t>
            </a:r>
            <a:r>
              <a:rPr dirty="0" sz="350" spc="10">
                <a:latin typeface="Verdana"/>
                <a:cs typeface="Verdana"/>
              </a:rPr>
              <a:t>е</a:t>
            </a:r>
            <a:r>
              <a:rPr dirty="0" sz="350" spc="-45">
                <a:latin typeface="Verdana"/>
                <a:cs typeface="Verdana"/>
              </a:rPr>
              <a:t>»</a:t>
            </a:r>
            <a:r>
              <a:rPr dirty="0" sz="350" spc="-20">
                <a:latin typeface="Verdana"/>
                <a:cs typeface="Verdana"/>
              </a:rPr>
              <a:t> </a:t>
            </a:r>
            <a:r>
              <a:rPr dirty="0" sz="350" spc="-35">
                <a:latin typeface="Verdana"/>
                <a:cs typeface="Verdana"/>
              </a:rPr>
              <a:t>/</a:t>
            </a:r>
            <a:r>
              <a:rPr dirty="0" sz="350" spc="-30">
                <a:latin typeface="Verdana"/>
                <a:cs typeface="Verdana"/>
              </a:rPr>
              <a:t> </a:t>
            </a:r>
            <a:r>
              <a:rPr dirty="0" sz="350" spc="55">
                <a:latin typeface="Verdana"/>
                <a:cs typeface="Verdana"/>
              </a:rPr>
              <a:t>Д</a:t>
            </a:r>
            <a:r>
              <a:rPr dirty="0" sz="350" spc="30">
                <a:latin typeface="Verdana"/>
                <a:cs typeface="Verdana"/>
              </a:rPr>
              <a:t>и</a:t>
            </a:r>
            <a:r>
              <a:rPr dirty="0" sz="350" spc="35">
                <a:latin typeface="Verdana"/>
                <a:cs typeface="Verdana"/>
              </a:rPr>
              <a:t>р</a:t>
            </a:r>
            <a:r>
              <a:rPr dirty="0" sz="350" spc="10">
                <a:latin typeface="Verdana"/>
                <a:cs typeface="Verdana"/>
              </a:rPr>
              <a:t>е</a:t>
            </a:r>
            <a:r>
              <a:rPr dirty="0" sz="350" spc="15">
                <a:latin typeface="Verdana"/>
                <a:cs typeface="Verdana"/>
              </a:rPr>
              <a:t>к</a:t>
            </a:r>
            <a:r>
              <a:rPr dirty="0" sz="350" spc="15">
                <a:latin typeface="Verdana"/>
                <a:cs typeface="Verdana"/>
              </a:rPr>
              <a:t>т</a:t>
            </a:r>
            <a:r>
              <a:rPr dirty="0" sz="350" spc="40">
                <a:latin typeface="Verdana"/>
                <a:cs typeface="Verdana"/>
              </a:rPr>
              <a:t>о</a:t>
            </a:r>
            <a:r>
              <a:rPr dirty="0" sz="350" spc="45">
                <a:latin typeface="Verdana"/>
                <a:cs typeface="Verdana"/>
              </a:rPr>
              <a:t>р</a:t>
            </a:r>
            <a:endParaRPr sz="35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231" y="222347"/>
            <a:ext cx="732113" cy="73152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70890">
              <a:lnSpc>
                <a:spcPts val="2120"/>
              </a:lnSpc>
              <a:spcBef>
                <a:spcPts val="95"/>
              </a:spcBef>
            </a:pPr>
            <a:r>
              <a:rPr dirty="0" spc="280"/>
              <a:t>НИКИТА</a:t>
            </a:r>
          </a:p>
          <a:p>
            <a:pPr marL="774700">
              <a:lnSpc>
                <a:spcPts val="2120"/>
              </a:lnSpc>
            </a:pPr>
            <a:r>
              <a:rPr dirty="0" u="sng" spc="3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КОНСТАНТИНОВ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13548" y="827251"/>
            <a:ext cx="249174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70">
                <a:latin typeface="Microsoft Sans Serif"/>
                <a:cs typeface="Microsoft Sans Serif"/>
              </a:rPr>
              <a:t>И</a:t>
            </a:r>
            <a:r>
              <a:rPr dirty="0" sz="450" spc="-40">
                <a:latin typeface="Microsoft Sans Serif"/>
                <a:cs typeface="Microsoft Sans Serif"/>
              </a:rPr>
              <a:t> </a:t>
            </a:r>
            <a:r>
              <a:rPr dirty="0" sz="450" spc="70">
                <a:latin typeface="Microsoft Sans Serif"/>
                <a:cs typeface="Microsoft Sans Serif"/>
              </a:rPr>
              <a:t>Н</a:t>
            </a:r>
            <a:r>
              <a:rPr dirty="0" sz="450" spc="-40">
                <a:latin typeface="Microsoft Sans Serif"/>
                <a:cs typeface="Microsoft Sans Serif"/>
              </a:rPr>
              <a:t> </a:t>
            </a:r>
            <a:r>
              <a:rPr dirty="0" sz="450" spc="70">
                <a:latin typeface="Microsoft Sans Serif"/>
                <a:cs typeface="Microsoft Sans Serif"/>
              </a:rPr>
              <a:t>Ж</a:t>
            </a:r>
            <a:r>
              <a:rPr dirty="0" sz="450" spc="-25">
                <a:latin typeface="Microsoft Sans Serif"/>
                <a:cs typeface="Microsoft Sans Serif"/>
              </a:rPr>
              <a:t> </a:t>
            </a:r>
            <a:r>
              <a:rPr dirty="0" sz="450" spc="25">
                <a:latin typeface="Microsoft Sans Serif"/>
                <a:cs typeface="Microsoft Sans Serif"/>
              </a:rPr>
              <a:t>Е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70">
                <a:latin typeface="Microsoft Sans Serif"/>
                <a:cs typeface="Microsoft Sans Serif"/>
              </a:rPr>
              <a:t>Н</a:t>
            </a:r>
            <a:r>
              <a:rPr dirty="0" sz="450" spc="-40">
                <a:latin typeface="Microsoft Sans Serif"/>
                <a:cs typeface="Microsoft Sans Serif"/>
              </a:rPr>
              <a:t> </a:t>
            </a:r>
            <a:r>
              <a:rPr dirty="0" sz="450" spc="25">
                <a:latin typeface="Microsoft Sans Serif"/>
                <a:cs typeface="Microsoft Sans Serif"/>
              </a:rPr>
              <a:t>Е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-10">
                <a:latin typeface="Microsoft Sans Serif"/>
                <a:cs typeface="Microsoft Sans Serif"/>
              </a:rPr>
              <a:t>Р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 spc="35">
                <a:latin typeface="Microsoft Sans Serif"/>
                <a:cs typeface="Microsoft Sans Serif"/>
              </a:rPr>
              <a:t>-</a:t>
            </a:r>
            <a:r>
              <a:rPr dirty="0" sz="450" spc="-20">
                <a:latin typeface="Microsoft Sans Serif"/>
                <a:cs typeface="Microsoft Sans Serif"/>
              </a:rPr>
              <a:t> </a:t>
            </a:r>
            <a:r>
              <a:rPr dirty="0" sz="450" spc="-10">
                <a:latin typeface="Microsoft Sans Serif"/>
                <a:cs typeface="Microsoft Sans Serif"/>
              </a:rPr>
              <a:t>Р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 spc="35">
                <a:latin typeface="Microsoft Sans Serif"/>
                <a:cs typeface="Microsoft Sans Serif"/>
              </a:rPr>
              <a:t>А</a:t>
            </a:r>
            <a:r>
              <a:rPr dirty="0" sz="450" spc="-10">
                <a:latin typeface="Microsoft Sans Serif"/>
                <a:cs typeface="Microsoft Sans Serif"/>
              </a:rPr>
              <a:t> </a:t>
            </a:r>
            <a:r>
              <a:rPr dirty="0" sz="450" spc="10">
                <a:latin typeface="Microsoft Sans Serif"/>
                <a:cs typeface="Microsoft Sans Serif"/>
              </a:rPr>
              <a:t>З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-10">
                <a:latin typeface="Microsoft Sans Serif"/>
                <a:cs typeface="Microsoft Sans Serif"/>
              </a:rPr>
              <a:t>Р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 spc="35">
                <a:latin typeface="Microsoft Sans Serif"/>
                <a:cs typeface="Microsoft Sans Serif"/>
              </a:rPr>
              <a:t>А</a:t>
            </a:r>
            <a:r>
              <a:rPr dirty="0" sz="450" spc="-10">
                <a:latin typeface="Microsoft Sans Serif"/>
                <a:cs typeface="Microsoft Sans Serif"/>
              </a:rPr>
              <a:t> </a:t>
            </a:r>
            <a:r>
              <a:rPr dirty="0" sz="450" spc="40">
                <a:latin typeface="Microsoft Sans Serif"/>
                <a:cs typeface="Microsoft Sans Serif"/>
              </a:rPr>
              <a:t>Б</a:t>
            </a:r>
            <a:r>
              <a:rPr dirty="0" sz="450" spc="-10">
                <a:latin typeface="Microsoft Sans Serif"/>
                <a:cs typeface="Microsoft Sans Serif"/>
              </a:rPr>
              <a:t> </a:t>
            </a:r>
            <a:r>
              <a:rPr dirty="0" sz="450" spc="90">
                <a:latin typeface="Microsoft Sans Serif"/>
                <a:cs typeface="Microsoft Sans Serif"/>
              </a:rPr>
              <a:t>О</a:t>
            </a:r>
            <a:r>
              <a:rPr dirty="0" sz="450" spc="-50">
                <a:latin typeface="Microsoft Sans Serif"/>
                <a:cs typeface="Microsoft Sans Serif"/>
              </a:rPr>
              <a:t> </a:t>
            </a:r>
            <a:r>
              <a:rPr dirty="0" sz="450" spc="35">
                <a:latin typeface="Microsoft Sans Serif"/>
                <a:cs typeface="Microsoft Sans Serif"/>
              </a:rPr>
              <a:t>Т</a:t>
            </a:r>
            <a:r>
              <a:rPr dirty="0" sz="450" spc="-20">
                <a:latin typeface="Microsoft Sans Serif"/>
                <a:cs typeface="Microsoft Sans Serif"/>
              </a:rPr>
              <a:t> </a:t>
            </a:r>
            <a:r>
              <a:rPr dirty="0" sz="450" spc="45">
                <a:latin typeface="Microsoft Sans Serif"/>
                <a:cs typeface="Microsoft Sans Serif"/>
              </a:rPr>
              <a:t>Ч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 spc="70">
                <a:latin typeface="Microsoft Sans Serif"/>
                <a:cs typeface="Microsoft Sans Serif"/>
              </a:rPr>
              <a:t>И</a:t>
            </a:r>
            <a:r>
              <a:rPr dirty="0" sz="450" spc="-40">
                <a:latin typeface="Microsoft Sans Serif"/>
                <a:cs typeface="Microsoft Sans Serif"/>
              </a:rPr>
              <a:t> </a:t>
            </a:r>
            <a:r>
              <a:rPr dirty="0" sz="450" spc="15">
                <a:latin typeface="Microsoft Sans Serif"/>
                <a:cs typeface="Microsoft Sans Serif"/>
              </a:rPr>
              <a:t>К </a:t>
            </a:r>
            <a:r>
              <a:rPr dirty="0" sz="450" spc="70">
                <a:latin typeface="Microsoft Sans Serif"/>
                <a:cs typeface="Microsoft Sans Serif"/>
              </a:rPr>
              <a:t> </a:t>
            </a:r>
            <a:r>
              <a:rPr dirty="0" sz="450" spc="55">
                <a:latin typeface="Microsoft Sans Serif"/>
                <a:cs typeface="Microsoft Sans Serif"/>
              </a:rPr>
              <a:t>П</a:t>
            </a:r>
            <a:r>
              <a:rPr dirty="0" sz="450" spc="-20">
                <a:latin typeface="Microsoft Sans Serif"/>
                <a:cs typeface="Microsoft Sans Serif"/>
              </a:rPr>
              <a:t> </a:t>
            </a:r>
            <a:r>
              <a:rPr dirty="0" sz="450" spc="-10">
                <a:latin typeface="Microsoft Sans Serif"/>
                <a:cs typeface="Microsoft Sans Serif"/>
              </a:rPr>
              <a:t>Р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 spc="90">
                <a:latin typeface="Microsoft Sans Serif"/>
                <a:cs typeface="Microsoft Sans Serif"/>
              </a:rPr>
              <a:t>О</a:t>
            </a:r>
            <a:r>
              <a:rPr dirty="0" sz="450" spc="-20">
                <a:latin typeface="Microsoft Sans Serif"/>
                <a:cs typeface="Microsoft Sans Serif"/>
              </a:rPr>
              <a:t> </a:t>
            </a:r>
            <a:r>
              <a:rPr dirty="0" sz="450" spc="30">
                <a:latin typeface="Microsoft Sans Serif"/>
                <a:cs typeface="Microsoft Sans Serif"/>
              </a:rPr>
              <a:t>Г</a:t>
            </a:r>
            <a:r>
              <a:rPr dirty="0" sz="450" spc="-25">
                <a:latin typeface="Microsoft Sans Serif"/>
                <a:cs typeface="Microsoft Sans Serif"/>
              </a:rPr>
              <a:t> </a:t>
            </a:r>
            <a:r>
              <a:rPr dirty="0" sz="450" spc="-10">
                <a:latin typeface="Microsoft Sans Serif"/>
                <a:cs typeface="Microsoft Sans Serif"/>
              </a:rPr>
              <a:t>Р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 spc="35">
                <a:latin typeface="Microsoft Sans Serif"/>
                <a:cs typeface="Microsoft Sans Serif"/>
              </a:rPr>
              <a:t>А</a:t>
            </a:r>
            <a:r>
              <a:rPr dirty="0" sz="450" spc="-10">
                <a:latin typeface="Microsoft Sans Serif"/>
                <a:cs typeface="Microsoft Sans Serif"/>
              </a:rPr>
              <a:t> </a:t>
            </a:r>
            <a:r>
              <a:rPr dirty="0" sz="450" spc="95">
                <a:latin typeface="Microsoft Sans Serif"/>
                <a:cs typeface="Microsoft Sans Serif"/>
              </a:rPr>
              <a:t>М</a:t>
            </a:r>
            <a:r>
              <a:rPr dirty="0" sz="450" spc="-15">
                <a:latin typeface="Microsoft Sans Serif"/>
                <a:cs typeface="Microsoft Sans Serif"/>
              </a:rPr>
              <a:t> </a:t>
            </a:r>
            <a:r>
              <a:rPr dirty="0" sz="450" spc="95">
                <a:latin typeface="Microsoft Sans Serif"/>
                <a:cs typeface="Microsoft Sans Serif"/>
              </a:rPr>
              <a:t>М</a:t>
            </a:r>
            <a:r>
              <a:rPr dirty="0" sz="450" spc="-15">
                <a:latin typeface="Microsoft Sans Serif"/>
                <a:cs typeface="Microsoft Sans Serif"/>
              </a:rPr>
              <a:t> </a:t>
            </a:r>
            <a:r>
              <a:rPr dirty="0" sz="450" spc="70">
                <a:latin typeface="Microsoft Sans Serif"/>
                <a:cs typeface="Microsoft Sans Serif"/>
              </a:rPr>
              <a:t>Н</a:t>
            </a:r>
            <a:r>
              <a:rPr dirty="0" sz="450" spc="-40">
                <a:latin typeface="Microsoft Sans Serif"/>
                <a:cs typeface="Microsoft Sans Serif"/>
              </a:rPr>
              <a:t> </a:t>
            </a:r>
            <a:r>
              <a:rPr dirty="0" sz="450" spc="90">
                <a:latin typeface="Microsoft Sans Serif"/>
                <a:cs typeface="Microsoft Sans Serif"/>
              </a:rPr>
              <a:t>О</a:t>
            </a:r>
            <a:r>
              <a:rPr dirty="0" sz="450" spc="-20">
                <a:latin typeface="Microsoft Sans Serif"/>
                <a:cs typeface="Microsoft Sans Serif"/>
              </a:rPr>
              <a:t> </a:t>
            </a:r>
            <a:r>
              <a:rPr dirty="0" sz="450" spc="30">
                <a:latin typeface="Microsoft Sans Serif"/>
                <a:cs typeface="Microsoft Sans Serif"/>
              </a:rPr>
              <a:t>Г</a:t>
            </a:r>
            <a:r>
              <a:rPr dirty="0" sz="450" spc="-25">
                <a:latin typeface="Microsoft Sans Serif"/>
                <a:cs typeface="Microsoft Sans Serif"/>
              </a:rPr>
              <a:t> </a:t>
            </a:r>
            <a:r>
              <a:rPr dirty="0" sz="450" spc="90">
                <a:latin typeface="Microsoft Sans Serif"/>
                <a:cs typeface="Microsoft Sans Serif"/>
              </a:rPr>
              <a:t>О</a:t>
            </a:r>
            <a:r>
              <a:rPr dirty="0" sz="450" spc="204">
                <a:latin typeface="Microsoft Sans Serif"/>
                <a:cs typeface="Microsoft Sans Serif"/>
              </a:rPr>
              <a:t> </a:t>
            </a:r>
            <a:r>
              <a:rPr dirty="0" sz="450" spc="90">
                <a:latin typeface="Microsoft Sans Serif"/>
                <a:cs typeface="Microsoft Sans Serif"/>
              </a:rPr>
              <a:t>О</a:t>
            </a:r>
            <a:r>
              <a:rPr dirty="0" sz="450" spc="-20">
                <a:latin typeface="Microsoft Sans Serif"/>
                <a:cs typeface="Microsoft Sans Serif"/>
              </a:rPr>
              <a:t> </a:t>
            </a:r>
            <a:r>
              <a:rPr dirty="0" sz="450" spc="40">
                <a:latin typeface="Microsoft Sans Serif"/>
                <a:cs typeface="Microsoft Sans Serif"/>
              </a:rPr>
              <a:t>Б</a:t>
            </a:r>
            <a:r>
              <a:rPr dirty="0" sz="450" spc="-10">
                <a:latin typeface="Microsoft Sans Serif"/>
                <a:cs typeface="Microsoft Sans Serif"/>
              </a:rPr>
              <a:t> </a:t>
            </a:r>
            <a:r>
              <a:rPr dirty="0" sz="450" spc="25">
                <a:latin typeface="Microsoft Sans Serif"/>
                <a:cs typeface="Microsoft Sans Serif"/>
              </a:rPr>
              <a:t>Е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40">
                <a:latin typeface="Microsoft Sans Serif"/>
                <a:cs typeface="Microsoft Sans Serif"/>
              </a:rPr>
              <a:t>С</a:t>
            </a:r>
            <a:r>
              <a:rPr dirty="0" sz="450" spc="-10">
                <a:latin typeface="Microsoft Sans Serif"/>
                <a:cs typeface="Microsoft Sans Serif"/>
              </a:rPr>
              <a:t> </a:t>
            </a:r>
            <a:r>
              <a:rPr dirty="0" sz="450" spc="55">
                <a:latin typeface="Microsoft Sans Serif"/>
                <a:cs typeface="Microsoft Sans Serif"/>
              </a:rPr>
              <a:t>П</a:t>
            </a:r>
            <a:r>
              <a:rPr dirty="0" sz="450" spc="-20">
                <a:latin typeface="Microsoft Sans Serif"/>
                <a:cs typeface="Microsoft Sans Serif"/>
              </a:rPr>
              <a:t> </a:t>
            </a:r>
            <a:r>
              <a:rPr dirty="0" sz="450" spc="25">
                <a:latin typeface="Microsoft Sans Serif"/>
                <a:cs typeface="Microsoft Sans Serif"/>
              </a:rPr>
              <a:t>Е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45">
                <a:latin typeface="Microsoft Sans Serif"/>
                <a:cs typeface="Microsoft Sans Serif"/>
              </a:rPr>
              <a:t>Ч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 spc="25">
                <a:latin typeface="Microsoft Sans Serif"/>
                <a:cs typeface="Microsoft Sans Serif"/>
              </a:rPr>
              <a:t>Е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70">
                <a:latin typeface="Microsoft Sans Serif"/>
                <a:cs typeface="Microsoft Sans Serif"/>
              </a:rPr>
              <a:t>Н</a:t>
            </a:r>
            <a:r>
              <a:rPr dirty="0" sz="450" spc="-40">
                <a:latin typeface="Microsoft Sans Serif"/>
                <a:cs typeface="Microsoft Sans Serif"/>
              </a:rPr>
              <a:t> </a:t>
            </a:r>
            <a:r>
              <a:rPr dirty="0" sz="450" spc="70">
                <a:latin typeface="Microsoft Sans Serif"/>
                <a:cs typeface="Microsoft Sans Serif"/>
              </a:rPr>
              <a:t>И</a:t>
            </a:r>
            <a:r>
              <a:rPr dirty="0" sz="450" spc="-40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Я</a:t>
            </a:r>
            <a:endParaRPr sz="45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81320" y="99465"/>
            <a:ext cx="342265" cy="163195"/>
            <a:chOff x="3981320" y="99465"/>
            <a:chExt cx="342265" cy="163195"/>
          </a:xfrm>
        </p:grpSpPr>
        <p:sp>
          <p:nvSpPr>
            <p:cNvPr id="16" name="object 16"/>
            <p:cNvSpPr/>
            <p:nvPr/>
          </p:nvSpPr>
          <p:spPr>
            <a:xfrm>
              <a:off x="3983354" y="10149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673" y="79340"/>
                  </a:moveTo>
                  <a:lnTo>
                    <a:pt x="158673" y="84548"/>
                  </a:lnTo>
                  <a:lnTo>
                    <a:pt x="158165" y="89708"/>
                  </a:lnTo>
                  <a:lnTo>
                    <a:pt x="157149" y="94818"/>
                  </a:lnTo>
                  <a:lnTo>
                    <a:pt x="156133" y="99928"/>
                  </a:lnTo>
                  <a:lnTo>
                    <a:pt x="145300" y="123418"/>
                  </a:lnTo>
                  <a:lnTo>
                    <a:pt x="142405" y="127749"/>
                  </a:lnTo>
                  <a:lnTo>
                    <a:pt x="139115" y="131757"/>
                  </a:lnTo>
                  <a:lnTo>
                    <a:pt x="135432" y="135439"/>
                  </a:lnTo>
                  <a:lnTo>
                    <a:pt x="131749" y="139124"/>
                  </a:lnTo>
                  <a:lnTo>
                    <a:pt x="94818" y="157152"/>
                  </a:lnTo>
                  <a:lnTo>
                    <a:pt x="89712" y="158169"/>
                  </a:lnTo>
                  <a:lnTo>
                    <a:pt x="84543" y="158676"/>
                  </a:lnTo>
                  <a:lnTo>
                    <a:pt x="79336" y="158676"/>
                  </a:lnTo>
                  <a:lnTo>
                    <a:pt x="74129" y="158676"/>
                  </a:lnTo>
                  <a:lnTo>
                    <a:pt x="48983" y="152638"/>
                  </a:lnTo>
                  <a:lnTo>
                    <a:pt x="44157" y="150643"/>
                  </a:lnTo>
                  <a:lnTo>
                    <a:pt x="23241" y="135439"/>
                  </a:lnTo>
                  <a:lnTo>
                    <a:pt x="19558" y="131757"/>
                  </a:lnTo>
                  <a:lnTo>
                    <a:pt x="16268" y="127749"/>
                  </a:lnTo>
                  <a:lnTo>
                    <a:pt x="13373" y="123418"/>
                  </a:lnTo>
                  <a:lnTo>
                    <a:pt x="10477" y="119087"/>
                  </a:lnTo>
                  <a:lnTo>
                    <a:pt x="1524" y="94818"/>
                  </a:lnTo>
                  <a:lnTo>
                    <a:pt x="508" y="89708"/>
                  </a:lnTo>
                  <a:lnTo>
                    <a:pt x="0" y="84548"/>
                  </a:lnTo>
                  <a:lnTo>
                    <a:pt x="0" y="79340"/>
                  </a:lnTo>
                  <a:lnTo>
                    <a:pt x="0" y="74131"/>
                  </a:lnTo>
                  <a:lnTo>
                    <a:pt x="13373" y="35262"/>
                  </a:lnTo>
                  <a:lnTo>
                    <a:pt x="16268" y="30932"/>
                  </a:lnTo>
                  <a:lnTo>
                    <a:pt x="48983" y="6042"/>
                  </a:lnTo>
                  <a:lnTo>
                    <a:pt x="53784" y="4048"/>
                  </a:lnTo>
                  <a:lnTo>
                    <a:pt x="58750" y="2540"/>
                  </a:lnTo>
                  <a:lnTo>
                    <a:pt x="63855" y="1527"/>
                  </a:lnTo>
                  <a:lnTo>
                    <a:pt x="68973" y="510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84543" y="0"/>
                  </a:lnTo>
                  <a:lnTo>
                    <a:pt x="89712" y="510"/>
                  </a:lnTo>
                  <a:lnTo>
                    <a:pt x="94818" y="1527"/>
                  </a:lnTo>
                  <a:lnTo>
                    <a:pt x="99923" y="2540"/>
                  </a:lnTo>
                  <a:lnTo>
                    <a:pt x="104889" y="4048"/>
                  </a:lnTo>
                  <a:lnTo>
                    <a:pt x="109702" y="6042"/>
                  </a:lnTo>
                  <a:lnTo>
                    <a:pt x="114515" y="8036"/>
                  </a:lnTo>
                  <a:lnTo>
                    <a:pt x="145300" y="35262"/>
                  </a:lnTo>
                  <a:lnTo>
                    <a:pt x="148196" y="39593"/>
                  </a:lnTo>
                  <a:lnTo>
                    <a:pt x="158673" y="74131"/>
                  </a:lnTo>
                  <a:lnTo>
                    <a:pt x="158673" y="79340"/>
                  </a:lnTo>
                  <a:close/>
                </a:path>
              </a:pathLst>
            </a:custGeom>
            <a:ln w="4068">
              <a:solidFill>
                <a:srgbClr val="30323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162374" y="10149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673" y="84548"/>
                  </a:moveTo>
                  <a:lnTo>
                    <a:pt x="158673" y="79340"/>
                  </a:lnTo>
                  <a:lnTo>
                    <a:pt x="158673" y="74131"/>
                  </a:lnTo>
                  <a:lnTo>
                    <a:pt x="158165" y="68972"/>
                  </a:lnTo>
                  <a:lnTo>
                    <a:pt x="142405" y="30932"/>
                  </a:lnTo>
                  <a:lnTo>
                    <a:pt x="104889" y="4048"/>
                  </a:lnTo>
                  <a:lnTo>
                    <a:pt x="84543" y="0"/>
                  </a:lnTo>
                  <a:lnTo>
                    <a:pt x="74129" y="0"/>
                  </a:lnTo>
                  <a:lnTo>
                    <a:pt x="30924" y="16267"/>
                  </a:lnTo>
                  <a:lnTo>
                    <a:pt x="4038" y="53792"/>
                  </a:lnTo>
                  <a:lnTo>
                    <a:pt x="0" y="74131"/>
                  </a:lnTo>
                  <a:lnTo>
                    <a:pt x="0" y="84548"/>
                  </a:lnTo>
                  <a:lnTo>
                    <a:pt x="16256" y="127749"/>
                  </a:lnTo>
                  <a:lnTo>
                    <a:pt x="53784" y="154632"/>
                  </a:lnTo>
                  <a:lnTo>
                    <a:pt x="74129" y="158676"/>
                  </a:lnTo>
                  <a:lnTo>
                    <a:pt x="84543" y="158676"/>
                  </a:lnTo>
                  <a:lnTo>
                    <a:pt x="127749" y="142413"/>
                  </a:lnTo>
                  <a:lnTo>
                    <a:pt x="154622" y="104889"/>
                  </a:lnTo>
                  <a:lnTo>
                    <a:pt x="158165" y="89708"/>
                  </a:lnTo>
                  <a:lnTo>
                    <a:pt x="158673" y="84548"/>
                  </a:lnTo>
                  <a:close/>
                </a:path>
              </a:pathLst>
            </a:custGeom>
            <a:solidFill>
              <a:srgbClr val="3032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162374" y="10149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673" y="79340"/>
                  </a:moveTo>
                  <a:lnTo>
                    <a:pt x="158673" y="84548"/>
                  </a:lnTo>
                  <a:lnTo>
                    <a:pt x="158165" y="89708"/>
                  </a:lnTo>
                  <a:lnTo>
                    <a:pt x="157149" y="94818"/>
                  </a:lnTo>
                  <a:lnTo>
                    <a:pt x="156133" y="99928"/>
                  </a:lnTo>
                  <a:lnTo>
                    <a:pt x="145300" y="123418"/>
                  </a:lnTo>
                  <a:lnTo>
                    <a:pt x="142405" y="127749"/>
                  </a:lnTo>
                  <a:lnTo>
                    <a:pt x="139115" y="131757"/>
                  </a:lnTo>
                  <a:lnTo>
                    <a:pt x="135432" y="135439"/>
                  </a:lnTo>
                  <a:lnTo>
                    <a:pt x="131749" y="139124"/>
                  </a:lnTo>
                  <a:lnTo>
                    <a:pt x="127749" y="142413"/>
                  </a:lnTo>
                  <a:lnTo>
                    <a:pt x="123418" y="145305"/>
                  </a:lnTo>
                  <a:lnTo>
                    <a:pt x="119087" y="148198"/>
                  </a:lnTo>
                  <a:lnTo>
                    <a:pt x="84543" y="158676"/>
                  </a:lnTo>
                  <a:lnTo>
                    <a:pt x="79336" y="158676"/>
                  </a:lnTo>
                  <a:lnTo>
                    <a:pt x="74129" y="158676"/>
                  </a:lnTo>
                  <a:lnTo>
                    <a:pt x="68961" y="158169"/>
                  </a:lnTo>
                  <a:lnTo>
                    <a:pt x="63855" y="157152"/>
                  </a:lnTo>
                  <a:lnTo>
                    <a:pt x="58750" y="156136"/>
                  </a:lnTo>
                  <a:lnTo>
                    <a:pt x="35255" y="145305"/>
                  </a:lnTo>
                  <a:lnTo>
                    <a:pt x="30924" y="142413"/>
                  </a:lnTo>
                  <a:lnTo>
                    <a:pt x="26924" y="139124"/>
                  </a:lnTo>
                  <a:lnTo>
                    <a:pt x="23241" y="135439"/>
                  </a:lnTo>
                  <a:lnTo>
                    <a:pt x="19545" y="131757"/>
                  </a:lnTo>
                  <a:lnTo>
                    <a:pt x="16256" y="127749"/>
                  </a:lnTo>
                  <a:lnTo>
                    <a:pt x="13373" y="123418"/>
                  </a:lnTo>
                  <a:lnTo>
                    <a:pt x="10477" y="119087"/>
                  </a:lnTo>
                  <a:lnTo>
                    <a:pt x="1524" y="94818"/>
                  </a:lnTo>
                  <a:lnTo>
                    <a:pt x="508" y="89708"/>
                  </a:lnTo>
                  <a:lnTo>
                    <a:pt x="0" y="84548"/>
                  </a:lnTo>
                  <a:lnTo>
                    <a:pt x="0" y="79340"/>
                  </a:lnTo>
                  <a:lnTo>
                    <a:pt x="0" y="74131"/>
                  </a:lnTo>
                  <a:lnTo>
                    <a:pt x="6032" y="48980"/>
                  </a:lnTo>
                  <a:lnTo>
                    <a:pt x="8026" y="44166"/>
                  </a:lnTo>
                  <a:lnTo>
                    <a:pt x="10477" y="39593"/>
                  </a:lnTo>
                  <a:lnTo>
                    <a:pt x="13373" y="35262"/>
                  </a:lnTo>
                  <a:lnTo>
                    <a:pt x="16256" y="30932"/>
                  </a:lnTo>
                  <a:lnTo>
                    <a:pt x="19545" y="26922"/>
                  </a:lnTo>
                  <a:lnTo>
                    <a:pt x="23241" y="23237"/>
                  </a:lnTo>
                  <a:lnTo>
                    <a:pt x="26924" y="19556"/>
                  </a:lnTo>
                  <a:lnTo>
                    <a:pt x="30924" y="16267"/>
                  </a:lnTo>
                  <a:lnTo>
                    <a:pt x="35255" y="13374"/>
                  </a:lnTo>
                  <a:lnTo>
                    <a:pt x="39585" y="10477"/>
                  </a:lnTo>
                  <a:lnTo>
                    <a:pt x="44157" y="8036"/>
                  </a:lnTo>
                  <a:lnTo>
                    <a:pt x="48971" y="6042"/>
                  </a:lnTo>
                  <a:lnTo>
                    <a:pt x="53784" y="4048"/>
                  </a:lnTo>
                  <a:lnTo>
                    <a:pt x="58750" y="2540"/>
                  </a:lnTo>
                  <a:lnTo>
                    <a:pt x="63855" y="1527"/>
                  </a:lnTo>
                  <a:lnTo>
                    <a:pt x="68961" y="510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84543" y="0"/>
                  </a:lnTo>
                  <a:lnTo>
                    <a:pt x="89700" y="510"/>
                  </a:lnTo>
                  <a:lnTo>
                    <a:pt x="94818" y="1527"/>
                  </a:lnTo>
                  <a:lnTo>
                    <a:pt x="99923" y="2540"/>
                  </a:lnTo>
                  <a:lnTo>
                    <a:pt x="123418" y="13374"/>
                  </a:lnTo>
                  <a:lnTo>
                    <a:pt x="127749" y="16267"/>
                  </a:lnTo>
                  <a:lnTo>
                    <a:pt x="145300" y="35262"/>
                  </a:lnTo>
                  <a:lnTo>
                    <a:pt x="148196" y="39593"/>
                  </a:lnTo>
                  <a:lnTo>
                    <a:pt x="150634" y="44166"/>
                  </a:lnTo>
                  <a:lnTo>
                    <a:pt x="152628" y="48980"/>
                  </a:lnTo>
                  <a:lnTo>
                    <a:pt x="154622" y="53792"/>
                  </a:lnTo>
                  <a:lnTo>
                    <a:pt x="156133" y="58752"/>
                  </a:lnTo>
                  <a:lnTo>
                    <a:pt x="157149" y="63861"/>
                  </a:lnTo>
                  <a:lnTo>
                    <a:pt x="158165" y="68972"/>
                  </a:lnTo>
                  <a:lnTo>
                    <a:pt x="158673" y="74131"/>
                  </a:lnTo>
                  <a:lnTo>
                    <a:pt x="158673" y="79340"/>
                  </a:lnTo>
                  <a:close/>
                </a:path>
              </a:pathLst>
            </a:custGeom>
            <a:ln w="4068">
              <a:solidFill>
                <a:srgbClr val="30323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012361" y="134245"/>
            <a:ext cx="281305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 spc="10">
                <a:latin typeface="Arial MT"/>
                <a:cs typeface="Arial MT"/>
              </a:rPr>
              <a:t>E</a:t>
            </a:r>
            <a:r>
              <a:rPr dirty="0" sz="400" spc="15">
                <a:latin typeface="Arial MT"/>
                <a:cs typeface="Arial MT"/>
              </a:rPr>
              <a:t>N</a:t>
            </a:r>
            <a:r>
              <a:rPr dirty="0" sz="400">
                <a:latin typeface="Arial MT"/>
                <a:cs typeface="Arial MT"/>
              </a:rPr>
              <a:t>      </a:t>
            </a:r>
            <a:r>
              <a:rPr dirty="0" sz="400" spc="25">
                <a:latin typeface="Arial MT"/>
                <a:cs typeface="Arial MT"/>
              </a:rPr>
              <a:t> </a:t>
            </a:r>
            <a:r>
              <a:rPr dirty="0" sz="400" spc="10">
                <a:solidFill>
                  <a:srgbClr val="F1F1F1"/>
                </a:solidFill>
                <a:latin typeface="Arial MT"/>
                <a:cs typeface="Arial MT"/>
              </a:rPr>
              <a:t>RU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852" y="1124253"/>
            <a:ext cx="1148715" cy="831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0190">
              <a:lnSpc>
                <a:spcPct val="100000"/>
              </a:lnSpc>
              <a:spcBef>
                <a:spcPts val="95"/>
              </a:spcBef>
            </a:pPr>
            <a:r>
              <a:rPr dirty="0" sz="900" spc="35" b="1">
                <a:latin typeface="Tahoma"/>
                <a:cs typeface="Tahoma"/>
              </a:rPr>
              <a:t>КОНТАКТЫ</a:t>
            </a:r>
            <a:endParaRPr sz="900">
              <a:latin typeface="Tahoma"/>
              <a:cs typeface="Tahoma"/>
            </a:endParaRPr>
          </a:p>
          <a:p>
            <a:pPr algn="r" marR="196850">
              <a:lnSpc>
                <a:spcPct val="100000"/>
              </a:lnSpc>
              <a:spcBef>
                <a:spcPts val="380"/>
              </a:spcBef>
            </a:pPr>
            <a:r>
              <a:rPr dirty="0" sz="500" spc="70" b="1">
                <a:latin typeface="Tahoma"/>
                <a:cs typeface="Tahoma"/>
              </a:rPr>
              <a:t>А</a:t>
            </a:r>
            <a:r>
              <a:rPr dirty="0" sz="500" spc="25" b="1">
                <a:latin typeface="Tahoma"/>
                <a:cs typeface="Tahoma"/>
              </a:rPr>
              <a:t>д</a:t>
            </a:r>
            <a:r>
              <a:rPr dirty="0" sz="500" spc="35" b="1">
                <a:latin typeface="Tahoma"/>
                <a:cs typeface="Tahoma"/>
              </a:rPr>
              <a:t>р</a:t>
            </a:r>
            <a:r>
              <a:rPr dirty="0" sz="500" spc="20" b="1">
                <a:latin typeface="Tahoma"/>
                <a:cs typeface="Tahoma"/>
              </a:rPr>
              <a:t>е</a:t>
            </a:r>
            <a:r>
              <a:rPr dirty="0" sz="500" spc="15" b="1">
                <a:latin typeface="Tahoma"/>
                <a:cs typeface="Tahoma"/>
              </a:rPr>
              <a:t>с</a:t>
            </a:r>
            <a:r>
              <a:rPr dirty="0" sz="500" spc="-50" b="1">
                <a:latin typeface="Tahoma"/>
                <a:cs typeface="Tahoma"/>
              </a:rPr>
              <a:t>:</a:t>
            </a:r>
            <a:r>
              <a:rPr dirty="0" sz="500" b="1">
                <a:latin typeface="Tahoma"/>
                <a:cs typeface="Tahoma"/>
              </a:rPr>
              <a:t>      </a:t>
            </a:r>
            <a:r>
              <a:rPr dirty="0" sz="500" spc="-60" b="1">
                <a:latin typeface="Tahoma"/>
                <a:cs typeface="Tahoma"/>
              </a:rPr>
              <a:t> </a:t>
            </a:r>
            <a:r>
              <a:rPr dirty="0" sz="500" spc="-10">
                <a:latin typeface="Verdana"/>
                <a:cs typeface="Verdana"/>
                <a:hlinkClick r:id="rId4"/>
              </a:rPr>
              <a:t>у</a:t>
            </a:r>
            <a:r>
              <a:rPr dirty="0" sz="500" spc="5">
                <a:latin typeface="Verdana"/>
                <a:cs typeface="Verdana"/>
                <a:hlinkClick r:id="rId4"/>
              </a:rPr>
              <a:t>л</a:t>
            </a:r>
            <a:r>
              <a:rPr dirty="0" sz="500" spc="-75">
                <a:latin typeface="Verdana"/>
                <a:cs typeface="Verdana"/>
                <a:hlinkClick r:id="rId4"/>
              </a:rPr>
              <a:t>.</a:t>
            </a:r>
            <a:r>
              <a:rPr dirty="0" sz="500" spc="-65">
                <a:latin typeface="Verdana"/>
                <a:cs typeface="Verdana"/>
                <a:hlinkClick r:id="rId4"/>
              </a:rPr>
              <a:t> </a:t>
            </a:r>
            <a:r>
              <a:rPr dirty="0" sz="500">
                <a:latin typeface="Verdana"/>
                <a:cs typeface="Verdana"/>
                <a:hlinkClick r:id="rId4"/>
              </a:rPr>
              <a:t>С</a:t>
            </a:r>
            <a:r>
              <a:rPr dirty="0" sz="500" spc="-10">
                <a:latin typeface="Verdana"/>
                <a:cs typeface="Verdana"/>
                <a:hlinkClick r:id="rId4"/>
              </a:rPr>
              <a:t>у</a:t>
            </a:r>
            <a:r>
              <a:rPr dirty="0" sz="500" spc="5">
                <a:latin typeface="Verdana"/>
                <a:cs typeface="Verdana"/>
                <a:hlinkClick r:id="rId4"/>
              </a:rPr>
              <a:t>л</a:t>
            </a:r>
            <a:r>
              <a:rPr dirty="0" sz="500" spc="-20">
                <a:latin typeface="Verdana"/>
                <a:cs typeface="Verdana"/>
                <a:hlinkClick r:id="rId4"/>
              </a:rPr>
              <a:t>а</a:t>
            </a:r>
            <a:r>
              <a:rPr dirty="0" sz="500" spc="40">
                <a:latin typeface="Verdana"/>
                <a:cs typeface="Verdana"/>
                <a:hlinkClick r:id="rId4"/>
              </a:rPr>
              <a:t>б</a:t>
            </a:r>
            <a:r>
              <a:rPr dirty="0" sz="500" spc="15">
                <a:latin typeface="Verdana"/>
                <a:cs typeface="Verdana"/>
                <a:hlinkClick r:id="rId4"/>
              </a:rPr>
              <a:t>е</a:t>
            </a:r>
            <a:r>
              <a:rPr dirty="0" sz="500" spc="40">
                <a:latin typeface="Verdana"/>
                <a:cs typeface="Verdana"/>
                <a:hlinkClick r:id="rId4"/>
              </a:rPr>
              <a:t>р</a:t>
            </a:r>
            <a:r>
              <a:rPr dirty="0" sz="500" spc="25">
                <a:latin typeface="Verdana"/>
                <a:cs typeface="Verdana"/>
                <a:hlinkClick r:id="rId4"/>
              </a:rPr>
              <a:t>и</a:t>
            </a:r>
            <a:r>
              <a:rPr dirty="0" sz="500" spc="5">
                <a:latin typeface="Verdana"/>
                <a:cs typeface="Verdana"/>
                <a:hlinkClick r:id="rId4"/>
              </a:rPr>
              <a:t>д</a:t>
            </a:r>
            <a:r>
              <a:rPr dirty="0" sz="500" spc="20">
                <a:latin typeface="Verdana"/>
                <a:cs typeface="Verdana"/>
                <a:hlinkClick r:id="rId4"/>
              </a:rPr>
              <a:t>з</a:t>
            </a:r>
            <a:r>
              <a:rPr dirty="0" sz="500" spc="15">
                <a:latin typeface="Verdana"/>
                <a:cs typeface="Verdana"/>
                <a:hlinkClick r:id="rId4"/>
              </a:rPr>
              <a:t>е</a:t>
            </a:r>
            <a:r>
              <a:rPr dirty="0" sz="500" spc="-75">
                <a:latin typeface="Verdana"/>
                <a:cs typeface="Verdana"/>
                <a:hlinkClick r:id="rId4"/>
              </a:rPr>
              <a:t>,</a:t>
            </a:r>
            <a:endParaRPr sz="500">
              <a:latin typeface="Verdana"/>
              <a:cs typeface="Verdana"/>
            </a:endParaRPr>
          </a:p>
          <a:p>
            <a:pPr algn="r" marR="256540">
              <a:lnSpc>
                <a:spcPct val="100000"/>
              </a:lnSpc>
              <a:spcBef>
                <a:spcPts val="5"/>
              </a:spcBef>
            </a:pPr>
            <a:r>
              <a:rPr dirty="0" sz="500" spc="35">
                <a:latin typeface="Verdana"/>
                <a:cs typeface="Verdana"/>
                <a:hlinkClick r:id="rId4"/>
              </a:rPr>
              <a:t>Б</a:t>
            </a:r>
            <a:r>
              <a:rPr dirty="0" sz="500" spc="-20">
                <a:latin typeface="Verdana"/>
                <a:cs typeface="Verdana"/>
                <a:hlinkClick r:id="rId4"/>
              </a:rPr>
              <a:t>а</a:t>
            </a:r>
            <a:r>
              <a:rPr dirty="0" sz="500">
                <a:latin typeface="Verdana"/>
                <a:cs typeface="Verdana"/>
                <a:hlinkClick r:id="rId4"/>
              </a:rPr>
              <a:t>т</a:t>
            </a:r>
            <a:r>
              <a:rPr dirty="0" sz="500" spc="-10">
                <a:latin typeface="Verdana"/>
                <a:cs typeface="Verdana"/>
                <a:hlinkClick r:id="rId4"/>
              </a:rPr>
              <a:t>у</a:t>
            </a:r>
            <a:r>
              <a:rPr dirty="0" sz="500" spc="65">
                <a:latin typeface="Verdana"/>
                <a:cs typeface="Verdana"/>
                <a:hlinkClick r:id="rId4"/>
              </a:rPr>
              <a:t>м</a:t>
            </a:r>
            <a:r>
              <a:rPr dirty="0" sz="500" spc="25">
                <a:latin typeface="Verdana"/>
                <a:cs typeface="Verdana"/>
                <a:hlinkClick r:id="rId4"/>
              </a:rPr>
              <a:t>и</a:t>
            </a:r>
            <a:r>
              <a:rPr dirty="0" sz="500" spc="-75">
                <a:latin typeface="Verdana"/>
                <a:cs typeface="Verdana"/>
                <a:hlinkClick r:id="rId4"/>
              </a:rPr>
              <a:t>,</a:t>
            </a:r>
            <a:r>
              <a:rPr dirty="0" sz="500" spc="-65">
                <a:latin typeface="Verdana"/>
                <a:cs typeface="Verdana"/>
                <a:hlinkClick r:id="rId4"/>
              </a:rPr>
              <a:t> </a:t>
            </a:r>
            <a:r>
              <a:rPr dirty="0" sz="500" spc="-60">
                <a:latin typeface="Verdana"/>
                <a:cs typeface="Verdana"/>
                <a:hlinkClick r:id="rId4"/>
              </a:rPr>
              <a:t>Г</a:t>
            </a:r>
            <a:r>
              <a:rPr dirty="0" sz="500" spc="40">
                <a:latin typeface="Verdana"/>
                <a:cs typeface="Verdana"/>
                <a:hlinkClick r:id="rId4"/>
              </a:rPr>
              <a:t>р</a:t>
            </a:r>
            <a:r>
              <a:rPr dirty="0" sz="500" spc="-10">
                <a:latin typeface="Verdana"/>
                <a:cs typeface="Verdana"/>
                <a:hlinkClick r:id="rId4"/>
              </a:rPr>
              <a:t>у</a:t>
            </a:r>
            <a:r>
              <a:rPr dirty="0" sz="500" spc="20">
                <a:latin typeface="Verdana"/>
                <a:cs typeface="Verdana"/>
                <a:hlinkClick r:id="rId4"/>
              </a:rPr>
              <a:t>з</a:t>
            </a:r>
            <a:r>
              <a:rPr dirty="0" sz="500" spc="25">
                <a:latin typeface="Verdana"/>
                <a:cs typeface="Verdana"/>
                <a:hlinkClick r:id="rId4"/>
              </a:rPr>
              <a:t>и</a:t>
            </a:r>
            <a:r>
              <a:rPr dirty="0" sz="500" spc="10">
                <a:latin typeface="Verdana"/>
                <a:cs typeface="Verdana"/>
                <a:hlinkClick r:id="rId4"/>
              </a:rPr>
              <a:t>я</a:t>
            </a:r>
            <a:endParaRPr sz="500">
              <a:latin typeface="Verdana"/>
              <a:cs typeface="Verdana"/>
            </a:endParaRPr>
          </a:p>
          <a:p>
            <a:pPr algn="just" marL="372110" marR="5080" indent="-360045">
              <a:lnSpc>
                <a:spcPct val="100000"/>
              </a:lnSpc>
              <a:spcBef>
                <a:spcPts val="170"/>
              </a:spcBef>
            </a:pPr>
            <a:r>
              <a:rPr dirty="0" sz="500" spc="15" b="1">
                <a:latin typeface="Tahoma"/>
                <a:cs typeface="Tahoma"/>
              </a:rPr>
              <a:t>Email:</a:t>
            </a:r>
            <a:r>
              <a:rPr dirty="0" sz="500" spc="20" b="1">
                <a:latin typeface="Tahoma"/>
                <a:cs typeface="Tahoma"/>
              </a:rPr>
              <a:t> </a:t>
            </a:r>
            <a:r>
              <a:rPr dirty="0" sz="500">
                <a:latin typeface="Verdana"/>
                <a:cs typeface="Verdana"/>
                <a:hlinkClick r:id="rId5"/>
              </a:rPr>
              <a:t>nick.konstantinov.job@ </a:t>
            </a:r>
            <a:r>
              <a:rPr dirty="0" sz="500" spc="-165">
                <a:latin typeface="Verdana"/>
                <a:cs typeface="Verdana"/>
                <a:hlinkClick r:id="rId5"/>
              </a:rPr>
              <a:t> </a:t>
            </a:r>
            <a:r>
              <a:rPr dirty="0" sz="500" spc="5">
                <a:latin typeface="Verdana"/>
                <a:cs typeface="Verdana"/>
                <a:hlinkClick r:id="rId5"/>
              </a:rPr>
              <a:t>gmail.com</a:t>
            </a:r>
            <a:endParaRPr sz="500">
              <a:latin typeface="Verdana"/>
              <a:cs typeface="Verdana"/>
            </a:endParaRPr>
          </a:p>
          <a:p>
            <a:pPr algn="just" marL="12700" marR="81280">
              <a:lnSpc>
                <a:spcPct val="128099"/>
              </a:lnSpc>
              <a:spcBef>
                <a:spcPts val="10"/>
              </a:spcBef>
            </a:pPr>
            <a:r>
              <a:rPr dirty="0" sz="500" spc="5" b="1">
                <a:latin typeface="Tahoma"/>
                <a:cs typeface="Tahoma"/>
              </a:rPr>
              <a:t>Telegram: </a:t>
            </a:r>
            <a:r>
              <a:rPr dirty="0" sz="500" spc="10">
                <a:latin typeface="Verdana"/>
                <a:cs typeface="Verdana"/>
                <a:hlinkClick r:id="rId6"/>
              </a:rPr>
              <a:t>@nick_konstantinov </a:t>
            </a:r>
            <a:r>
              <a:rPr dirty="0" sz="500" spc="-165">
                <a:latin typeface="Verdana"/>
                <a:cs typeface="Verdana"/>
              </a:rPr>
              <a:t> </a:t>
            </a:r>
            <a:r>
              <a:rPr dirty="0" sz="500" spc="30" b="1">
                <a:latin typeface="Tahoma"/>
                <a:cs typeface="Tahoma"/>
              </a:rPr>
              <a:t>L</a:t>
            </a:r>
            <a:r>
              <a:rPr dirty="0" sz="500" spc="5" b="1">
                <a:latin typeface="Tahoma"/>
                <a:cs typeface="Tahoma"/>
              </a:rPr>
              <a:t>i</a:t>
            </a:r>
            <a:r>
              <a:rPr dirty="0" sz="500" spc="25" b="1">
                <a:latin typeface="Tahoma"/>
                <a:cs typeface="Tahoma"/>
              </a:rPr>
              <a:t>n</a:t>
            </a:r>
            <a:r>
              <a:rPr dirty="0" sz="500" spc="45" b="1">
                <a:latin typeface="Tahoma"/>
                <a:cs typeface="Tahoma"/>
              </a:rPr>
              <a:t>k</a:t>
            </a:r>
            <a:r>
              <a:rPr dirty="0" sz="500" spc="20" b="1">
                <a:latin typeface="Tahoma"/>
                <a:cs typeface="Tahoma"/>
              </a:rPr>
              <a:t>e</a:t>
            </a:r>
            <a:r>
              <a:rPr dirty="0" sz="500" spc="35" b="1">
                <a:latin typeface="Tahoma"/>
                <a:cs typeface="Tahoma"/>
              </a:rPr>
              <a:t>d</a:t>
            </a:r>
            <a:r>
              <a:rPr dirty="0" sz="500" spc="-85" b="1">
                <a:latin typeface="Tahoma"/>
                <a:cs typeface="Tahoma"/>
              </a:rPr>
              <a:t>I</a:t>
            </a:r>
            <a:r>
              <a:rPr dirty="0" sz="500" spc="25" b="1">
                <a:latin typeface="Tahoma"/>
                <a:cs typeface="Tahoma"/>
              </a:rPr>
              <a:t>n</a:t>
            </a:r>
            <a:r>
              <a:rPr dirty="0" sz="500" spc="-50" b="1">
                <a:latin typeface="Tahoma"/>
                <a:cs typeface="Tahoma"/>
              </a:rPr>
              <a:t>:</a:t>
            </a:r>
            <a:r>
              <a:rPr dirty="0" sz="500" b="1">
                <a:latin typeface="Tahoma"/>
                <a:cs typeface="Tahoma"/>
              </a:rPr>
              <a:t> </a:t>
            </a:r>
            <a:r>
              <a:rPr dirty="0" sz="500" spc="35" b="1">
                <a:latin typeface="Tahoma"/>
                <a:cs typeface="Tahoma"/>
              </a:rPr>
              <a:t> </a:t>
            </a:r>
            <a:r>
              <a:rPr dirty="0" sz="500" spc="55">
                <a:latin typeface="Verdana"/>
                <a:cs typeface="Verdana"/>
                <a:hlinkClick r:id="rId7"/>
              </a:rPr>
              <a:t>M</a:t>
            </a:r>
            <a:r>
              <a:rPr dirty="0" sz="500" spc="-10">
                <a:latin typeface="Verdana"/>
                <a:cs typeface="Verdana"/>
                <a:hlinkClick r:id="rId7"/>
              </a:rPr>
              <a:t>i</a:t>
            </a:r>
            <a:r>
              <a:rPr dirty="0" sz="500" spc="20">
                <a:latin typeface="Verdana"/>
                <a:cs typeface="Verdana"/>
                <a:hlinkClick r:id="rId7"/>
              </a:rPr>
              <a:t>k</a:t>
            </a:r>
            <a:r>
              <a:rPr dirty="0" sz="500" spc="-10">
                <a:latin typeface="Verdana"/>
                <a:cs typeface="Verdana"/>
                <a:hlinkClick r:id="rId7"/>
              </a:rPr>
              <a:t>i</a:t>
            </a:r>
            <a:r>
              <a:rPr dirty="0" sz="500" spc="25">
                <a:latin typeface="Verdana"/>
                <a:cs typeface="Verdana"/>
                <a:hlinkClick r:id="rId7"/>
              </a:rPr>
              <a:t>t</a:t>
            </a:r>
            <a:r>
              <a:rPr dirty="0" sz="500">
                <a:latin typeface="Verdana"/>
                <a:cs typeface="Verdana"/>
                <a:hlinkClick r:id="rId7"/>
              </a:rPr>
              <a:t>a</a:t>
            </a:r>
            <a:r>
              <a:rPr dirty="0" sz="500" spc="-65">
                <a:latin typeface="Verdana"/>
                <a:cs typeface="Verdana"/>
                <a:hlinkClick r:id="rId7"/>
              </a:rPr>
              <a:t> </a:t>
            </a:r>
            <a:r>
              <a:rPr dirty="0" sz="500">
                <a:latin typeface="Verdana"/>
                <a:cs typeface="Verdana"/>
                <a:hlinkClick r:id="rId7"/>
              </a:rPr>
              <a:t>K</a:t>
            </a:r>
            <a:r>
              <a:rPr dirty="0" sz="500" spc="-15">
                <a:latin typeface="Verdana"/>
                <a:cs typeface="Verdana"/>
                <a:hlinkClick r:id="rId7"/>
              </a:rPr>
              <a:t>a</a:t>
            </a:r>
            <a:r>
              <a:rPr dirty="0" sz="500" spc="35">
                <a:latin typeface="Verdana"/>
                <a:cs typeface="Verdana"/>
                <a:hlinkClick r:id="rId7"/>
              </a:rPr>
              <a:t>n</a:t>
            </a:r>
            <a:r>
              <a:rPr dirty="0" sz="500" spc="-10">
                <a:latin typeface="Verdana"/>
                <a:cs typeface="Verdana"/>
                <a:hlinkClick r:id="rId7"/>
              </a:rPr>
              <a:t>s</a:t>
            </a:r>
            <a:r>
              <a:rPr dirty="0" sz="500" spc="25">
                <a:latin typeface="Verdana"/>
                <a:cs typeface="Verdana"/>
                <a:hlinkClick r:id="rId7"/>
              </a:rPr>
              <a:t>t</a:t>
            </a:r>
            <a:r>
              <a:rPr dirty="0" sz="500" spc="-15">
                <a:latin typeface="Verdana"/>
                <a:cs typeface="Verdana"/>
                <a:hlinkClick r:id="rId7"/>
              </a:rPr>
              <a:t>a</a:t>
            </a:r>
            <a:r>
              <a:rPr dirty="0" sz="500" spc="35">
                <a:latin typeface="Verdana"/>
                <a:cs typeface="Verdana"/>
                <a:hlinkClick r:id="rId7"/>
              </a:rPr>
              <a:t>n</a:t>
            </a:r>
            <a:r>
              <a:rPr dirty="0" sz="500" spc="25">
                <a:latin typeface="Verdana"/>
                <a:cs typeface="Verdana"/>
                <a:hlinkClick r:id="rId7"/>
              </a:rPr>
              <a:t>t</a:t>
            </a:r>
            <a:r>
              <a:rPr dirty="0" sz="500" spc="-10">
                <a:latin typeface="Verdana"/>
                <a:cs typeface="Verdana"/>
                <a:hlinkClick r:id="rId7"/>
              </a:rPr>
              <a:t>s</a:t>
            </a:r>
            <a:r>
              <a:rPr dirty="0" sz="500" spc="-10">
                <a:latin typeface="Verdana"/>
                <a:cs typeface="Verdana"/>
                <a:hlinkClick r:id="rId7"/>
              </a:rPr>
              <a:t>i</a:t>
            </a:r>
            <a:r>
              <a:rPr dirty="0" sz="500" spc="35">
                <a:latin typeface="Verdana"/>
                <a:cs typeface="Verdana"/>
                <a:hlinkClick r:id="rId7"/>
              </a:rPr>
              <a:t>n</a:t>
            </a:r>
            <a:r>
              <a:rPr dirty="0" sz="500" spc="-15">
                <a:latin typeface="Verdana"/>
                <a:cs typeface="Verdana"/>
                <a:hlinkClick r:id="rId7"/>
              </a:rPr>
              <a:t>a</a:t>
            </a:r>
            <a:r>
              <a:rPr dirty="0" sz="500" spc="20">
                <a:latin typeface="Verdana"/>
                <a:cs typeface="Verdana"/>
                <a:hlinkClick r:id="rId7"/>
              </a:rPr>
              <a:t>u </a:t>
            </a:r>
            <a:r>
              <a:rPr dirty="0" sz="500" spc="15">
                <a:latin typeface="Verdana"/>
                <a:cs typeface="Verdana"/>
              </a:rPr>
              <a:t> </a:t>
            </a:r>
            <a:r>
              <a:rPr dirty="0" sz="500" spc="10" b="1">
                <a:latin typeface="Tahoma"/>
                <a:cs typeface="Tahoma"/>
              </a:rPr>
              <a:t>GitHub:</a:t>
            </a:r>
            <a:r>
              <a:rPr dirty="0" sz="500" spc="160" b="1">
                <a:latin typeface="Tahoma"/>
                <a:cs typeface="Tahoma"/>
              </a:rPr>
              <a:t> </a:t>
            </a:r>
            <a:r>
              <a:rPr dirty="0" sz="500" spc="10">
                <a:latin typeface="Verdana"/>
                <a:cs typeface="Verdana"/>
                <a:hlinkClick r:id="rId8"/>
              </a:rPr>
              <a:t>nick-konstantinov</a:t>
            </a:r>
            <a:endParaRPr sz="500">
              <a:latin typeface="Verdana"/>
              <a:cs typeface="Verdan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552" y="2215132"/>
            <a:ext cx="113920" cy="11392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56362" y="2015283"/>
            <a:ext cx="1026794" cy="302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0" b="1">
                <a:latin typeface="Tahoma"/>
                <a:cs typeface="Tahoma"/>
              </a:rPr>
              <a:t>ПРОФ.</a:t>
            </a:r>
            <a:r>
              <a:rPr dirty="0" sz="900" spc="-65" b="1">
                <a:latin typeface="Tahoma"/>
                <a:cs typeface="Tahoma"/>
              </a:rPr>
              <a:t> </a:t>
            </a:r>
            <a:r>
              <a:rPr dirty="0" sz="900" spc="45" b="1">
                <a:latin typeface="Tahoma"/>
                <a:cs typeface="Tahoma"/>
              </a:rPr>
              <a:t>НАВЫКИ</a:t>
            </a:r>
            <a:endParaRPr sz="900">
              <a:latin typeface="Tahoma"/>
              <a:cs typeface="Tahoma"/>
            </a:endParaRPr>
          </a:p>
          <a:p>
            <a:pPr marL="57150">
              <a:lnSpc>
                <a:spcPct val="100000"/>
              </a:lnSpc>
              <a:spcBef>
                <a:spcPts val="555"/>
              </a:spcBef>
            </a:pPr>
            <a:r>
              <a:rPr dirty="0" sz="450" spc="25">
                <a:latin typeface="Verdana"/>
                <a:cs typeface="Verdana"/>
              </a:rPr>
              <a:t>HTML5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9552" y="2353462"/>
            <a:ext cx="1180465" cy="167005"/>
            <a:chOff x="79552" y="2353462"/>
            <a:chExt cx="1180465" cy="167005"/>
          </a:xfrm>
        </p:grpSpPr>
        <p:sp>
          <p:nvSpPr>
            <p:cNvPr id="24" name="object 24"/>
            <p:cNvSpPr/>
            <p:nvPr/>
          </p:nvSpPr>
          <p:spPr>
            <a:xfrm>
              <a:off x="79552" y="2353462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1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79889" y="16271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9552" y="2353462"/>
              <a:ext cx="1123315" cy="16510"/>
            </a:xfrm>
            <a:custGeom>
              <a:avLst/>
              <a:gdLst/>
              <a:ahLst/>
              <a:cxnLst/>
              <a:rect l="l" t="t" r="r" b="b"/>
              <a:pathLst>
                <a:path w="1123315" h="16510">
                  <a:moveTo>
                    <a:pt x="1122927" y="16271"/>
                  </a:moveTo>
                  <a:lnTo>
                    <a:pt x="1122927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22927" y="16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552" y="2406356"/>
              <a:ext cx="113920" cy="11392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01104" y="2409934"/>
            <a:ext cx="17843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35">
                <a:latin typeface="Verdana"/>
                <a:cs typeface="Verdana"/>
              </a:rPr>
              <a:t>C</a:t>
            </a:r>
            <a:r>
              <a:rPr dirty="0" sz="450" spc="-25">
                <a:latin typeface="Verdana"/>
                <a:cs typeface="Verdana"/>
              </a:rPr>
              <a:t>SS</a:t>
            </a:r>
            <a:r>
              <a:rPr dirty="0" sz="450" spc="-20">
                <a:latin typeface="Verdana"/>
                <a:cs typeface="Verdana"/>
              </a:rPr>
              <a:t>3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9552" y="2544686"/>
            <a:ext cx="1180465" cy="167005"/>
            <a:chOff x="79552" y="2544686"/>
            <a:chExt cx="1180465" cy="167005"/>
          </a:xfrm>
        </p:grpSpPr>
        <p:sp>
          <p:nvSpPr>
            <p:cNvPr id="29" name="object 29"/>
            <p:cNvSpPr/>
            <p:nvPr/>
          </p:nvSpPr>
          <p:spPr>
            <a:xfrm>
              <a:off x="79552" y="2544686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1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79889" y="16271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9552" y="2544686"/>
              <a:ext cx="1123315" cy="16510"/>
            </a:xfrm>
            <a:custGeom>
              <a:avLst/>
              <a:gdLst/>
              <a:ahLst/>
              <a:cxnLst/>
              <a:rect l="l" t="t" r="r" b="b"/>
              <a:pathLst>
                <a:path w="1123315" h="16510">
                  <a:moveTo>
                    <a:pt x="1122927" y="16271"/>
                  </a:moveTo>
                  <a:lnTo>
                    <a:pt x="1122927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22927" y="16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552" y="2597580"/>
              <a:ext cx="113920" cy="11392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01104" y="2601158"/>
            <a:ext cx="3390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0">
                <a:latin typeface="Verdana"/>
                <a:cs typeface="Verdana"/>
              </a:rPr>
              <a:t>JavaScript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9552" y="2735910"/>
            <a:ext cx="1180465" cy="167005"/>
            <a:chOff x="79552" y="2735910"/>
            <a:chExt cx="1180465" cy="167005"/>
          </a:xfrm>
        </p:grpSpPr>
        <p:sp>
          <p:nvSpPr>
            <p:cNvPr id="34" name="object 34"/>
            <p:cNvSpPr/>
            <p:nvPr/>
          </p:nvSpPr>
          <p:spPr>
            <a:xfrm>
              <a:off x="79552" y="2735910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1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79889" y="16271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552" y="2735910"/>
              <a:ext cx="1005205" cy="16510"/>
            </a:xfrm>
            <a:custGeom>
              <a:avLst/>
              <a:gdLst/>
              <a:ahLst/>
              <a:cxnLst/>
              <a:rect l="l" t="t" r="r" b="b"/>
              <a:pathLst>
                <a:path w="1005205" h="16510">
                  <a:moveTo>
                    <a:pt x="1004942" y="16271"/>
                  </a:moveTo>
                  <a:lnTo>
                    <a:pt x="1004942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004942" y="16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552" y="2788804"/>
              <a:ext cx="113920" cy="11392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01104" y="2792381"/>
            <a:ext cx="34353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5">
                <a:latin typeface="Verdana"/>
                <a:cs typeface="Verdana"/>
              </a:rPr>
              <a:t>TypeScript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9552" y="2927134"/>
            <a:ext cx="1180465" cy="167005"/>
            <a:chOff x="79552" y="2927134"/>
            <a:chExt cx="1180465" cy="167005"/>
          </a:xfrm>
        </p:grpSpPr>
        <p:sp>
          <p:nvSpPr>
            <p:cNvPr id="39" name="object 39"/>
            <p:cNvSpPr/>
            <p:nvPr/>
          </p:nvSpPr>
          <p:spPr>
            <a:xfrm>
              <a:off x="79552" y="2927134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6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1179889" y="1627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9552" y="2927134"/>
              <a:ext cx="826135" cy="16510"/>
            </a:xfrm>
            <a:custGeom>
              <a:avLst/>
              <a:gdLst/>
              <a:ahLst/>
              <a:cxnLst/>
              <a:rect l="l" t="t" r="r" b="b"/>
              <a:pathLst>
                <a:path w="826135" h="16510">
                  <a:moveTo>
                    <a:pt x="825921" y="16276"/>
                  </a:moveTo>
                  <a:lnTo>
                    <a:pt x="825921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825921" y="16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552" y="2980028"/>
              <a:ext cx="113920" cy="11392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01104" y="2983592"/>
            <a:ext cx="84328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40">
                <a:latin typeface="Verdana"/>
                <a:cs typeface="Verdana"/>
              </a:rPr>
              <a:t>A</a:t>
            </a:r>
            <a:r>
              <a:rPr dirty="0" sz="450" spc="35">
                <a:latin typeface="Verdana"/>
                <a:cs typeface="Verdana"/>
              </a:rPr>
              <a:t>n</a:t>
            </a:r>
            <a:r>
              <a:rPr dirty="0" sz="450" spc="35">
                <a:latin typeface="Verdana"/>
                <a:cs typeface="Verdana"/>
              </a:rPr>
              <a:t>g</a:t>
            </a:r>
            <a:r>
              <a:rPr dirty="0" sz="450" spc="30">
                <a:latin typeface="Verdana"/>
                <a:cs typeface="Verdana"/>
              </a:rPr>
              <a:t>u</a:t>
            </a:r>
            <a:r>
              <a:rPr dirty="0" sz="450">
                <a:latin typeface="Verdana"/>
                <a:cs typeface="Verdana"/>
              </a:rPr>
              <a:t>l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>
                <a:latin typeface="Verdana"/>
                <a:cs typeface="Verdana"/>
              </a:rPr>
              <a:t>r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(</a:t>
            </a:r>
            <a:r>
              <a:rPr dirty="0" sz="450" spc="40">
                <a:latin typeface="Verdana"/>
                <a:cs typeface="Verdana"/>
              </a:rPr>
              <a:t>б</a:t>
            </a:r>
            <a:r>
              <a:rPr dirty="0" sz="450" spc="10">
                <a:latin typeface="Verdana"/>
                <a:cs typeface="Verdana"/>
              </a:rPr>
              <a:t>а</a:t>
            </a:r>
            <a:r>
              <a:rPr dirty="0" sz="450" spc="15">
                <a:latin typeface="Verdana"/>
                <a:cs typeface="Verdana"/>
              </a:rPr>
              <a:t>з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15">
                <a:latin typeface="Verdana"/>
                <a:cs typeface="Verdana"/>
              </a:rPr>
              <a:t>в</a:t>
            </a:r>
            <a:r>
              <a:rPr dirty="0" sz="450" spc="20">
                <a:latin typeface="Verdana"/>
                <a:cs typeface="Verdana"/>
              </a:rPr>
              <a:t>ы</a:t>
            </a:r>
            <a:r>
              <a:rPr dirty="0" sz="450" spc="25">
                <a:latin typeface="Verdana"/>
                <a:cs typeface="Verdana"/>
              </a:rPr>
              <a:t>е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з</a:t>
            </a:r>
            <a:r>
              <a:rPr dirty="0" sz="450" spc="30">
                <a:latin typeface="Verdana"/>
                <a:cs typeface="Verdana"/>
              </a:rPr>
              <a:t>н</a:t>
            </a:r>
            <a:r>
              <a:rPr dirty="0" sz="450" spc="10">
                <a:latin typeface="Verdana"/>
                <a:cs typeface="Verdana"/>
              </a:rPr>
              <a:t>а</a:t>
            </a:r>
            <a:r>
              <a:rPr dirty="0" sz="450" spc="30">
                <a:latin typeface="Verdana"/>
                <a:cs typeface="Verdana"/>
              </a:rPr>
              <a:t>н</a:t>
            </a:r>
            <a:r>
              <a:rPr dirty="0" sz="450" spc="25">
                <a:latin typeface="Verdana"/>
                <a:cs typeface="Verdana"/>
              </a:rPr>
              <a:t>и</a:t>
            </a:r>
            <a:r>
              <a:rPr dirty="0" sz="450" spc="15">
                <a:latin typeface="Verdana"/>
                <a:cs typeface="Verdana"/>
              </a:rPr>
              <a:t>я</a:t>
            </a:r>
            <a:r>
              <a:rPr dirty="0" sz="450" spc="-50">
                <a:latin typeface="Verdana"/>
                <a:cs typeface="Verdana"/>
              </a:rPr>
              <a:t>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9552" y="3118358"/>
            <a:ext cx="1180465" cy="167005"/>
            <a:chOff x="79552" y="3118358"/>
            <a:chExt cx="1180465" cy="167005"/>
          </a:xfrm>
        </p:grpSpPr>
        <p:sp>
          <p:nvSpPr>
            <p:cNvPr id="44" name="object 44"/>
            <p:cNvSpPr/>
            <p:nvPr/>
          </p:nvSpPr>
          <p:spPr>
            <a:xfrm>
              <a:off x="79552" y="3118358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6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1179889" y="1627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9552" y="3118358"/>
              <a:ext cx="590550" cy="16510"/>
            </a:xfrm>
            <a:custGeom>
              <a:avLst/>
              <a:gdLst/>
              <a:ahLst/>
              <a:cxnLst/>
              <a:rect l="l" t="t" r="r" b="b"/>
              <a:pathLst>
                <a:path w="590550" h="16510">
                  <a:moveTo>
                    <a:pt x="589944" y="16276"/>
                  </a:moveTo>
                  <a:lnTo>
                    <a:pt x="589944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589944" y="16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552" y="3171252"/>
              <a:ext cx="113920" cy="11392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201104" y="3174816"/>
            <a:ext cx="31496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25">
                <a:latin typeface="Verdana"/>
                <a:cs typeface="Verdana"/>
              </a:rPr>
              <a:t>Webpack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9552" y="3309582"/>
            <a:ext cx="1180465" cy="16510"/>
            <a:chOff x="79552" y="3309582"/>
            <a:chExt cx="1180465" cy="16510"/>
          </a:xfrm>
        </p:grpSpPr>
        <p:sp>
          <p:nvSpPr>
            <p:cNvPr id="49" name="object 49"/>
            <p:cNvSpPr/>
            <p:nvPr/>
          </p:nvSpPr>
          <p:spPr>
            <a:xfrm>
              <a:off x="79552" y="3309582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6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1179889" y="1627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9552" y="3309582"/>
              <a:ext cx="887094" cy="16510"/>
            </a:xfrm>
            <a:custGeom>
              <a:avLst/>
              <a:gdLst/>
              <a:ahLst/>
              <a:cxnLst/>
              <a:rect l="l" t="t" r="r" b="b"/>
              <a:pathLst>
                <a:path w="887094" h="16510">
                  <a:moveTo>
                    <a:pt x="886951" y="16276"/>
                  </a:moveTo>
                  <a:lnTo>
                    <a:pt x="886951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886951" y="16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1" name="object 5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9552" y="3635068"/>
            <a:ext cx="113920" cy="113920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201104" y="3435219"/>
            <a:ext cx="934719" cy="302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 sz="900" spc="25" b="1">
                <a:latin typeface="Tahoma"/>
                <a:cs typeface="Tahoma"/>
              </a:rPr>
              <a:t>ДОП.</a:t>
            </a:r>
            <a:r>
              <a:rPr dirty="0" sz="900" spc="-65" b="1">
                <a:latin typeface="Tahoma"/>
                <a:cs typeface="Tahoma"/>
              </a:rPr>
              <a:t> </a:t>
            </a:r>
            <a:r>
              <a:rPr dirty="0" sz="900" spc="45" b="1">
                <a:latin typeface="Tahoma"/>
                <a:cs typeface="Tahoma"/>
              </a:rPr>
              <a:t>НАВЫКИ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450" spc="40">
                <a:latin typeface="Verdana"/>
                <a:cs typeface="Verdana"/>
              </a:rPr>
              <a:t>B</a:t>
            </a:r>
            <a:r>
              <a:rPr dirty="0" sz="450" spc="30">
                <a:latin typeface="Verdana"/>
                <a:cs typeface="Verdana"/>
              </a:rPr>
              <a:t>E</a:t>
            </a:r>
            <a:r>
              <a:rPr dirty="0" sz="450" spc="75">
                <a:latin typeface="Verdana"/>
                <a:cs typeface="Verdana"/>
              </a:rPr>
              <a:t>M</a:t>
            </a:r>
            <a:r>
              <a:rPr dirty="0" sz="450" spc="-4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55">
                <a:latin typeface="Verdana"/>
                <a:cs typeface="Verdana"/>
              </a:rPr>
              <a:t>OO</a:t>
            </a:r>
            <a:r>
              <a:rPr dirty="0" sz="450" spc="70">
                <a:latin typeface="Verdana"/>
                <a:cs typeface="Verdana"/>
              </a:rPr>
              <a:t>P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S</a:t>
            </a:r>
            <a:r>
              <a:rPr dirty="0" sz="450" spc="55">
                <a:latin typeface="Verdana"/>
                <a:cs typeface="Verdana"/>
              </a:rPr>
              <a:t>O</a:t>
            </a:r>
            <a:r>
              <a:rPr dirty="0" sz="450" spc="35">
                <a:latin typeface="Verdana"/>
                <a:cs typeface="Verdana"/>
              </a:rPr>
              <a:t>L</a:t>
            </a:r>
            <a:r>
              <a:rPr dirty="0" sz="450" spc="-30">
                <a:latin typeface="Verdana"/>
                <a:cs typeface="Verdana"/>
              </a:rPr>
              <a:t>I</a:t>
            </a:r>
            <a:r>
              <a:rPr dirty="0" sz="450" spc="50">
                <a:latin typeface="Verdana"/>
                <a:cs typeface="Verdana"/>
              </a:rPr>
              <a:t>D</a:t>
            </a:r>
            <a:r>
              <a:rPr dirty="0" sz="450" spc="-4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60">
                <a:latin typeface="Verdana"/>
                <a:cs typeface="Verdana"/>
              </a:rPr>
              <a:t>F</a:t>
            </a:r>
            <a:r>
              <a:rPr dirty="0" sz="450" spc="-30">
                <a:latin typeface="Verdana"/>
                <a:cs typeface="Verdana"/>
              </a:rPr>
              <a:t>I</a:t>
            </a:r>
            <a:r>
              <a:rPr dirty="0" sz="450" spc="35">
                <a:latin typeface="Verdana"/>
                <a:cs typeface="Verdana"/>
              </a:rPr>
              <a:t>R</a:t>
            </a:r>
            <a:r>
              <a:rPr dirty="0" sz="450" spc="-25">
                <a:latin typeface="Verdana"/>
                <a:cs typeface="Verdana"/>
              </a:rPr>
              <a:t>S</a:t>
            </a:r>
            <a:r>
              <a:rPr dirty="0" sz="450" spc="-5">
                <a:latin typeface="Verdana"/>
                <a:cs typeface="Verdana"/>
              </a:rPr>
              <a:t>T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9552" y="3773398"/>
            <a:ext cx="1180465" cy="167005"/>
            <a:chOff x="79552" y="3773398"/>
            <a:chExt cx="1180465" cy="167005"/>
          </a:xfrm>
        </p:grpSpPr>
        <p:sp>
          <p:nvSpPr>
            <p:cNvPr id="54" name="object 54"/>
            <p:cNvSpPr/>
            <p:nvPr/>
          </p:nvSpPr>
          <p:spPr>
            <a:xfrm>
              <a:off x="79552" y="3773398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6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1179889" y="1627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9552" y="3773398"/>
              <a:ext cx="1062355" cy="16510"/>
            </a:xfrm>
            <a:custGeom>
              <a:avLst/>
              <a:gdLst/>
              <a:ahLst/>
              <a:cxnLst/>
              <a:rect l="l" t="t" r="r" b="b"/>
              <a:pathLst>
                <a:path w="1062355" h="16510">
                  <a:moveTo>
                    <a:pt x="1061904" y="16276"/>
                  </a:moveTo>
                  <a:lnTo>
                    <a:pt x="1061904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1061904" y="16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552" y="3826292"/>
              <a:ext cx="113920" cy="113920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201104" y="3829857"/>
            <a:ext cx="70485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40">
                <a:latin typeface="Verdana"/>
                <a:cs typeface="Verdana"/>
              </a:rPr>
              <a:t>A</a:t>
            </a:r>
            <a:r>
              <a:rPr dirty="0" sz="450" spc="35">
                <a:latin typeface="Verdana"/>
                <a:cs typeface="Verdana"/>
              </a:rPr>
              <a:t>g</a:t>
            </a:r>
            <a:r>
              <a:rPr dirty="0" sz="450">
                <a:latin typeface="Verdana"/>
                <a:cs typeface="Verdana"/>
              </a:rPr>
              <a:t>il</a:t>
            </a:r>
            <a:r>
              <a:rPr dirty="0" sz="450" spc="20">
                <a:latin typeface="Verdana"/>
                <a:cs typeface="Verdana"/>
              </a:rPr>
              <a:t>e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(</a:t>
            </a:r>
            <a:r>
              <a:rPr dirty="0" sz="450" spc="-25">
                <a:latin typeface="Verdana"/>
                <a:cs typeface="Verdana"/>
              </a:rPr>
              <a:t>S</a:t>
            </a:r>
            <a:r>
              <a:rPr dirty="0" sz="450" spc="20">
                <a:latin typeface="Verdana"/>
                <a:cs typeface="Verdana"/>
              </a:rPr>
              <a:t>c</a:t>
            </a:r>
            <a:r>
              <a:rPr dirty="0" sz="450" spc="-5">
                <a:latin typeface="Verdana"/>
                <a:cs typeface="Verdana"/>
              </a:rPr>
              <a:t>r</a:t>
            </a:r>
            <a:r>
              <a:rPr dirty="0" sz="450" spc="30">
                <a:latin typeface="Verdana"/>
                <a:cs typeface="Verdana"/>
              </a:rPr>
              <a:t>u</a:t>
            </a:r>
            <a:r>
              <a:rPr dirty="0" sz="450" spc="70">
                <a:latin typeface="Verdana"/>
                <a:cs typeface="Verdana"/>
              </a:rPr>
              <a:t>m</a:t>
            </a:r>
            <a:r>
              <a:rPr dirty="0" sz="450" spc="-65">
                <a:latin typeface="Verdana"/>
                <a:cs typeface="Verdana"/>
              </a:rPr>
              <a:t>,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35">
                <a:latin typeface="Verdana"/>
                <a:cs typeface="Verdana"/>
              </a:rPr>
              <a:t>K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35">
                <a:latin typeface="Verdana"/>
                <a:cs typeface="Verdana"/>
              </a:rPr>
              <a:t>n</a:t>
            </a:r>
            <a:r>
              <a:rPr dirty="0" sz="450" spc="35">
                <a:latin typeface="Verdana"/>
                <a:cs typeface="Verdana"/>
              </a:rPr>
              <a:t>b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35">
                <a:latin typeface="Verdana"/>
                <a:cs typeface="Verdana"/>
              </a:rPr>
              <a:t>n</a:t>
            </a:r>
            <a:r>
              <a:rPr dirty="0" sz="450" spc="-50">
                <a:latin typeface="Verdana"/>
                <a:cs typeface="Verdana"/>
              </a:rPr>
              <a:t>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9552" y="3964622"/>
            <a:ext cx="1180465" cy="167005"/>
            <a:chOff x="79552" y="3964622"/>
            <a:chExt cx="1180465" cy="167005"/>
          </a:xfrm>
        </p:grpSpPr>
        <p:sp>
          <p:nvSpPr>
            <p:cNvPr id="59" name="object 59"/>
            <p:cNvSpPr/>
            <p:nvPr/>
          </p:nvSpPr>
          <p:spPr>
            <a:xfrm>
              <a:off x="79552" y="3964622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6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1179889" y="1627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9552" y="3964622"/>
              <a:ext cx="1062355" cy="16510"/>
            </a:xfrm>
            <a:custGeom>
              <a:avLst/>
              <a:gdLst/>
              <a:ahLst/>
              <a:cxnLst/>
              <a:rect l="l" t="t" r="r" b="b"/>
              <a:pathLst>
                <a:path w="1062355" h="16510">
                  <a:moveTo>
                    <a:pt x="1061904" y="16276"/>
                  </a:moveTo>
                  <a:lnTo>
                    <a:pt x="1061904" y="0"/>
                  </a:lnTo>
                  <a:lnTo>
                    <a:pt x="0" y="0"/>
                  </a:lnTo>
                  <a:lnTo>
                    <a:pt x="0" y="16276"/>
                  </a:lnTo>
                  <a:lnTo>
                    <a:pt x="1061904" y="16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552" y="4017516"/>
              <a:ext cx="113920" cy="113920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201104" y="4021081"/>
            <a:ext cx="66103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35">
                <a:latin typeface="Verdana"/>
                <a:cs typeface="Verdana"/>
              </a:rPr>
              <a:t>R</a:t>
            </a:r>
            <a:r>
              <a:rPr dirty="0" sz="450" spc="30">
                <a:latin typeface="Verdana"/>
                <a:cs typeface="Verdana"/>
              </a:rPr>
              <a:t>E</a:t>
            </a:r>
            <a:r>
              <a:rPr dirty="0" sz="450" spc="-25">
                <a:latin typeface="Verdana"/>
                <a:cs typeface="Verdana"/>
              </a:rPr>
              <a:t>S</a:t>
            </a:r>
            <a:r>
              <a:rPr dirty="0" sz="450" spc="-5">
                <a:latin typeface="Verdana"/>
                <a:cs typeface="Verdana"/>
              </a:rPr>
              <a:t>T</a:t>
            </a:r>
            <a:r>
              <a:rPr dirty="0" sz="450" spc="-20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40">
                <a:latin typeface="Verdana"/>
                <a:cs typeface="Verdana"/>
              </a:rPr>
              <a:t>H</a:t>
            </a:r>
            <a:r>
              <a:rPr dirty="0" sz="450" spc="5">
                <a:latin typeface="Verdana"/>
                <a:cs typeface="Verdana"/>
              </a:rPr>
              <a:t>TT</a:t>
            </a:r>
            <a:r>
              <a:rPr dirty="0" sz="450" spc="70">
                <a:latin typeface="Verdana"/>
                <a:cs typeface="Verdana"/>
              </a:rPr>
              <a:t>P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40">
                <a:latin typeface="Verdana"/>
                <a:cs typeface="Verdana"/>
              </a:rPr>
              <a:t>H</a:t>
            </a:r>
            <a:r>
              <a:rPr dirty="0" sz="450" spc="5">
                <a:latin typeface="Verdana"/>
                <a:cs typeface="Verdana"/>
              </a:rPr>
              <a:t>TT</a:t>
            </a:r>
            <a:r>
              <a:rPr dirty="0" sz="450" spc="75">
                <a:latin typeface="Verdana"/>
                <a:cs typeface="Verdana"/>
              </a:rPr>
              <a:t>P</a:t>
            </a:r>
            <a:r>
              <a:rPr dirty="0" sz="450" spc="-15">
                <a:latin typeface="Verdana"/>
                <a:cs typeface="Verdana"/>
              </a:rPr>
              <a:t>S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9552" y="4155846"/>
            <a:ext cx="1180465" cy="167005"/>
            <a:chOff x="79552" y="4155846"/>
            <a:chExt cx="1180465" cy="167005"/>
          </a:xfrm>
        </p:grpSpPr>
        <p:sp>
          <p:nvSpPr>
            <p:cNvPr id="64" name="object 64"/>
            <p:cNvSpPr/>
            <p:nvPr/>
          </p:nvSpPr>
          <p:spPr>
            <a:xfrm>
              <a:off x="79552" y="4155846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1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79889" y="16271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9552" y="4155846"/>
              <a:ext cx="887094" cy="16510"/>
            </a:xfrm>
            <a:custGeom>
              <a:avLst/>
              <a:gdLst/>
              <a:ahLst/>
              <a:cxnLst/>
              <a:rect l="l" t="t" r="r" b="b"/>
              <a:pathLst>
                <a:path w="887094" h="16510">
                  <a:moveTo>
                    <a:pt x="886951" y="16271"/>
                  </a:moveTo>
                  <a:lnTo>
                    <a:pt x="886951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886951" y="16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552" y="4208740"/>
              <a:ext cx="113920" cy="11392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201104" y="4212318"/>
            <a:ext cx="100203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30">
                <a:latin typeface="Verdana"/>
                <a:cs typeface="Verdana"/>
              </a:rPr>
              <a:t>С</a:t>
            </a:r>
            <a:r>
              <a:rPr dirty="0" sz="450" spc="25">
                <a:latin typeface="Verdana"/>
                <a:cs typeface="Verdana"/>
              </a:rPr>
              <a:t>и</a:t>
            </a:r>
            <a:r>
              <a:rPr dirty="0" sz="450" spc="15">
                <a:latin typeface="Verdana"/>
                <a:cs typeface="Verdana"/>
              </a:rPr>
              <a:t>с</a:t>
            </a:r>
            <a:r>
              <a:rPr dirty="0" sz="450" spc="-5">
                <a:latin typeface="Verdana"/>
                <a:cs typeface="Verdana"/>
              </a:rPr>
              <a:t>т</a:t>
            </a:r>
            <a:r>
              <a:rPr dirty="0" sz="450" spc="15">
                <a:latin typeface="Verdana"/>
                <a:cs typeface="Verdana"/>
              </a:rPr>
              <a:t>е</a:t>
            </a:r>
            <a:r>
              <a:rPr dirty="0" sz="450" spc="65">
                <a:latin typeface="Verdana"/>
                <a:cs typeface="Verdana"/>
              </a:rPr>
              <a:t>м</a:t>
            </a:r>
            <a:r>
              <a:rPr dirty="0" sz="450" spc="5">
                <a:latin typeface="Verdana"/>
                <a:cs typeface="Verdana"/>
              </a:rPr>
              <a:t>а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к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30">
                <a:latin typeface="Verdana"/>
                <a:cs typeface="Verdana"/>
              </a:rPr>
              <a:t>н</a:t>
            </a:r>
            <a:r>
              <a:rPr dirty="0" sz="450" spc="-5">
                <a:latin typeface="Verdana"/>
                <a:cs typeface="Verdana"/>
              </a:rPr>
              <a:t>т</a:t>
            </a:r>
            <a:r>
              <a:rPr dirty="0" sz="450" spc="35">
                <a:latin typeface="Verdana"/>
                <a:cs typeface="Verdana"/>
              </a:rPr>
              <a:t>р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>
                <a:latin typeface="Verdana"/>
                <a:cs typeface="Verdana"/>
              </a:rPr>
              <a:t>л</a:t>
            </a:r>
            <a:r>
              <a:rPr dirty="0" sz="450" spc="20">
                <a:latin typeface="Verdana"/>
                <a:cs typeface="Verdana"/>
              </a:rPr>
              <a:t>я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в</a:t>
            </a:r>
            <a:r>
              <a:rPr dirty="0" sz="450" spc="15">
                <a:latin typeface="Verdana"/>
                <a:cs typeface="Verdana"/>
              </a:rPr>
              <a:t>е</a:t>
            </a:r>
            <a:r>
              <a:rPr dirty="0" sz="450" spc="35">
                <a:latin typeface="Verdana"/>
                <a:cs typeface="Verdana"/>
              </a:rPr>
              <a:t>р</a:t>
            </a:r>
            <a:r>
              <a:rPr dirty="0" sz="450" spc="15">
                <a:latin typeface="Verdana"/>
                <a:cs typeface="Verdana"/>
              </a:rPr>
              <a:t>с</a:t>
            </a:r>
            <a:r>
              <a:rPr dirty="0" sz="450" spc="25">
                <a:latin typeface="Verdana"/>
                <a:cs typeface="Verdana"/>
              </a:rPr>
              <a:t>и</a:t>
            </a:r>
            <a:r>
              <a:rPr dirty="0" sz="450" spc="40">
                <a:latin typeface="Verdana"/>
                <a:cs typeface="Verdana"/>
              </a:rPr>
              <a:t>й</a:t>
            </a:r>
            <a:r>
              <a:rPr dirty="0" sz="450" spc="-45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(</a:t>
            </a:r>
            <a:r>
              <a:rPr dirty="0" sz="450" spc="30">
                <a:latin typeface="Verdana"/>
                <a:cs typeface="Verdana"/>
              </a:rPr>
              <a:t>G</a:t>
            </a:r>
            <a:r>
              <a:rPr dirty="0" sz="450">
                <a:latin typeface="Verdana"/>
                <a:cs typeface="Verdana"/>
              </a:rPr>
              <a:t>i</a:t>
            </a:r>
            <a:r>
              <a:rPr dirty="0" sz="450" spc="10">
                <a:latin typeface="Verdana"/>
                <a:cs typeface="Verdana"/>
              </a:rPr>
              <a:t>t</a:t>
            </a:r>
            <a:r>
              <a:rPr dirty="0" sz="450" spc="-50">
                <a:latin typeface="Verdana"/>
                <a:cs typeface="Verdana"/>
              </a:rPr>
              <a:t>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9552" y="4347070"/>
            <a:ext cx="1180465" cy="167005"/>
            <a:chOff x="79552" y="4347070"/>
            <a:chExt cx="1180465" cy="167005"/>
          </a:xfrm>
        </p:grpSpPr>
        <p:sp>
          <p:nvSpPr>
            <p:cNvPr id="69" name="object 69"/>
            <p:cNvSpPr/>
            <p:nvPr/>
          </p:nvSpPr>
          <p:spPr>
            <a:xfrm>
              <a:off x="79552" y="4347070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1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79889" y="16271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9552" y="4347070"/>
              <a:ext cx="1062355" cy="16510"/>
            </a:xfrm>
            <a:custGeom>
              <a:avLst/>
              <a:gdLst/>
              <a:ahLst/>
              <a:cxnLst/>
              <a:rect l="l" t="t" r="r" b="b"/>
              <a:pathLst>
                <a:path w="1062355" h="16510">
                  <a:moveTo>
                    <a:pt x="1061904" y="16271"/>
                  </a:moveTo>
                  <a:lnTo>
                    <a:pt x="1061904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061904" y="16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552" y="4399964"/>
              <a:ext cx="113920" cy="113920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201104" y="4403542"/>
            <a:ext cx="91630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-35">
                <a:latin typeface="Verdana"/>
                <a:cs typeface="Verdana"/>
              </a:rPr>
              <a:t>Г</a:t>
            </a:r>
            <a:r>
              <a:rPr dirty="0" sz="450" spc="35">
                <a:latin typeface="Verdana"/>
                <a:cs typeface="Verdana"/>
              </a:rPr>
              <a:t>р</a:t>
            </a:r>
            <a:r>
              <a:rPr dirty="0" sz="450" spc="10">
                <a:latin typeface="Verdana"/>
                <a:cs typeface="Verdana"/>
              </a:rPr>
              <a:t>а</a:t>
            </a:r>
            <a:r>
              <a:rPr dirty="0" sz="450">
                <a:latin typeface="Verdana"/>
                <a:cs typeface="Verdana"/>
              </a:rPr>
              <a:t>ф</a:t>
            </a:r>
            <a:r>
              <a:rPr dirty="0" sz="450" spc="-65">
                <a:latin typeface="Verdana"/>
                <a:cs typeface="Verdana"/>
              </a:rPr>
              <a:t>.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35">
                <a:latin typeface="Verdana"/>
                <a:cs typeface="Verdana"/>
              </a:rPr>
              <a:t>р</a:t>
            </a:r>
            <a:r>
              <a:rPr dirty="0" sz="450" spc="15">
                <a:latin typeface="Verdana"/>
                <a:cs typeface="Verdana"/>
              </a:rPr>
              <a:t>е</a:t>
            </a:r>
            <a:r>
              <a:rPr dirty="0" sz="450" spc="35">
                <a:latin typeface="Verdana"/>
                <a:cs typeface="Verdana"/>
              </a:rPr>
              <a:t>д</a:t>
            </a:r>
            <a:r>
              <a:rPr dirty="0" sz="450" spc="10">
                <a:latin typeface="Verdana"/>
                <a:cs typeface="Verdana"/>
              </a:rPr>
              <a:t>а</a:t>
            </a:r>
            <a:r>
              <a:rPr dirty="0" sz="450" spc="15">
                <a:latin typeface="Verdana"/>
                <a:cs typeface="Verdana"/>
              </a:rPr>
              <a:t>к</a:t>
            </a:r>
            <a:r>
              <a:rPr dirty="0" sz="450" spc="-5">
                <a:latin typeface="Verdana"/>
                <a:cs typeface="Verdana"/>
              </a:rPr>
              <a:t>т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35">
                <a:latin typeface="Verdana"/>
                <a:cs typeface="Verdana"/>
              </a:rPr>
              <a:t>р</a:t>
            </a:r>
            <a:r>
              <a:rPr dirty="0" sz="450" spc="15">
                <a:latin typeface="Verdana"/>
                <a:cs typeface="Verdana"/>
              </a:rPr>
              <a:t>ы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(</a:t>
            </a:r>
            <a:r>
              <a:rPr dirty="0" sz="450" spc="75">
                <a:latin typeface="Verdana"/>
                <a:cs typeface="Verdana"/>
              </a:rPr>
              <a:t>P</a:t>
            </a:r>
            <a:r>
              <a:rPr dirty="0" sz="450" spc="-15">
                <a:latin typeface="Verdana"/>
                <a:cs typeface="Verdana"/>
              </a:rPr>
              <a:t>s</a:t>
            </a:r>
            <a:r>
              <a:rPr dirty="0" sz="450" spc="-65">
                <a:latin typeface="Verdana"/>
                <a:cs typeface="Verdana"/>
              </a:rPr>
              <a:t>,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60">
                <a:latin typeface="Verdana"/>
                <a:cs typeface="Verdana"/>
              </a:rPr>
              <a:t>F</a:t>
            </a:r>
            <a:r>
              <a:rPr dirty="0" sz="450">
                <a:latin typeface="Verdana"/>
                <a:cs typeface="Verdana"/>
              </a:rPr>
              <a:t>i</a:t>
            </a:r>
            <a:r>
              <a:rPr dirty="0" sz="450" spc="35">
                <a:latin typeface="Verdana"/>
                <a:cs typeface="Verdana"/>
              </a:rPr>
              <a:t>g</a:t>
            </a:r>
            <a:r>
              <a:rPr dirty="0" sz="450" spc="70">
                <a:latin typeface="Verdana"/>
                <a:cs typeface="Verdana"/>
              </a:rPr>
              <a:t>m</a:t>
            </a:r>
            <a:r>
              <a:rPr dirty="0" sz="450" spc="10">
                <a:latin typeface="Verdana"/>
                <a:cs typeface="Verdana"/>
              </a:rPr>
              <a:t>a</a:t>
            </a:r>
            <a:r>
              <a:rPr dirty="0" sz="450" spc="-50">
                <a:latin typeface="Verdana"/>
                <a:cs typeface="Verdana"/>
              </a:rPr>
              <a:t>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9552" y="4538294"/>
            <a:ext cx="1180465" cy="16510"/>
            <a:chOff x="79552" y="4538294"/>
            <a:chExt cx="1180465" cy="16510"/>
          </a:xfrm>
        </p:grpSpPr>
        <p:sp>
          <p:nvSpPr>
            <p:cNvPr id="74" name="object 74"/>
            <p:cNvSpPr/>
            <p:nvPr/>
          </p:nvSpPr>
          <p:spPr>
            <a:xfrm>
              <a:off x="79552" y="4538294"/>
              <a:ext cx="1180465" cy="16510"/>
            </a:xfrm>
            <a:custGeom>
              <a:avLst/>
              <a:gdLst/>
              <a:ahLst/>
              <a:cxnLst/>
              <a:rect l="l" t="t" r="r" b="b"/>
              <a:pathLst>
                <a:path w="1180465" h="16510">
                  <a:moveTo>
                    <a:pt x="1179889" y="16271"/>
                  </a:moveTo>
                  <a:lnTo>
                    <a:pt x="1179889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179889" y="16271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9552" y="4538294"/>
              <a:ext cx="1005205" cy="16510"/>
            </a:xfrm>
            <a:custGeom>
              <a:avLst/>
              <a:gdLst/>
              <a:ahLst/>
              <a:cxnLst/>
              <a:rect l="l" t="t" r="r" b="b"/>
              <a:pathLst>
                <a:path w="1005205" h="16510">
                  <a:moveTo>
                    <a:pt x="1004942" y="16271"/>
                  </a:moveTo>
                  <a:lnTo>
                    <a:pt x="1004942" y="0"/>
                  </a:lnTo>
                  <a:lnTo>
                    <a:pt x="0" y="0"/>
                  </a:lnTo>
                  <a:lnTo>
                    <a:pt x="0" y="16271"/>
                  </a:lnTo>
                  <a:lnTo>
                    <a:pt x="1004942" y="16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6" name="object 7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4985" y="5705971"/>
            <a:ext cx="459750" cy="325487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6107" y="5705971"/>
            <a:ext cx="459750" cy="325487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37578" y="6088421"/>
            <a:ext cx="459750" cy="345827"/>
          </a:xfrm>
          <a:prstGeom prst="rect">
            <a:avLst/>
          </a:prstGeom>
        </p:spPr>
      </p:pic>
      <p:sp>
        <p:nvSpPr>
          <p:cNvPr id="79" name="object 79"/>
          <p:cNvSpPr/>
          <p:nvPr/>
        </p:nvSpPr>
        <p:spPr>
          <a:xfrm>
            <a:off x="1427645" y="3070923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46024" y="23025"/>
                </a:moveTo>
                <a:lnTo>
                  <a:pt x="23012" y="0"/>
                </a:lnTo>
                <a:lnTo>
                  <a:pt x="0" y="23025"/>
                </a:lnTo>
                <a:lnTo>
                  <a:pt x="23012" y="46037"/>
                </a:lnTo>
                <a:lnTo>
                  <a:pt x="46024" y="23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1413548" y="2706936"/>
            <a:ext cx="2614930" cy="836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0" b="1">
                <a:latin typeface="Tahoma"/>
                <a:cs typeface="Tahoma"/>
              </a:rPr>
              <a:t>ОБРАЗОВАНИЕ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550" spc="55">
                <a:latin typeface="Microsoft Sans Serif"/>
                <a:cs typeface="Microsoft Sans Serif"/>
              </a:rPr>
              <a:t>ВЫСШЕЕ </a:t>
            </a:r>
            <a:r>
              <a:rPr dirty="0" sz="550" spc="45">
                <a:latin typeface="Microsoft Sans Serif"/>
                <a:cs typeface="Microsoft Sans Serif"/>
              </a:rPr>
              <a:t>ОБРАЗОВАНИЕ</a:t>
            </a:r>
            <a:endParaRPr sz="550">
              <a:latin typeface="Microsoft Sans Serif"/>
              <a:cs typeface="Microsoft Sans Serif"/>
            </a:endParaRPr>
          </a:p>
          <a:p>
            <a:pPr marL="114300">
              <a:lnSpc>
                <a:spcPct val="100000"/>
              </a:lnSpc>
              <a:spcBef>
                <a:spcPts val="400"/>
              </a:spcBef>
            </a:pPr>
            <a:r>
              <a:rPr dirty="0" sz="450" spc="-10">
                <a:latin typeface="Verdana"/>
                <a:cs typeface="Verdana"/>
              </a:rPr>
              <a:t>2008</a:t>
            </a:r>
            <a:r>
              <a:rPr dirty="0" sz="450" spc="35">
                <a:latin typeface="Verdana"/>
                <a:cs typeface="Verdana"/>
              </a:rPr>
              <a:t> </a:t>
            </a:r>
            <a:r>
              <a:rPr dirty="0" sz="450" spc="-5">
                <a:latin typeface="Verdana"/>
                <a:cs typeface="Verdana"/>
              </a:rPr>
              <a:t>—</a:t>
            </a:r>
            <a:r>
              <a:rPr dirty="0" sz="450" spc="35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2013</a:t>
            </a:r>
            <a:endParaRPr sz="450">
              <a:latin typeface="Verdana"/>
              <a:cs typeface="Verdana"/>
            </a:endParaRPr>
          </a:p>
          <a:p>
            <a:pPr marL="114300" marR="5080">
              <a:lnSpc>
                <a:spcPct val="106800"/>
              </a:lnSpc>
              <a:spcBef>
                <a:spcPts val="140"/>
              </a:spcBef>
            </a:pPr>
            <a:r>
              <a:rPr dirty="0" sz="500" spc="-70" b="1">
                <a:latin typeface="Tahoma"/>
                <a:cs typeface="Tahoma"/>
              </a:rPr>
              <a:t>«</a:t>
            </a:r>
            <a:r>
              <a:rPr dirty="0" sz="500" spc="25" b="1">
                <a:latin typeface="Tahoma"/>
                <a:cs typeface="Tahoma"/>
              </a:rPr>
              <a:t>О</a:t>
            </a:r>
            <a:r>
              <a:rPr dirty="0" sz="500" spc="35" b="1">
                <a:latin typeface="Tahoma"/>
                <a:cs typeface="Tahoma"/>
              </a:rPr>
              <a:t>р</a:t>
            </a:r>
            <a:r>
              <a:rPr dirty="0" sz="500" b="1">
                <a:latin typeface="Tahoma"/>
                <a:cs typeface="Tahoma"/>
              </a:rPr>
              <a:t>г</a:t>
            </a:r>
            <a:r>
              <a:rPr dirty="0" sz="500" spc="20" b="1">
                <a:latin typeface="Tahoma"/>
                <a:cs typeface="Tahoma"/>
              </a:rPr>
              <a:t>а</a:t>
            </a:r>
            <a:r>
              <a:rPr dirty="0" sz="500" spc="25" b="1">
                <a:latin typeface="Tahoma"/>
                <a:cs typeface="Tahoma"/>
              </a:rPr>
              <a:t>н</a:t>
            </a:r>
            <a:r>
              <a:rPr dirty="0" sz="500" spc="20" b="1">
                <a:latin typeface="Tahoma"/>
                <a:cs typeface="Tahoma"/>
              </a:rPr>
              <a:t>и</a:t>
            </a:r>
            <a:r>
              <a:rPr dirty="0" sz="500" spc="25" b="1">
                <a:latin typeface="Tahoma"/>
                <a:cs typeface="Tahoma"/>
              </a:rPr>
              <a:t>з</a:t>
            </a:r>
            <a:r>
              <a:rPr dirty="0" sz="500" spc="20" b="1">
                <a:latin typeface="Tahoma"/>
                <a:cs typeface="Tahoma"/>
              </a:rPr>
              <a:t>а</a:t>
            </a:r>
            <a:r>
              <a:rPr dirty="0" sz="500" spc="20" b="1">
                <a:latin typeface="Tahoma"/>
                <a:cs typeface="Tahoma"/>
              </a:rPr>
              <a:t>ц</a:t>
            </a:r>
            <a:r>
              <a:rPr dirty="0" sz="500" spc="20" b="1">
                <a:latin typeface="Tahoma"/>
                <a:cs typeface="Tahoma"/>
              </a:rPr>
              <a:t>и</a:t>
            </a:r>
            <a:r>
              <a:rPr dirty="0" sz="500" spc="15" b="1">
                <a:latin typeface="Tahoma"/>
                <a:cs typeface="Tahoma"/>
              </a:rPr>
              <a:t>я</a:t>
            </a:r>
            <a:r>
              <a:rPr dirty="0" sz="500" spc="10" b="1">
                <a:latin typeface="Tahoma"/>
                <a:cs typeface="Tahoma"/>
              </a:rPr>
              <a:t> </a:t>
            </a:r>
            <a:r>
              <a:rPr dirty="0" sz="500" spc="35" b="1">
                <a:latin typeface="Tahoma"/>
                <a:cs typeface="Tahoma"/>
              </a:rPr>
              <a:t>и</a:t>
            </a:r>
            <a:r>
              <a:rPr dirty="0" sz="500" b="1">
                <a:latin typeface="Tahoma"/>
                <a:cs typeface="Tahoma"/>
              </a:rPr>
              <a:t> </a:t>
            </a:r>
            <a:r>
              <a:rPr dirty="0" sz="500" spc="30" b="1">
                <a:latin typeface="Tahoma"/>
                <a:cs typeface="Tahoma"/>
              </a:rPr>
              <a:t>у</a:t>
            </a:r>
            <a:r>
              <a:rPr dirty="0" sz="500" spc="25" b="1">
                <a:latin typeface="Tahoma"/>
                <a:cs typeface="Tahoma"/>
              </a:rPr>
              <a:t>п</a:t>
            </a:r>
            <a:r>
              <a:rPr dirty="0" sz="500" spc="35" b="1">
                <a:latin typeface="Tahoma"/>
                <a:cs typeface="Tahoma"/>
              </a:rPr>
              <a:t>р</a:t>
            </a:r>
            <a:r>
              <a:rPr dirty="0" sz="500" spc="20" b="1">
                <a:latin typeface="Tahoma"/>
                <a:cs typeface="Tahoma"/>
              </a:rPr>
              <a:t>а</a:t>
            </a:r>
            <a:r>
              <a:rPr dirty="0" sz="500" spc="10" b="1">
                <a:latin typeface="Tahoma"/>
                <a:cs typeface="Tahoma"/>
              </a:rPr>
              <a:t>в</a:t>
            </a:r>
            <a:r>
              <a:rPr dirty="0" sz="500" spc="20" b="1">
                <a:latin typeface="Tahoma"/>
                <a:cs typeface="Tahoma"/>
              </a:rPr>
              <a:t>л</a:t>
            </a:r>
            <a:r>
              <a:rPr dirty="0" sz="500" spc="20" b="1">
                <a:latin typeface="Tahoma"/>
                <a:cs typeface="Tahoma"/>
              </a:rPr>
              <a:t>е</a:t>
            </a:r>
            <a:r>
              <a:rPr dirty="0" sz="500" spc="25" b="1">
                <a:latin typeface="Tahoma"/>
                <a:cs typeface="Tahoma"/>
              </a:rPr>
              <a:t>н</a:t>
            </a:r>
            <a:r>
              <a:rPr dirty="0" sz="500" spc="20" b="1">
                <a:latin typeface="Tahoma"/>
                <a:cs typeface="Tahoma"/>
              </a:rPr>
              <a:t>и</a:t>
            </a:r>
            <a:r>
              <a:rPr dirty="0" sz="500" spc="30" b="1">
                <a:latin typeface="Tahoma"/>
                <a:cs typeface="Tahoma"/>
              </a:rPr>
              <a:t>е</a:t>
            </a:r>
            <a:r>
              <a:rPr dirty="0" sz="500" b="1">
                <a:latin typeface="Tahoma"/>
                <a:cs typeface="Tahoma"/>
              </a:rPr>
              <a:t> </a:t>
            </a:r>
            <a:r>
              <a:rPr dirty="0" sz="500" spc="20" b="1">
                <a:latin typeface="Tahoma"/>
                <a:cs typeface="Tahoma"/>
              </a:rPr>
              <a:t>л</a:t>
            </a:r>
            <a:r>
              <a:rPr dirty="0" sz="500" spc="20" b="1">
                <a:latin typeface="Tahoma"/>
                <a:cs typeface="Tahoma"/>
              </a:rPr>
              <a:t>и</a:t>
            </a:r>
            <a:r>
              <a:rPr dirty="0" sz="500" spc="20" b="1">
                <a:latin typeface="Tahoma"/>
                <a:cs typeface="Tahoma"/>
              </a:rPr>
              <a:t>т</a:t>
            </a:r>
            <a:r>
              <a:rPr dirty="0" sz="500" spc="20" b="1">
                <a:latin typeface="Tahoma"/>
                <a:cs typeface="Tahoma"/>
              </a:rPr>
              <a:t>е</a:t>
            </a:r>
            <a:r>
              <a:rPr dirty="0" sz="500" spc="20" b="1">
                <a:latin typeface="Tahoma"/>
                <a:cs typeface="Tahoma"/>
              </a:rPr>
              <a:t>й</a:t>
            </a:r>
            <a:r>
              <a:rPr dirty="0" sz="500" spc="25" b="1">
                <a:latin typeface="Tahoma"/>
                <a:cs typeface="Tahoma"/>
              </a:rPr>
              <a:t>н</a:t>
            </a:r>
            <a:r>
              <a:rPr dirty="0" sz="500" spc="20" b="1">
                <a:latin typeface="Tahoma"/>
                <a:cs typeface="Tahoma"/>
              </a:rPr>
              <a:t>ы</a:t>
            </a:r>
            <a:r>
              <a:rPr dirty="0" sz="500" spc="35" b="1">
                <a:latin typeface="Tahoma"/>
                <a:cs typeface="Tahoma"/>
              </a:rPr>
              <a:t>м</a:t>
            </a:r>
            <a:r>
              <a:rPr dirty="0" sz="500" spc="10" b="1">
                <a:latin typeface="Tahoma"/>
                <a:cs typeface="Tahoma"/>
              </a:rPr>
              <a:t> </a:t>
            </a:r>
            <a:r>
              <a:rPr dirty="0" sz="500" spc="25" b="1">
                <a:latin typeface="Tahoma"/>
                <a:cs typeface="Tahoma"/>
              </a:rPr>
              <a:t>п</a:t>
            </a:r>
            <a:r>
              <a:rPr dirty="0" sz="500" spc="35" b="1">
                <a:latin typeface="Tahoma"/>
                <a:cs typeface="Tahoma"/>
              </a:rPr>
              <a:t>р</a:t>
            </a:r>
            <a:r>
              <a:rPr dirty="0" sz="500" spc="10" b="1">
                <a:latin typeface="Tahoma"/>
                <a:cs typeface="Tahoma"/>
              </a:rPr>
              <a:t>о</a:t>
            </a:r>
            <a:r>
              <a:rPr dirty="0" sz="500" spc="20" b="1">
                <a:latin typeface="Tahoma"/>
                <a:cs typeface="Tahoma"/>
              </a:rPr>
              <a:t>и</a:t>
            </a:r>
            <a:r>
              <a:rPr dirty="0" sz="500" spc="25" b="1">
                <a:latin typeface="Tahoma"/>
                <a:cs typeface="Tahoma"/>
              </a:rPr>
              <a:t>з</a:t>
            </a:r>
            <a:r>
              <a:rPr dirty="0" sz="500" spc="10" b="1">
                <a:latin typeface="Tahoma"/>
                <a:cs typeface="Tahoma"/>
              </a:rPr>
              <a:t>в</a:t>
            </a:r>
            <a:r>
              <a:rPr dirty="0" sz="500" spc="10" b="1">
                <a:latin typeface="Tahoma"/>
                <a:cs typeface="Tahoma"/>
              </a:rPr>
              <a:t>о</a:t>
            </a:r>
            <a:r>
              <a:rPr dirty="0" sz="500" spc="25" b="1">
                <a:latin typeface="Tahoma"/>
                <a:cs typeface="Tahoma"/>
              </a:rPr>
              <a:t>д</a:t>
            </a:r>
            <a:r>
              <a:rPr dirty="0" sz="500" spc="15" b="1">
                <a:latin typeface="Tahoma"/>
                <a:cs typeface="Tahoma"/>
              </a:rPr>
              <a:t>с</a:t>
            </a:r>
            <a:r>
              <a:rPr dirty="0" sz="500" spc="20" b="1">
                <a:latin typeface="Tahoma"/>
                <a:cs typeface="Tahoma"/>
              </a:rPr>
              <a:t>т</a:t>
            </a:r>
            <a:r>
              <a:rPr dirty="0" sz="500" spc="10" b="1">
                <a:latin typeface="Tahoma"/>
                <a:cs typeface="Tahoma"/>
              </a:rPr>
              <a:t>в</a:t>
            </a:r>
            <a:r>
              <a:rPr dirty="0" sz="500" spc="10" b="1">
                <a:latin typeface="Tahoma"/>
                <a:cs typeface="Tahoma"/>
              </a:rPr>
              <a:t>о</a:t>
            </a:r>
            <a:r>
              <a:rPr dirty="0" sz="500" spc="30" b="1">
                <a:latin typeface="Tahoma"/>
                <a:cs typeface="Tahoma"/>
              </a:rPr>
              <a:t>м</a:t>
            </a:r>
            <a:r>
              <a:rPr dirty="0" sz="500" spc="-65" b="1">
                <a:latin typeface="Tahoma"/>
                <a:cs typeface="Tahoma"/>
              </a:rPr>
              <a:t>»</a:t>
            </a:r>
            <a:r>
              <a:rPr dirty="0" sz="500" spc="10" b="1">
                <a:latin typeface="Tahoma"/>
                <a:cs typeface="Tahoma"/>
              </a:rPr>
              <a:t> </a:t>
            </a:r>
            <a:r>
              <a:rPr dirty="0" sz="500" spc="-90" b="1">
                <a:latin typeface="Tahoma"/>
                <a:cs typeface="Tahoma"/>
              </a:rPr>
              <a:t>/</a:t>
            </a:r>
            <a:r>
              <a:rPr dirty="0" sz="500" spc="5" b="1">
                <a:latin typeface="Tahoma"/>
                <a:cs typeface="Tahoma"/>
              </a:rPr>
              <a:t> </a:t>
            </a:r>
            <a:r>
              <a:rPr dirty="0" sz="500" spc="-70" b="1">
                <a:latin typeface="Tahoma"/>
                <a:cs typeface="Tahoma"/>
              </a:rPr>
              <a:t>«</a:t>
            </a:r>
            <a:r>
              <a:rPr dirty="0" sz="500" spc="30" b="1">
                <a:latin typeface="Tahoma"/>
                <a:cs typeface="Tahoma"/>
              </a:rPr>
              <a:t>М</a:t>
            </a:r>
            <a:r>
              <a:rPr dirty="0" sz="500" spc="20" b="1">
                <a:latin typeface="Tahoma"/>
                <a:cs typeface="Tahoma"/>
              </a:rPr>
              <a:t>а</a:t>
            </a:r>
            <a:r>
              <a:rPr dirty="0" sz="500" spc="45" b="1">
                <a:latin typeface="Tahoma"/>
                <a:cs typeface="Tahoma"/>
              </a:rPr>
              <a:t>ш</a:t>
            </a:r>
            <a:r>
              <a:rPr dirty="0" sz="500" spc="20" b="1">
                <a:latin typeface="Tahoma"/>
                <a:cs typeface="Tahoma"/>
              </a:rPr>
              <a:t>и</a:t>
            </a:r>
            <a:r>
              <a:rPr dirty="0" sz="500" spc="25" b="1">
                <a:latin typeface="Tahoma"/>
                <a:cs typeface="Tahoma"/>
              </a:rPr>
              <a:t>н</a:t>
            </a:r>
            <a:r>
              <a:rPr dirty="0" sz="500" spc="15" b="1">
                <a:latin typeface="Tahoma"/>
                <a:cs typeface="Tahoma"/>
              </a:rPr>
              <a:t>ы</a:t>
            </a:r>
            <a:r>
              <a:rPr dirty="0" sz="500" spc="20" b="1">
                <a:latin typeface="Tahoma"/>
                <a:cs typeface="Tahoma"/>
              </a:rPr>
              <a:t> </a:t>
            </a:r>
            <a:r>
              <a:rPr dirty="0" sz="500" spc="20" b="1">
                <a:latin typeface="Tahoma"/>
                <a:cs typeface="Tahoma"/>
              </a:rPr>
              <a:t>и  </a:t>
            </a:r>
            <a:r>
              <a:rPr dirty="0" sz="500" spc="20" b="1">
                <a:latin typeface="Tahoma"/>
                <a:cs typeface="Tahoma"/>
              </a:rPr>
              <a:t>т</a:t>
            </a:r>
            <a:r>
              <a:rPr dirty="0" sz="500" spc="20" b="1">
                <a:latin typeface="Tahoma"/>
                <a:cs typeface="Tahoma"/>
              </a:rPr>
              <a:t>е</a:t>
            </a:r>
            <a:r>
              <a:rPr dirty="0" sz="500" spc="-20" b="1">
                <a:latin typeface="Tahoma"/>
                <a:cs typeface="Tahoma"/>
              </a:rPr>
              <a:t>х</a:t>
            </a:r>
            <a:r>
              <a:rPr dirty="0" sz="500" spc="25" b="1">
                <a:latin typeface="Tahoma"/>
                <a:cs typeface="Tahoma"/>
              </a:rPr>
              <a:t>н</a:t>
            </a:r>
            <a:r>
              <a:rPr dirty="0" sz="500" spc="10" b="1">
                <a:latin typeface="Tahoma"/>
                <a:cs typeface="Tahoma"/>
              </a:rPr>
              <a:t>о</a:t>
            </a:r>
            <a:r>
              <a:rPr dirty="0" sz="500" spc="20" b="1">
                <a:latin typeface="Tahoma"/>
                <a:cs typeface="Tahoma"/>
              </a:rPr>
              <a:t>л</a:t>
            </a:r>
            <a:r>
              <a:rPr dirty="0" sz="500" spc="10" b="1">
                <a:latin typeface="Tahoma"/>
                <a:cs typeface="Tahoma"/>
              </a:rPr>
              <a:t>о</a:t>
            </a:r>
            <a:r>
              <a:rPr dirty="0" sz="500" b="1">
                <a:latin typeface="Tahoma"/>
                <a:cs typeface="Tahoma"/>
              </a:rPr>
              <a:t>г</a:t>
            </a:r>
            <a:r>
              <a:rPr dirty="0" sz="500" spc="20" b="1">
                <a:latin typeface="Tahoma"/>
                <a:cs typeface="Tahoma"/>
              </a:rPr>
              <a:t>и</a:t>
            </a:r>
            <a:r>
              <a:rPr dirty="0" sz="500" spc="15" b="1">
                <a:latin typeface="Tahoma"/>
                <a:cs typeface="Tahoma"/>
              </a:rPr>
              <a:t>я</a:t>
            </a:r>
            <a:r>
              <a:rPr dirty="0" sz="500" spc="10" b="1">
                <a:latin typeface="Tahoma"/>
                <a:cs typeface="Tahoma"/>
              </a:rPr>
              <a:t> </a:t>
            </a:r>
            <a:r>
              <a:rPr dirty="0" sz="500" spc="20" b="1">
                <a:latin typeface="Tahoma"/>
                <a:cs typeface="Tahoma"/>
              </a:rPr>
              <a:t>л</a:t>
            </a:r>
            <a:r>
              <a:rPr dirty="0" sz="500" spc="20" b="1">
                <a:latin typeface="Tahoma"/>
                <a:cs typeface="Tahoma"/>
              </a:rPr>
              <a:t>и</a:t>
            </a:r>
            <a:r>
              <a:rPr dirty="0" sz="500" spc="20" b="1">
                <a:latin typeface="Tahoma"/>
                <a:cs typeface="Tahoma"/>
              </a:rPr>
              <a:t>т</a:t>
            </a:r>
            <a:r>
              <a:rPr dirty="0" sz="500" spc="20" b="1">
                <a:latin typeface="Tahoma"/>
                <a:cs typeface="Tahoma"/>
              </a:rPr>
              <a:t>е</a:t>
            </a:r>
            <a:r>
              <a:rPr dirty="0" sz="500" spc="20" b="1">
                <a:latin typeface="Tahoma"/>
                <a:cs typeface="Tahoma"/>
              </a:rPr>
              <a:t>й</a:t>
            </a:r>
            <a:r>
              <a:rPr dirty="0" sz="500" spc="25" b="1">
                <a:latin typeface="Tahoma"/>
                <a:cs typeface="Tahoma"/>
              </a:rPr>
              <a:t>н</a:t>
            </a:r>
            <a:r>
              <a:rPr dirty="0" sz="500" spc="10" b="1">
                <a:latin typeface="Tahoma"/>
                <a:cs typeface="Tahoma"/>
              </a:rPr>
              <a:t>о</a:t>
            </a:r>
            <a:r>
              <a:rPr dirty="0" sz="500" b="1">
                <a:latin typeface="Tahoma"/>
                <a:cs typeface="Tahoma"/>
              </a:rPr>
              <a:t>г</a:t>
            </a:r>
            <a:r>
              <a:rPr dirty="0" sz="500" spc="25" b="1">
                <a:latin typeface="Tahoma"/>
                <a:cs typeface="Tahoma"/>
              </a:rPr>
              <a:t>о</a:t>
            </a:r>
            <a:r>
              <a:rPr dirty="0" sz="500" spc="-5" b="1">
                <a:latin typeface="Tahoma"/>
                <a:cs typeface="Tahoma"/>
              </a:rPr>
              <a:t> </a:t>
            </a:r>
            <a:r>
              <a:rPr dirty="0" sz="500" spc="25" b="1">
                <a:latin typeface="Tahoma"/>
                <a:cs typeface="Tahoma"/>
              </a:rPr>
              <a:t>п</a:t>
            </a:r>
            <a:r>
              <a:rPr dirty="0" sz="500" spc="35" b="1">
                <a:latin typeface="Tahoma"/>
                <a:cs typeface="Tahoma"/>
              </a:rPr>
              <a:t>р</a:t>
            </a:r>
            <a:r>
              <a:rPr dirty="0" sz="500" spc="10" b="1">
                <a:latin typeface="Tahoma"/>
                <a:cs typeface="Tahoma"/>
              </a:rPr>
              <a:t>о</a:t>
            </a:r>
            <a:r>
              <a:rPr dirty="0" sz="500" spc="20" b="1">
                <a:latin typeface="Tahoma"/>
                <a:cs typeface="Tahoma"/>
              </a:rPr>
              <a:t>и</a:t>
            </a:r>
            <a:r>
              <a:rPr dirty="0" sz="500" spc="25" b="1">
                <a:latin typeface="Tahoma"/>
                <a:cs typeface="Tahoma"/>
              </a:rPr>
              <a:t>з</a:t>
            </a:r>
            <a:r>
              <a:rPr dirty="0" sz="500" spc="10" b="1">
                <a:latin typeface="Tahoma"/>
                <a:cs typeface="Tahoma"/>
              </a:rPr>
              <a:t>в</a:t>
            </a:r>
            <a:r>
              <a:rPr dirty="0" sz="500" spc="10" b="1">
                <a:latin typeface="Tahoma"/>
                <a:cs typeface="Tahoma"/>
              </a:rPr>
              <a:t>о</a:t>
            </a:r>
            <a:r>
              <a:rPr dirty="0" sz="500" spc="25" b="1">
                <a:latin typeface="Tahoma"/>
                <a:cs typeface="Tahoma"/>
              </a:rPr>
              <a:t>д</a:t>
            </a:r>
            <a:r>
              <a:rPr dirty="0" sz="500" spc="15" b="1">
                <a:latin typeface="Tahoma"/>
                <a:cs typeface="Tahoma"/>
              </a:rPr>
              <a:t>с</a:t>
            </a:r>
            <a:r>
              <a:rPr dirty="0" sz="500" spc="20" b="1">
                <a:latin typeface="Tahoma"/>
                <a:cs typeface="Tahoma"/>
              </a:rPr>
              <a:t>т</a:t>
            </a:r>
            <a:r>
              <a:rPr dirty="0" sz="500" spc="10" b="1">
                <a:latin typeface="Tahoma"/>
                <a:cs typeface="Tahoma"/>
              </a:rPr>
              <a:t>в</a:t>
            </a:r>
            <a:r>
              <a:rPr dirty="0" sz="500" spc="20" b="1">
                <a:latin typeface="Tahoma"/>
                <a:cs typeface="Tahoma"/>
              </a:rPr>
              <a:t>а</a:t>
            </a:r>
            <a:r>
              <a:rPr dirty="0" sz="500" spc="-65" b="1">
                <a:latin typeface="Tahoma"/>
                <a:cs typeface="Tahoma"/>
              </a:rPr>
              <a:t>»</a:t>
            </a:r>
            <a:r>
              <a:rPr dirty="0" sz="500" spc="10" b="1">
                <a:latin typeface="Tahoma"/>
                <a:cs typeface="Tahoma"/>
              </a:rPr>
              <a:t> </a:t>
            </a:r>
            <a:r>
              <a:rPr dirty="0" sz="500" spc="-90" b="1">
                <a:latin typeface="Tahoma"/>
                <a:cs typeface="Tahoma"/>
              </a:rPr>
              <a:t>/</a:t>
            </a:r>
            <a:r>
              <a:rPr dirty="0" sz="500" spc="5" b="1">
                <a:latin typeface="Tahoma"/>
                <a:cs typeface="Tahoma"/>
              </a:rPr>
              <a:t> </a:t>
            </a:r>
            <a:r>
              <a:rPr dirty="0" sz="500" spc="25" b="1">
                <a:latin typeface="Tahoma"/>
                <a:cs typeface="Tahoma"/>
              </a:rPr>
              <a:t>И</a:t>
            </a:r>
            <a:r>
              <a:rPr dirty="0" sz="500" spc="25" b="1">
                <a:latin typeface="Tahoma"/>
                <a:cs typeface="Tahoma"/>
              </a:rPr>
              <a:t>н</a:t>
            </a:r>
            <a:r>
              <a:rPr dirty="0" sz="500" spc="35" b="1">
                <a:latin typeface="Tahoma"/>
                <a:cs typeface="Tahoma"/>
              </a:rPr>
              <a:t>ж</a:t>
            </a:r>
            <a:r>
              <a:rPr dirty="0" sz="500" spc="20" b="1">
                <a:latin typeface="Tahoma"/>
                <a:cs typeface="Tahoma"/>
              </a:rPr>
              <a:t>е</a:t>
            </a:r>
            <a:r>
              <a:rPr dirty="0" sz="500" spc="25" b="1">
                <a:latin typeface="Tahoma"/>
                <a:cs typeface="Tahoma"/>
              </a:rPr>
              <a:t>н</a:t>
            </a:r>
            <a:r>
              <a:rPr dirty="0" sz="500" spc="20" b="1">
                <a:latin typeface="Tahoma"/>
                <a:cs typeface="Tahoma"/>
              </a:rPr>
              <a:t>е</a:t>
            </a:r>
            <a:r>
              <a:rPr dirty="0" sz="500" spc="40" b="1">
                <a:latin typeface="Tahoma"/>
                <a:cs typeface="Tahoma"/>
              </a:rPr>
              <a:t>р</a:t>
            </a:r>
            <a:endParaRPr sz="50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155"/>
              </a:spcBef>
            </a:pPr>
            <a:r>
              <a:rPr dirty="0" sz="450" spc="15">
                <a:latin typeface="Verdana"/>
                <a:cs typeface="Verdana"/>
              </a:rPr>
              <a:t>Гомельский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государственный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технический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университет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35">
                <a:latin typeface="Verdana"/>
                <a:cs typeface="Verdana"/>
              </a:rPr>
              <a:t>имени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5">
                <a:latin typeface="Verdana"/>
                <a:cs typeface="Verdana"/>
              </a:rPr>
              <a:t>П.О.Сухого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550" spc="65">
                <a:latin typeface="Microsoft Sans Serif"/>
                <a:cs typeface="Microsoft Sans Serif"/>
              </a:rPr>
              <a:t>ДОПОЛНИТЕЛЬНОЕ</a:t>
            </a:r>
            <a:r>
              <a:rPr dirty="0" sz="550" spc="60">
                <a:latin typeface="Microsoft Sans Serif"/>
                <a:cs typeface="Microsoft Sans Serif"/>
              </a:rPr>
              <a:t> </a:t>
            </a:r>
            <a:r>
              <a:rPr dirty="0" sz="550" spc="45">
                <a:latin typeface="Microsoft Sans Serif"/>
                <a:cs typeface="Microsoft Sans Serif"/>
              </a:rPr>
              <a:t>ОБРАЗОВАНИЕ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427645" y="3595776"/>
            <a:ext cx="46355" cy="1705610"/>
            <a:chOff x="1427645" y="3595776"/>
            <a:chExt cx="46355" cy="1705610"/>
          </a:xfrm>
        </p:grpSpPr>
        <p:sp>
          <p:nvSpPr>
            <p:cNvPr id="82" name="object 82"/>
            <p:cNvSpPr/>
            <p:nvPr/>
          </p:nvSpPr>
          <p:spPr>
            <a:xfrm>
              <a:off x="1448625" y="3614725"/>
              <a:ext cx="0" cy="1676400"/>
            </a:xfrm>
            <a:custGeom>
              <a:avLst/>
              <a:gdLst/>
              <a:ahLst/>
              <a:cxnLst/>
              <a:rect l="l" t="t" r="r" b="b"/>
              <a:pathLst>
                <a:path w="0" h="1676400">
                  <a:moveTo>
                    <a:pt x="0" y="0"/>
                  </a:moveTo>
                  <a:lnTo>
                    <a:pt x="0" y="1676247"/>
                  </a:lnTo>
                </a:path>
              </a:pathLst>
            </a:custGeom>
            <a:ln w="406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427632" y="3595789"/>
              <a:ext cx="46355" cy="1462405"/>
            </a:xfrm>
            <a:custGeom>
              <a:avLst/>
              <a:gdLst/>
              <a:ahLst/>
              <a:cxnLst/>
              <a:rect l="l" t="t" r="r" b="b"/>
              <a:pathLst>
                <a:path w="46355" h="1462404">
                  <a:moveTo>
                    <a:pt x="46024" y="1438884"/>
                  </a:moveTo>
                  <a:lnTo>
                    <a:pt x="23012" y="1415872"/>
                  </a:lnTo>
                  <a:lnTo>
                    <a:pt x="0" y="1438884"/>
                  </a:lnTo>
                  <a:lnTo>
                    <a:pt x="23012" y="1461897"/>
                  </a:lnTo>
                  <a:lnTo>
                    <a:pt x="46024" y="1438884"/>
                  </a:lnTo>
                  <a:close/>
                </a:path>
                <a:path w="46355" h="1462404">
                  <a:moveTo>
                    <a:pt x="46024" y="1044232"/>
                  </a:moveTo>
                  <a:lnTo>
                    <a:pt x="23012" y="1021219"/>
                  </a:lnTo>
                  <a:lnTo>
                    <a:pt x="0" y="1044232"/>
                  </a:lnTo>
                  <a:lnTo>
                    <a:pt x="23012" y="1067244"/>
                  </a:lnTo>
                  <a:lnTo>
                    <a:pt x="46024" y="1044232"/>
                  </a:lnTo>
                  <a:close/>
                </a:path>
                <a:path w="46355" h="1462404">
                  <a:moveTo>
                    <a:pt x="46024" y="730948"/>
                  </a:moveTo>
                  <a:lnTo>
                    <a:pt x="23012" y="707936"/>
                  </a:lnTo>
                  <a:lnTo>
                    <a:pt x="0" y="730948"/>
                  </a:lnTo>
                  <a:lnTo>
                    <a:pt x="23012" y="753960"/>
                  </a:lnTo>
                  <a:lnTo>
                    <a:pt x="46024" y="730948"/>
                  </a:lnTo>
                  <a:close/>
                </a:path>
                <a:path w="46355" h="1462404">
                  <a:moveTo>
                    <a:pt x="46024" y="336296"/>
                  </a:moveTo>
                  <a:lnTo>
                    <a:pt x="23012" y="313283"/>
                  </a:lnTo>
                  <a:lnTo>
                    <a:pt x="0" y="336296"/>
                  </a:lnTo>
                  <a:lnTo>
                    <a:pt x="23012" y="359308"/>
                  </a:lnTo>
                  <a:lnTo>
                    <a:pt x="46024" y="336296"/>
                  </a:lnTo>
                  <a:close/>
                </a:path>
                <a:path w="46355" h="1462404">
                  <a:moveTo>
                    <a:pt x="46024" y="23012"/>
                  </a:moveTo>
                  <a:lnTo>
                    <a:pt x="23012" y="0"/>
                  </a:lnTo>
                  <a:lnTo>
                    <a:pt x="0" y="23012"/>
                  </a:lnTo>
                  <a:lnTo>
                    <a:pt x="23012" y="46037"/>
                  </a:lnTo>
                  <a:lnTo>
                    <a:pt x="46024" y="23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447799" y="5194998"/>
              <a:ext cx="1270" cy="99695"/>
            </a:xfrm>
            <a:custGeom>
              <a:avLst/>
              <a:gdLst/>
              <a:ahLst/>
              <a:cxnLst/>
              <a:rect l="l" t="t" r="r" b="b"/>
              <a:pathLst>
                <a:path w="1269" h="99695">
                  <a:moveTo>
                    <a:pt x="444" y="-6350"/>
                  </a:moveTo>
                  <a:lnTo>
                    <a:pt x="444" y="105765"/>
                  </a:lnTo>
                </a:path>
              </a:pathLst>
            </a:custGeom>
            <a:ln w="13589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447203" y="5119687"/>
              <a:ext cx="5715" cy="72390"/>
            </a:xfrm>
            <a:custGeom>
              <a:avLst/>
              <a:gdLst/>
              <a:ahLst/>
              <a:cxnLst/>
              <a:rect l="l" t="t" r="r" b="b"/>
              <a:pathLst>
                <a:path w="5715" h="72389">
                  <a:moveTo>
                    <a:pt x="3568" y="72034"/>
                  </a:moveTo>
                  <a:lnTo>
                    <a:pt x="2984" y="72034"/>
                  </a:lnTo>
                  <a:lnTo>
                    <a:pt x="2984" y="71437"/>
                  </a:lnTo>
                  <a:lnTo>
                    <a:pt x="2984" y="70840"/>
                  </a:lnTo>
                  <a:lnTo>
                    <a:pt x="2984" y="70548"/>
                  </a:lnTo>
                  <a:lnTo>
                    <a:pt x="2984" y="69951"/>
                  </a:lnTo>
                  <a:lnTo>
                    <a:pt x="2387" y="69646"/>
                  </a:lnTo>
                  <a:lnTo>
                    <a:pt x="2082" y="69646"/>
                  </a:lnTo>
                  <a:lnTo>
                    <a:pt x="2082" y="69062"/>
                  </a:lnTo>
                  <a:lnTo>
                    <a:pt x="2082" y="68465"/>
                  </a:lnTo>
                  <a:lnTo>
                    <a:pt x="2082" y="64884"/>
                  </a:lnTo>
                  <a:lnTo>
                    <a:pt x="2387" y="64300"/>
                  </a:lnTo>
                  <a:lnTo>
                    <a:pt x="2387" y="63703"/>
                  </a:lnTo>
                  <a:lnTo>
                    <a:pt x="2387" y="63398"/>
                  </a:lnTo>
                  <a:lnTo>
                    <a:pt x="2387" y="62801"/>
                  </a:lnTo>
                  <a:lnTo>
                    <a:pt x="2984" y="62509"/>
                  </a:lnTo>
                  <a:lnTo>
                    <a:pt x="2984" y="59537"/>
                  </a:lnTo>
                  <a:lnTo>
                    <a:pt x="3568" y="58940"/>
                  </a:lnTo>
                  <a:lnTo>
                    <a:pt x="3568" y="58635"/>
                  </a:lnTo>
                  <a:lnTo>
                    <a:pt x="3568" y="58038"/>
                  </a:lnTo>
                  <a:lnTo>
                    <a:pt x="3873" y="57746"/>
                  </a:lnTo>
                  <a:lnTo>
                    <a:pt x="3873" y="54178"/>
                  </a:lnTo>
                  <a:lnTo>
                    <a:pt x="4470" y="54178"/>
                  </a:lnTo>
                  <a:lnTo>
                    <a:pt x="4470" y="53873"/>
                  </a:lnTo>
                  <a:lnTo>
                    <a:pt x="4470" y="53276"/>
                  </a:lnTo>
                  <a:lnTo>
                    <a:pt x="4470" y="52984"/>
                  </a:lnTo>
                  <a:lnTo>
                    <a:pt x="4470" y="51790"/>
                  </a:lnTo>
                  <a:lnTo>
                    <a:pt x="4762" y="51790"/>
                  </a:lnTo>
                  <a:lnTo>
                    <a:pt x="4762" y="51498"/>
                  </a:lnTo>
                  <a:lnTo>
                    <a:pt x="4762" y="50901"/>
                  </a:lnTo>
                  <a:lnTo>
                    <a:pt x="4762" y="50596"/>
                  </a:lnTo>
                  <a:lnTo>
                    <a:pt x="4762" y="44348"/>
                  </a:lnTo>
                  <a:lnTo>
                    <a:pt x="5359" y="43751"/>
                  </a:lnTo>
                  <a:lnTo>
                    <a:pt x="5359" y="29171"/>
                  </a:lnTo>
                  <a:lnTo>
                    <a:pt x="4762" y="28574"/>
                  </a:lnTo>
                  <a:lnTo>
                    <a:pt x="4762" y="27978"/>
                  </a:lnTo>
                  <a:lnTo>
                    <a:pt x="4762" y="27685"/>
                  </a:lnTo>
                  <a:lnTo>
                    <a:pt x="4762" y="27089"/>
                  </a:lnTo>
                  <a:lnTo>
                    <a:pt x="4762" y="26784"/>
                  </a:lnTo>
                  <a:lnTo>
                    <a:pt x="4762" y="26200"/>
                  </a:lnTo>
                  <a:lnTo>
                    <a:pt x="4470" y="25603"/>
                  </a:lnTo>
                  <a:lnTo>
                    <a:pt x="4470" y="23215"/>
                  </a:lnTo>
                  <a:lnTo>
                    <a:pt x="3873" y="23215"/>
                  </a:lnTo>
                  <a:lnTo>
                    <a:pt x="3873" y="22923"/>
                  </a:lnTo>
                  <a:lnTo>
                    <a:pt x="3873" y="22326"/>
                  </a:lnTo>
                  <a:lnTo>
                    <a:pt x="3873" y="22021"/>
                  </a:lnTo>
                  <a:lnTo>
                    <a:pt x="3873" y="21437"/>
                  </a:lnTo>
                  <a:lnTo>
                    <a:pt x="3568" y="20840"/>
                  </a:lnTo>
                  <a:lnTo>
                    <a:pt x="3568" y="18160"/>
                  </a:lnTo>
                  <a:lnTo>
                    <a:pt x="2984" y="17564"/>
                  </a:lnTo>
                  <a:lnTo>
                    <a:pt x="2984" y="12801"/>
                  </a:lnTo>
                  <a:lnTo>
                    <a:pt x="2387" y="12496"/>
                  </a:lnTo>
                  <a:lnTo>
                    <a:pt x="2082" y="11912"/>
                  </a:lnTo>
                  <a:lnTo>
                    <a:pt x="2082" y="11315"/>
                  </a:lnTo>
                  <a:lnTo>
                    <a:pt x="2082" y="11010"/>
                  </a:lnTo>
                  <a:lnTo>
                    <a:pt x="2082" y="5359"/>
                  </a:lnTo>
                  <a:lnTo>
                    <a:pt x="2082" y="4762"/>
                  </a:lnTo>
                  <a:lnTo>
                    <a:pt x="2082" y="0"/>
                  </a:lnTo>
                  <a:lnTo>
                    <a:pt x="2082" y="596"/>
                  </a:lnTo>
                  <a:lnTo>
                    <a:pt x="2082" y="4762"/>
                  </a:lnTo>
                  <a:lnTo>
                    <a:pt x="2387" y="5651"/>
                  </a:lnTo>
                  <a:lnTo>
                    <a:pt x="2387" y="6553"/>
                  </a:lnTo>
                  <a:lnTo>
                    <a:pt x="2984" y="7734"/>
                  </a:lnTo>
                  <a:lnTo>
                    <a:pt x="2984" y="8928"/>
                  </a:lnTo>
                  <a:lnTo>
                    <a:pt x="2984" y="27978"/>
                  </a:lnTo>
                  <a:lnTo>
                    <a:pt x="2984" y="28574"/>
                  </a:lnTo>
                  <a:lnTo>
                    <a:pt x="2984" y="38099"/>
                  </a:lnTo>
                  <a:lnTo>
                    <a:pt x="2387" y="38696"/>
                  </a:lnTo>
                  <a:lnTo>
                    <a:pt x="2082" y="38988"/>
                  </a:lnTo>
                  <a:lnTo>
                    <a:pt x="1485" y="38988"/>
                  </a:lnTo>
                  <a:lnTo>
                    <a:pt x="1485" y="39585"/>
                  </a:lnTo>
                  <a:lnTo>
                    <a:pt x="1485" y="39890"/>
                  </a:lnTo>
                  <a:lnTo>
                    <a:pt x="1193" y="40487"/>
                  </a:lnTo>
                  <a:lnTo>
                    <a:pt x="596" y="41071"/>
                  </a:lnTo>
                  <a:lnTo>
                    <a:pt x="596" y="41376"/>
                  </a:lnTo>
                  <a:lnTo>
                    <a:pt x="596" y="41973"/>
                  </a:lnTo>
                  <a:lnTo>
                    <a:pt x="0" y="42265"/>
                  </a:lnTo>
                  <a:lnTo>
                    <a:pt x="0" y="42862"/>
                  </a:lnTo>
                  <a:lnTo>
                    <a:pt x="0" y="45250"/>
                  </a:lnTo>
                  <a:lnTo>
                    <a:pt x="0" y="45834"/>
                  </a:lnTo>
                  <a:lnTo>
                    <a:pt x="0" y="48513"/>
                  </a:lnTo>
                  <a:lnTo>
                    <a:pt x="596" y="48513"/>
                  </a:lnTo>
                  <a:lnTo>
                    <a:pt x="596" y="50901"/>
                  </a:lnTo>
                  <a:lnTo>
                    <a:pt x="596" y="51498"/>
                  </a:lnTo>
                  <a:lnTo>
                    <a:pt x="596" y="51790"/>
                  </a:lnTo>
                  <a:lnTo>
                    <a:pt x="596" y="52387"/>
                  </a:lnTo>
                  <a:lnTo>
                    <a:pt x="596" y="52984"/>
                  </a:lnTo>
                  <a:lnTo>
                    <a:pt x="1193" y="52984"/>
                  </a:lnTo>
                  <a:lnTo>
                    <a:pt x="1193" y="53276"/>
                  </a:lnTo>
                </a:path>
              </a:pathLst>
            </a:custGeom>
            <a:ln w="12699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447203" y="5116411"/>
              <a:ext cx="5080" cy="62230"/>
            </a:xfrm>
            <a:custGeom>
              <a:avLst/>
              <a:gdLst/>
              <a:ahLst/>
              <a:cxnLst/>
              <a:rect l="l" t="t" r="r" b="b"/>
              <a:pathLst>
                <a:path w="5080" h="62229">
                  <a:moveTo>
                    <a:pt x="4762" y="16967"/>
                  </a:moveTo>
                  <a:lnTo>
                    <a:pt x="4762" y="16967"/>
                  </a:lnTo>
                  <a:lnTo>
                    <a:pt x="4762" y="13398"/>
                  </a:lnTo>
                  <a:lnTo>
                    <a:pt x="4470" y="12801"/>
                  </a:lnTo>
                  <a:lnTo>
                    <a:pt x="3873" y="12801"/>
                  </a:lnTo>
                  <a:lnTo>
                    <a:pt x="3873" y="12204"/>
                  </a:lnTo>
                  <a:lnTo>
                    <a:pt x="3873" y="11912"/>
                  </a:lnTo>
                  <a:lnTo>
                    <a:pt x="3568" y="11315"/>
                  </a:lnTo>
                  <a:lnTo>
                    <a:pt x="3568" y="11010"/>
                  </a:lnTo>
                  <a:lnTo>
                    <a:pt x="3568" y="10426"/>
                  </a:lnTo>
                  <a:lnTo>
                    <a:pt x="3568" y="9829"/>
                  </a:lnTo>
                  <a:lnTo>
                    <a:pt x="3568" y="9525"/>
                  </a:lnTo>
                  <a:lnTo>
                    <a:pt x="2984" y="9525"/>
                  </a:lnTo>
                  <a:lnTo>
                    <a:pt x="2984" y="8928"/>
                  </a:lnTo>
                  <a:lnTo>
                    <a:pt x="2984" y="8636"/>
                  </a:lnTo>
                  <a:lnTo>
                    <a:pt x="2984" y="8039"/>
                  </a:lnTo>
                  <a:lnTo>
                    <a:pt x="2984" y="7442"/>
                  </a:lnTo>
                  <a:lnTo>
                    <a:pt x="2387" y="7150"/>
                  </a:lnTo>
                  <a:lnTo>
                    <a:pt x="2387" y="6553"/>
                  </a:lnTo>
                  <a:lnTo>
                    <a:pt x="2387" y="6248"/>
                  </a:lnTo>
                  <a:lnTo>
                    <a:pt x="2387" y="5664"/>
                  </a:lnTo>
                  <a:lnTo>
                    <a:pt x="2387" y="5067"/>
                  </a:lnTo>
                  <a:lnTo>
                    <a:pt x="2387" y="4762"/>
                  </a:lnTo>
                  <a:lnTo>
                    <a:pt x="2387" y="4165"/>
                  </a:lnTo>
                  <a:lnTo>
                    <a:pt x="2082" y="4165"/>
                  </a:lnTo>
                  <a:lnTo>
                    <a:pt x="2082" y="0"/>
                  </a:lnTo>
                  <a:lnTo>
                    <a:pt x="1485" y="0"/>
                  </a:lnTo>
                  <a:lnTo>
                    <a:pt x="1485" y="5067"/>
                  </a:lnTo>
                  <a:lnTo>
                    <a:pt x="1485" y="5664"/>
                  </a:lnTo>
                  <a:lnTo>
                    <a:pt x="1485" y="6553"/>
                  </a:lnTo>
                  <a:lnTo>
                    <a:pt x="1485" y="7150"/>
                  </a:lnTo>
                  <a:lnTo>
                    <a:pt x="1485" y="8039"/>
                  </a:lnTo>
                  <a:lnTo>
                    <a:pt x="1485" y="8928"/>
                  </a:lnTo>
                  <a:lnTo>
                    <a:pt x="1193" y="9525"/>
                  </a:lnTo>
                  <a:lnTo>
                    <a:pt x="1193" y="11010"/>
                  </a:lnTo>
                  <a:lnTo>
                    <a:pt x="596" y="11912"/>
                  </a:lnTo>
                  <a:lnTo>
                    <a:pt x="596" y="12204"/>
                  </a:lnTo>
                  <a:lnTo>
                    <a:pt x="596" y="13398"/>
                  </a:lnTo>
                  <a:lnTo>
                    <a:pt x="0" y="14592"/>
                  </a:lnTo>
                  <a:lnTo>
                    <a:pt x="0" y="15189"/>
                  </a:lnTo>
                  <a:lnTo>
                    <a:pt x="0" y="27686"/>
                  </a:lnTo>
                  <a:lnTo>
                    <a:pt x="0" y="28575"/>
                  </a:lnTo>
                  <a:lnTo>
                    <a:pt x="0" y="50901"/>
                  </a:lnTo>
                  <a:lnTo>
                    <a:pt x="0" y="51498"/>
                  </a:lnTo>
                  <a:lnTo>
                    <a:pt x="0" y="61912"/>
                  </a:lnTo>
                </a:path>
              </a:pathLst>
            </a:custGeom>
            <a:ln w="127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446009" y="5076228"/>
              <a:ext cx="4445" cy="39370"/>
            </a:xfrm>
            <a:custGeom>
              <a:avLst/>
              <a:gdLst/>
              <a:ahLst/>
              <a:cxnLst/>
              <a:rect l="l" t="t" r="r" b="b"/>
              <a:pathLst>
                <a:path w="4444" h="39370">
                  <a:moveTo>
                    <a:pt x="2387" y="39293"/>
                  </a:moveTo>
                  <a:lnTo>
                    <a:pt x="2387" y="39293"/>
                  </a:lnTo>
                  <a:lnTo>
                    <a:pt x="2387" y="28282"/>
                  </a:lnTo>
                  <a:lnTo>
                    <a:pt x="2387" y="27685"/>
                  </a:lnTo>
                  <a:lnTo>
                    <a:pt x="2387" y="13093"/>
                  </a:lnTo>
                  <a:lnTo>
                    <a:pt x="1790" y="13093"/>
                  </a:lnTo>
                  <a:lnTo>
                    <a:pt x="1790" y="10121"/>
                  </a:lnTo>
                  <a:lnTo>
                    <a:pt x="1193" y="10121"/>
                  </a:lnTo>
                  <a:lnTo>
                    <a:pt x="1193" y="7746"/>
                  </a:lnTo>
                  <a:lnTo>
                    <a:pt x="901" y="7746"/>
                  </a:lnTo>
                  <a:lnTo>
                    <a:pt x="901" y="7150"/>
                  </a:lnTo>
                  <a:lnTo>
                    <a:pt x="901" y="6845"/>
                  </a:lnTo>
                  <a:lnTo>
                    <a:pt x="304" y="6845"/>
                  </a:lnTo>
                  <a:lnTo>
                    <a:pt x="304" y="6248"/>
                  </a:lnTo>
                  <a:lnTo>
                    <a:pt x="304" y="5956"/>
                  </a:lnTo>
                  <a:lnTo>
                    <a:pt x="304" y="5359"/>
                  </a:lnTo>
                  <a:lnTo>
                    <a:pt x="304" y="4762"/>
                  </a:lnTo>
                  <a:lnTo>
                    <a:pt x="0" y="4762"/>
                  </a:lnTo>
                  <a:lnTo>
                    <a:pt x="0" y="4470"/>
                  </a:lnTo>
                  <a:lnTo>
                    <a:pt x="0" y="3873"/>
                  </a:lnTo>
                  <a:lnTo>
                    <a:pt x="0" y="1193"/>
                  </a:lnTo>
                  <a:lnTo>
                    <a:pt x="304" y="1193"/>
                  </a:lnTo>
                  <a:lnTo>
                    <a:pt x="901" y="1193"/>
                  </a:lnTo>
                  <a:lnTo>
                    <a:pt x="901" y="596"/>
                  </a:lnTo>
                  <a:lnTo>
                    <a:pt x="1193" y="0"/>
                  </a:lnTo>
                  <a:lnTo>
                    <a:pt x="4178" y="0"/>
                  </a:lnTo>
                </a:path>
              </a:pathLst>
            </a:custGeom>
            <a:ln w="12699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430528" y="5057787"/>
              <a:ext cx="32384" cy="15240"/>
            </a:xfrm>
            <a:custGeom>
              <a:avLst/>
              <a:gdLst/>
              <a:ahLst/>
              <a:cxnLst/>
              <a:rect l="l" t="t" r="r" b="b"/>
              <a:pathLst>
                <a:path w="32384" h="15239">
                  <a:moveTo>
                    <a:pt x="32143" y="2679"/>
                  </a:moveTo>
                  <a:lnTo>
                    <a:pt x="31838" y="2679"/>
                  </a:lnTo>
                  <a:lnTo>
                    <a:pt x="31838" y="0"/>
                  </a:lnTo>
                  <a:lnTo>
                    <a:pt x="12788" y="0"/>
                  </a:lnTo>
                  <a:lnTo>
                    <a:pt x="12788" y="2679"/>
                  </a:lnTo>
                  <a:lnTo>
                    <a:pt x="0" y="2679"/>
                  </a:lnTo>
                  <a:lnTo>
                    <a:pt x="0" y="14884"/>
                  </a:lnTo>
                  <a:lnTo>
                    <a:pt x="32143" y="14884"/>
                  </a:lnTo>
                  <a:lnTo>
                    <a:pt x="32143" y="267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1114" rIns="0" bIns="0" rtlCol="0" vert="horz">
            <a:spAutoFit/>
          </a:bodyPr>
          <a:lstStyle/>
          <a:p>
            <a:pPr marL="1173480">
              <a:lnSpc>
                <a:spcPct val="100000"/>
              </a:lnSpc>
              <a:spcBef>
                <a:spcPts val="244"/>
              </a:spcBef>
            </a:pPr>
            <a:r>
              <a:rPr dirty="0" spc="15"/>
              <a:t>Д</a:t>
            </a:r>
            <a:r>
              <a:rPr dirty="0" spc="15"/>
              <a:t>е</a:t>
            </a:r>
            <a:r>
              <a:rPr dirty="0" spc="-15"/>
              <a:t>к</a:t>
            </a:r>
            <a:r>
              <a:rPr dirty="0" spc="-20"/>
              <a:t>а</a:t>
            </a:r>
            <a:r>
              <a:rPr dirty="0" spc="5"/>
              <a:t>б</a:t>
            </a:r>
            <a:r>
              <a:rPr dirty="0" spc="35"/>
              <a:t>р</a:t>
            </a:r>
            <a:r>
              <a:rPr dirty="0" spc="-5"/>
              <a:t>ь</a:t>
            </a:r>
            <a:r>
              <a:rPr dirty="0" spc="-70"/>
              <a:t>,</a:t>
            </a:r>
            <a:r>
              <a:rPr dirty="0" spc="-30"/>
              <a:t> </a:t>
            </a:r>
            <a:r>
              <a:rPr dirty="0" spc="-35"/>
              <a:t>2</a:t>
            </a:r>
            <a:r>
              <a:rPr dirty="0"/>
              <a:t>0</a:t>
            </a:r>
            <a:r>
              <a:rPr dirty="0" spc="-35"/>
              <a:t>22</a:t>
            </a:r>
            <a:r>
              <a:rPr dirty="0" spc="65"/>
              <a:t> </a:t>
            </a:r>
            <a:r>
              <a:rPr dirty="0" spc="-5"/>
              <a:t>—</a:t>
            </a:r>
            <a:r>
              <a:rPr dirty="0" spc="65"/>
              <a:t> </a:t>
            </a:r>
            <a:r>
              <a:rPr dirty="0" spc="10"/>
              <a:t>А</a:t>
            </a:r>
            <a:r>
              <a:rPr dirty="0" spc="20"/>
              <a:t>в</a:t>
            </a:r>
            <a:r>
              <a:rPr dirty="0" spc="10"/>
              <a:t>г</a:t>
            </a:r>
            <a:r>
              <a:rPr dirty="0" spc="-15"/>
              <a:t>у</a:t>
            </a:r>
            <a:r>
              <a:rPr dirty="0" spc="10"/>
              <a:t>с</a:t>
            </a:r>
            <a:r>
              <a:rPr dirty="0" spc="-35"/>
              <a:t>т</a:t>
            </a:r>
            <a:r>
              <a:rPr dirty="0" spc="-70"/>
              <a:t>,</a:t>
            </a:r>
            <a:r>
              <a:rPr dirty="0" spc="-30"/>
              <a:t> </a:t>
            </a:r>
            <a:r>
              <a:rPr dirty="0" spc="-35"/>
              <a:t>2</a:t>
            </a:r>
            <a:r>
              <a:rPr dirty="0"/>
              <a:t>0</a:t>
            </a:r>
            <a:r>
              <a:rPr dirty="0" spc="-35"/>
              <a:t>2</a:t>
            </a:r>
            <a:r>
              <a:rPr dirty="0" spc="-35"/>
              <a:t>3</a:t>
            </a:r>
          </a:p>
          <a:p>
            <a:pPr marL="1173480">
              <a:lnSpc>
                <a:spcPct val="100000"/>
              </a:lnSpc>
              <a:spcBef>
                <a:spcPts val="175"/>
              </a:spcBef>
            </a:pPr>
            <a:r>
              <a:rPr dirty="0" sz="500" spc="25" b="1">
                <a:latin typeface="Tahoma"/>
                <a:cs typeface="Tahoma"/>
              </a:rPr>
              <a:t>О</a:t>
            </a:r>
            <a:r>
              <a:rPr dirty="0" sz="500" spc="25" b="1">
                <a:latin typeface="Tahoma"/>
                <a:cs typeface="Tahoma"/>
              </a:rPr>
              <a:t>н</a:t>
            </a:r>
            <a:r>
              <a:rPr dirty="0" sz="500" spc="20" b="1">
                <a:latin typeface="Tahoma"/>
                <a:cs typeface="Tahoma"/>
              </a:rPr>
              <a:t>л</a:t>
            </a:r>
            <a:r>
              <a:rPr dirty="0" sz="500" spc="20" b="1">
                <a:latin typeface="Tahoma"/>
                <a:cs typeface="Tahoma"/>
              </a:rPr>
              <a:t>а</a:t>
            </a:r>
            <a:r>
              <a:rPr dirty="0" sz="500" spc="20" b="1">
                <a:latin typeface="Tahoma"/>
                <a:cs typeface="Tahoma"/>
              </a:rPr>
              <a:t>й</a:t>
            </a:r>
            <a:r>
              <a:rPr dirty="0" sz="500" spc="25" b="1">
                <a:latin typeface="Tahoma"/>
                <a:cs typeface="Tahoma"/>
              </a:rPr>
              <a:t>н</a:t>
            </a:r>
            <a:r>
              <a:rPr dirty="0" sz="500" spc="-30" b="1">
                <a:latin typeface="Tahoma"/>
                <a:cs typeface="Tahoma"/>
              </a:rPr>
              <a:t>-</a:t>
            </a:r>
            <a:r>
              <a:rPr dirty="0" sz="500" spc="15" b="1">
                <a:latin typeface="Tahoma"/>
                <a:cs typeface="Tahoma"/>
              </a:rPr>
              <a:t>к</a:t>
            </a:r>
            <a:r>
              <a:rPr dirty="0" sz="500" spc="30" b="1">
                <a:latin typeface="Tahoma"/>
                <a:cs typeface="Tahoma"/>
              </a:rPr>
              <a:t>у</a:t>
            </a:r>
            <a:r>
              <a:rPr dirty="0" sz="500" spc="35" b="1">
                <a:latin typeface="Tahoma"/>
                <a:cs typeface="Tahoma"/>
              </a:rPr>
              <a:t>р</a:t>
            </a:r>
            <a:r>
              <a:rPr dirty="0" sz="500" spc="35" b="1">
                <a:latin typeface="Tahoma"/>
                <a:cs typeface="Tahoma"/>
              </a:rPr>
              <a:t>с</a:t>
            </a:r>
            <a:r>
              <a:rPr dirty="0" sz="500" spc="-5" b="1">
                <a:latin typeface="Tahoma"/>
                <a:cs typeface="Tahoma"/>
              </a:rPr>
              <a:t> </a:t>
            </a:r>
            <a:r>
              <a:rPr dirty="0" sz="500" spc="-70" b="1">
                <a:latin typeface="Tahoma"/>
                <a:cs typeface="Tahoma"/>
              </a:rPr>
              <a:t>«</a:t>
            </a:r>
            <a:r>
              <a:rPr dirty="0" sz="500" spc="40" b="1">
                <a:latin typeface="Tahoma"/>
                <a:cs typeface="Tahoma"/>
              </a:rPr>
              <a:t>U</a:t>
            </a:r>
            <a:r>
              <a:rPr dirty="0" sz="500" spc="30" b="1">
                <a:latin typeface="Tahoma"/>
                <a:cs typeface="Tahoma"/>
              </a:rPr>
              <a:t>p</a:t>
            </a:r>
            <a:r>
              <a:rPr dirty="0" sz="500" b="1">
                <a:latin typeface="Tahoma"/>
                <a:cs typeface="Tahoma"/>
              </a:rPr>
              <a:t>S</a:t>
            </a:r>
            <a:r>
              <a:rPr dirty="0" sz="500" spc="45" b="1">
                <a:latin typeface="Tahoma"/>
                <a:cs typeface="Tahoma"/>
              </a:rPr>
              <a:t>k</a:t>
            </a:r>
            <a:r>
              <a:rPr dirty="0" sz="500" spc="5" b="1">
                <a:latin typeface="Tahoma"/>
                <a:cs typeface="Tahoma"/>
              </a:rPr>
              <a:t>il</a:t>
            </a:r>
            <a:r>
              <a:rPr dirty="0" sz="500" b="1">
                <a:latin typeface="Tahoma"/>
                <a:cs typeface="Tahoma"/>
              </a:rPr>
              <a:t>l</a:t>
            </a:r>
            <a:r>
              <a:rPr dirty="0" sz="500" spc="15" b="1">
                <a:latin typeface="Tahoma"/>
                <a:cs typeface="Tahoma"/>
              </a:rPr>
              <a:t> </a:t>
            </a:r>
            <a:r>
              <a:rPr dirty="0" sz="500" spc="30" b="1">
                <a:latin typeface="Tahoma"/>
                <a:cs typeface="Tahoma"/>
              </a:rPr>
              <a:t>M</a:t>
            </a:r>
            <a:r>
              <a:rPr dirty="0" sz="500" spc="20" b="1">
                <a:latin typeface="Tahoma"/>
                <a:cs typeface="Tahoma"/>
              </a:rPr>
              <a:t>e</a:t>
            </a:r>
            <a:r>
              <a:rPr dirty="0" sz="500" spc="-65" b="1">
                <a:latin typeface="Tahoma"/>
                <a:cs typeface="Tahoma"/>
              </a:rPr>
              <a:t>»</a:t>
            </a:r>
            <a:r>
              <a:rPr dirty="0" sz="500" spc="10" b="1">
                <a:latin typeface="Tahoma"/>
                <a:cs typeface="Tahoma"/>
              </a:rPr>
              <a:t> </a:t>
            </a:r>
            <a:r>
              <a:rPr dirty="0" sz="500" spc="-90" b="1">
                <a:latin typeface="Tahoma"/>
                <a:cs typeface="Tahoma"/>
              </a:rPr>
              <a:t>/</a:t>
            </a:r>
            <a:r>
              <a:rPr dirty="0" sz="500" spc="5" b="1">
                <a:latin typeface="Tahoma"/>
                <a:cs typeface="Tahoma"/>
              </a:rPr>
              <a:t> </a:t>
            </a:r>
            <a:r>
              <a:rPr dirty="0" sz="500" spc="35" b="1">
                <a:latin typeface="Tahoma"/>
                <a:cs typeface="Tahoma"/>
              </a:rPr>
              <a:t>J</a:t>
            </a:r>
            <a:r>
              <a:rPr dirty="0" sz="500" spc="10" b="1">
                <a:latin typeface="Tahoma"/>
                <a:cs typeface="Tahoma"/>
              </a:rPr>
              <a:t>S</a:t>
            </a:r>
            <a:r>
              <a:rPr dirty="0" sz="500" spc="5" b="1">
                <a:latin typeface="Tahoma"/>
                <a:cs typeface="Tahoma"/>
              </a:rPr>
              <a:t> </a:t>
            </a:r>
            <a:r>
              <a:rPr dirty="0" sz="500" spc="-90" b="1">
                <a:latin typeface="Tahoma"/>
                <a:cs typeface="Tahoma"/>
              </a:rPr>
              <a:t>/</a:t>
            </a:r>
            <a:r>
              <a:rPr dirty="0" sz="500" spc="5" b="1">
                <a:latin typeface="Tahoma"/>
                <a:cs typeface="Tahoma"/>
              </a:rPr>
              <a:t> </a:t>
            </a:r>
            <a:r>
              <a:rPr dirty="0" sz="500" spc="25" b="1">
                <a:latin typeface="Tahoma"/>
                <a:cs typeface="Tahoma"/>
              </a:rPr>
              <a:t>F</a:t>
            </a:r>
            <a:r>
              <a:rPr dirty="0" sz="500" b="1">
                <a:latin typeface="Tahoma"/>
                <a:cs typeface="Tahoma"/>
              </a:rPr>
              <a:t>r</a:t>
            </a:r>
            <a:r>
              <a:rPr dirty="0" sz="500" spc="5" b="1">
                <a:latin typeface="Tahoma"/>
                <a:cs typeface="Tahoma"/>
              </a:rPr>
              <a:t>o</a:t>
            </a:r>
            <a:r>
              <a:rPr dirty="0" sz="500" spc="25" b="1">
                <a:latin typeface="Tahoma"/>
                <a:cs typeface="Tahoma"/>
              </a:rPr>
              <a:t>n</a:t>
            </a:r>
            <a:r>
              <a:rPr dirty="0" sz="500" spc="15" b="1">
                <a:latin typeface="Tahoma"/>
                <a:cs typeface="Tahoma"/>
              </a:rPr>
              <a:t>t</a:t>
            </a:r>
            <a:r>
              <a:rPr dirty="0" sz="500" spc="-30" b="1">
                <a:latin typeface="Tahoma"/>
                <a:cs typeface="Tahoma"/>
              </a:rPr>
              <a:t>-</a:t>
            </a:r>
            <a:r>
              <a:rPr dirty="0" sz="500" spc="40" b="1">
                <a:latin typeface="Tahoma"/>
                <a:cs typeface="Tahoma"/>
              </a:rPr>
              <a:t>E</a:t>
            </a:r>
            <a:r>
              <a:rPr dirty="0" sz="500" spc="25" b="1">
                <a:latin typeface="Tahoma"/>
                <a:cs typeface="Tahoma"/>
              </a:rPr>
              <a:t>n</a:t>
            </a:r>
            <a:r>
              <a:rPr dirty="0" sz="500" spc="40" b="1">
                <a:latin typeface="Tahoma"/>
                <a:cs typeface="Tahoma"/>
              </a:rPr>
              <a:t>d</a:t>
            </a:r>
            <a:endParaRPr sz="500">
              <a:latin typeface="Tahoma"/>
              <a:cs typeface="Tahoma"/>
            </a:endParaRPr>
          </a:p>
          <a:p>
            <a:pPr marL="1173480">
              <a:lnSpc>
                <a:spcPct val="100000"/>
              </a:lnSpc>
              <a:spcBef>
                <a:spcPts val="155"/>
              </a:spcBef>
            </a:pPr>
            <a:r>
              <a:rPr dirty="0" spc="-70"/>
              <a:t>«</a:t>
            </a:r>
            <a:r>
              <a:rPr dirty="0" spc="35"/>
              <a:t>R</a:t>
            </a:r>
            <a:r>
              <a:rPr dirty="0" spc="-15"/>
              <a:t>S</a:t>
            </a:r>
            <a:r>
              <a:rPr dirty="0" spc="-40"/>
              <a:t> </a:t>
            </a:r>
            <a:r>
              <a:rPr dirty="0" spc="-25"/>
              <a:t>S</a:t>
            </a:r>
            <a:r>
              <a:rPr dirty="0" spc="20"/>
              <a:t>c</a:t>
            </a:r>
            <a:r>
              <a:rPr dirty="0" spc="35"/>
              <a:t>h</a:t>
            </a:r>
            <a:r>
              <a:rPr dirty="0" spc="10"/>
              <a:t>oo</a:t>
            </a:r>
            <a:r>
              <a:rPr dirty="0"/>
              <a:t>l</a:t>
            </a:r>
            <a:r>
              <a:rPr dirty="0" spc="-65"/>
              <a:t>»</a:t>
            </a:r>
          </a:p>
          <a:p>
            <a:pPr marL="1173480">
              <a:lnSpc>
                <a:spcPct val="100000"/>
              </a:lnSpc>
              <a:spcBef>
                <a:spcPts val="455"/>
              </a:spcBef>
            </a:pPr>
            <a:r>
              <a:rPr dirty="0" spc="45"/>
              <a:t>Н</a:t>
            </a:r>
            <a:r>
              <a:rPr dirty="0" spc="10"/>
              <a:t>о</a:t>
            </a:r>
            <a:r>
              <a:rPr dirty="0" spc="-20"/>
              <a:t>я</a:t>
            </a:r>
            <a:r>
              <a:rPr dirty="0" spc="5"/>
              <a:t>б</a:t>
            </a:r>
            <a:r>
              <a:rPr dirty="0" spc="35"/>
              <a:t>р</a:t>
            </a:r>
            <a:r>
              <a:rPr dirty="0" spc="-5"/>
              <a:t>ь</a:t>
            </a:r>
            <a:r>
              <a:rPr dirty="0" spc="-70"/>
              <a:t>,</a:t>
            </a:r>
            <a:r>
              <a:rPr dirty="0" spc="-30"/>
              <a:t> </a:t>
            </a:r>
            <a:r>
              <a:rPr dirty="0" spc="-35"/>
              <a:t>2</a:t>
            </a:r>
            <a:r>
              <a:rPr dirty="0"/>
              <a:t>0</a:t>
            </a:r>
            <a:r>
              <a:rPr dirty="0" spc="-35"/>
              <a:t>22</a:t>
            </a:r>
          </a:p>
          <a:p>
            <a:pPr marL="1173480" marR="280035">
              <a:lnSpc>
                <a:spcPct val="106800"/>
              </a:lnSpc>
              <a:spcBef>
                <a:spcPts val="140"/>
              </a:spcBef>
            </a:pPr>
            <a:r>
              <a:rPr dirty="0" sz="500" spc="25" b="1">
                <a:latin typeface="Tahoma"/>
                <a:cs typeface="Tahoma"/>
              </a:rPr>
              <a:t>Онлайн </a:t>
            </a:r>
            <a:r>
              <a:rPr dirty="0" sz="500" spc="30" b="1">
                <a:latin typeface="Tahoma"/>
                <a:cs typeface="Tahoma"/>
              </a:rPr>
              <a:t>курс </a:t>
            </a:r>
            <a:r>
              <a:rPr dirty="0" sz="500" spc="-50" b="1">
                <a:latin typeface="Tahoma"/>
                <a:cs typeface="Tahoma"/>
              </a:rPr>
              <a:t>«IT</a:t>
            </a:r>
            <a:r>
              <a:rPr dirty="0" sz="500" spc="-45" b="1">
                <a:latin typeface="Tahoma"/>
                <a:cs typeface="Tahoma"/>
              </a:rPr>
              <a:t> </a:t>
            </a:r>
            <a:r>
              <a:rPr dirty="0" sz="500" spc="20" b="1">
                <a:latin typeface="Tahoma"/>
                <a:cs typeface="Tahoma"/>
              </a:rPr>
              <a:t>Fundamentals» </a:t>
            </a:r>
            <a:r>
              <a:rPr dirty="0" sz="500" spc="5" b="1">
                <a:latin typeface="Tahoma"/>
                <a:cs typeface="Tahoma"/>
              </a:rPr>
              <a:t>«Основы </a:t>
            </a:r>
            <a:r>
              <a:rPr dirty="0" sz="500" spc="20" b="1">
                <a:latin typeface="Tahoma"/>
                <a:cs typeface="Tahoma"/>
              </a:rPr>
              <a:t>информатики </a:t>
            </a:r>
            <a:r>
              <a:rPr dirty="0" sz="500" spc="-90" b="1">
                <a:latin typeface="Tahoma"/>
                <a:cs typeface="Tahoma"/>
              </a:rPr>
              <a:t>/</a:t>
            </a:r>
            <a:r>
              <a:rPr dirty="0" sz="500" spc="-85" b="1">
                <a:latin typeface="Tahoma"/>
                <a:cs typeface="Tahoma"/>
              </a:rPr>
              <a:t> </a:t>
            </a:r>
            <a:r>
              <a:rPr dirty="0" sz="500" spc="15" b="1">
                <a:latin typeface="Tahoma"/>
                <a:cs typeface="Tahoma"/>
              </a:rPr>
              <a:t>Основы </a:t>
            </a:r>
            <a:r>
              <a:rPr dirty="0" sz="500" spc="-135" b="1">
                <a:latin typeface="Tahoma"/>
                <a:cs typeface="Tahoma"/>
              </a:rPr>
              <a:t> </a:t>
            </a:r>
            <a:r>
              <a:rPr dirty="0" sz="500" spc="20" b="1">
                <a:latin typeface="Tahoma"/>
                <a:cs typeface="Tahoma"/>
              </a:rPr>
              <a:t>программирования</a:t>
            </a:r>
            <a:r>
              <a:rPr dirty="0" sz="500" spc="10" b="1">
                <a:latin typeface="Tahoma"/>
                <a:cs typeface="Tahoma"/>
              </a:rPr>
              <a:t> </a:t>
            </a:r>
            <a:r>
              <a:rPr dirty="0" sz="500" spc="-90" b="1">
                <a:latin typeface="Tahoma"/>
                <a:cs typeface="Tahoma"/>
              </a:rPr>
              <a:t>/</a:t>
            </a:r>
            <a:r>
              <a:rPr dirty="0" sz="500" spc="-50" b="1">
                <a:latin typeface="Tahoma"/>
                <a:cs typeface="Tahoma"/>
              </a:rPr>
              <a:t> </a:t>
            </a:r>
            <a:r>
              <a:rPr dirty="0" sz="500" spc="20" b="1">
                <a:latin typeface="Tahoma"/>
                <a:cs typeface="Tahoma"/>
              </a:rPr>
              <a:t>Математика для</a:t>
            </a:r>
            <a:r>
              <a:rPr dirty="0" sz="500" spc="10" b="1">
                <a:latin typeface="Tahoma"/>
                <a:cs typeface="Tahoma"/>
              </a:rPr>
              <a:t> </a:t>
            </a:r>
            <a:r>
              <a:rPr dirty="0" sz="500" spc="-10" b="1">
                <a:latin typeface="Tahoma"/>
                <a:cs typeface="Tahoma"/>
              </a:rPr>
              <a:t>ИТ»</a:t>
            </a:r>
            <a:endParaRPr sz="500">
              <a:latin typeface="Tahoma"/>
              <a:cs typeface="Tahoma"/>
            </a:endParaRPr>
          </a:p>
          <a:p>
            <a:pPr marL="1173480">
              <a:lnSpc>
                <a:spcPct val="100000"/>
              </a:lnSpc>
              <a:spcBef>
                <a:spcPts val="150"/>
              </a:spcBef>
            </a:pPr>
            <a:r>
              <a:rPr dirty="0" spc="-70"/>
              <a:t>«</a:t>
            </a:r>
            <a:r>
              <a:rPr dirty="0" spc="30"/>
              <a:t>E</a:t>
            </a:r>
            <a:r>
              <a:rPr dirty="0" spc="45"/>
              <a:t>P</a:t>
            </a:r>
            <a:r>
              <a:rPr dirty="0" spc="40"/>
              <a:t>A</a:t>
            </a:r>
            <a:r>
              <a:rPr dirty="0" spc="75"/>
              <a:t>M</a:t>
            </a:r>
            <a:r>
              <a:rPr dirty="0" spc="-45"/>
              <a:t> </a:t>
            </a:r>
            <a:r>
              <a:rPr dirty="0" spc="35"/>
              <a:t>L</a:t>
            </a:r>
            <a:r>
              <a:rPr dirty="0" spc="15"/>
              <a:t>e</a:t>
            </a:r>
            <a:r>
              <a:rPr dirty="0" spc="10"/>
              <a:t>a</a:t>
            </a:r>
            <a:r>
              <a:rPr dirty="0" spc="-5"/>
              <a:t>r</a:t>
            </a:r>
            <a:r>
              <a:rPr dirty="0" spc="40"/>
              <a:t>n</a:t>
            </a:r>
            <a:r>
              <a:rPr dirty="0" spc="-35"/>
              <a:t> </a:t>
            </a:r>
            <a:r>
              <a:rPr dirty="0" spc="75"/>
              <a:t>P</a:t>
            </a:r>
            <a:r>
              <a:rPr dirty="0"/>
              <a:t>l</a:t>
            </a:r>
            <a:r>
              <a:rPr dirty="0" spc="10"/>
              <a:t>a</a:t>
            </a:r>
            <a:r>
              <a:rPr dirty="0" spc="10"/>
              <a:t>t</a:t>
            </a:r>
            <a:r>
              <a:rPr dirty="0" spc="-5"/>
              <a:t>f</a:t>
            </a:r>
            <a:r>
              <a:rPr dirty="0" spc="10"/>
              <a:t>o</a:t>
            </a:r>
            <a:r>
              <a:rPr dirty="0" spc="-5"/>
              <a:t>r</a:t>
            </a:r>
            <a:r>
              <a:rPr dirty="0" spc="70"/>
              <a:t>m</a:t>
            </a:r>
            <a:r>
              <a:rPr dirty="0" spc="-65"/>
              <a:t>»</a:t>
            </a:r>
          </a:p>
          <a:p>
            <a:pPr marL="1173480">
              <a:lnSpc>
                <a:spcPct val="100000"/>
              </a:lnSpc>
              <a:spcBef>
                <a:spcPts val="455"/>
              </a:spcBef>
            </a:pPr>
            <a:r>
              <a:rPr dirty="0" spc="30"/>
              <a:t>М</a:t>
            </a:r>
            <a:r>
              <a:rPr dirty="0" spc="-20"/>
              <a:t>а</a:t>
            </a:r>
            <a:r>
              <a:rPr dirty="0" spc="35"/>
              <a:t>р</a:t>
            </a:r>
            <a:r>
              <a:rPr dirty="0" spc="-35"/>
              <a:t>т</a:t>
            </a:r>
            <a:r>
              <a:rPr dirty="0" spc="-70"/>
              <a:t>,</a:t>
            </a:r>
            <a:r>
              <a:rPr dirty="0" spc="-30"/>
              <a:t> </a:t>
            </a:r>
            <a:r>
              <a:rPr dirty="0" spc="-35"/>
              <a:t>2</a:t>
            </a:r>
            <a:r>
              <a:rPr dirty="0"/>
              <a:t>0</a:t>
            </a:r>
            <a:r>
              <a:rPr dirty="0" spc="-35"/>
              <a:t>22</a:t>
            </a:r>
            <a:r>
              <a:rPr dirty="0" spc="65"/>
              <a:t> </a:t>
            </a:r>
            <a:r>
              <a:rPr dirty="0" spc="-5"/>
              <a:t>—</a:t>
            </a:r>
            <a:r>
              <a:rPr dirty="0" spc="65"/>
              <a:t> </a:t>
            </a:r>
            <a:r>
              <a:rPr dirty="0" spc="10"/>
              <a:t>А</a:t>
            </a:r>
            <a:r>
              <a:rPr dirty="0"/>
              <a:t>п</a:t>
            </a:r>
            <a:r>
              <a:rPr dirty="0" spc="35"/>
              <a:t>р</a:t>
            </a:r>
            <a:r>
              <a:rPr dirty="0" spc="15"/>
              <a:t>е</a:t>
            </a:r>
            <a:r>
              <a:rPr dirty="0"/>
              <a:t>л</a:t>
            </a:r>
            <a:r>
              <a:rPr dirty="0" spc="-5"/>
              <a:t>ь</a:t>
            </a:r>
            <a:r>
              <a:rPr dirty="0" spc="-70"/>
              <a:t>,</a:t>
            </a:r>
            <a:r>
              <a:rPr dirty="0" spc="-30"/>
              <a:t> </a:t>
            </a:r>
            <a:r>
              <a:rPr dirty="0" spc="-35"/>
              <a:t>2</a:t>
            </a:r>
            <a:r>
              <a:rPr dirty="0"/>
              <a:t>0</a:t>
            </a:r>
            <a:r>
              <a:rPr dirty="0" spc="-35"/>
              <a:t>22</a:t>
            </a:r>
          </a:p>
          <a:p>
            <a:pPr marL="1173480">
              <a:lnSpc>
                <a:spcPct val="100000"/>
              </a:lnSpc>
              <a:spcBef>
                <a:spcPts val="180"/>
              </a:spcBef>
            </a:pPr>
            <a:r>
              <a:rPr dirty="0" sz="500" spc="25" b="1">
                <a:latin typeface="Tahoma"/>
                <a:cs typeface="Tahoma"/>
              </a:rPr>
              <a:t>О</a:t>
            </a:r>
            <a:r>
              <a:rPr dirty="0" sz="500" spc="25" b="1">
                <a:latin typeface="Tahoma"/>
                <a:cs typeface="Tahoma"/>
              </a:rPr>
              <a:t>н</a:t>
            </a:r>
            <a:r>
              <a:rPr dirty="0" sz="500" spc="20" b="1">
                <a:latin typeface="Tahoma"/>
                <a:cs typeface="Tahoma"/>
              </a:rPr>
              <a:t>л</a:t>
            </a:r>
            <a:r>
              <a:rPr dirty="0" sz="500" spc="20" b="1">
                <a:latin typeface="Tahoma"/>
                <a:cs typeface="Tahoma"/>
              </a:rPr>
              <a:t>а</a:t>
            </a:r>
            <a:r>
              <a:rPr dirty="0" sz="500" spc="20" b="1">
                <a:latin typeface="Tahoma"/>
                <a:cs typeface="Tahoma"/>
              </a:rPr>
              <a:t>й</a:t>
            </a:r>
            <a:r>
              <a:rPr dirty="0" sz="500" spc="30" b="1">
                <a:latin typeface="Tahoma"/>
                <a:cs typeface="Tahoma"/>
              </a:rPr>
              <a:t>н</a:t>
            </a:r>
            <a:r>
              <a:rPr dirty="0" sz="500" spc="10" b="1">
                <a:latin typeface="Tahoma"/>
                <a:cs typeface="Tahoma"/>
              </a:rPr>
              <a:t> </a:t>
            </a:r>
            <a:r>
              <a:rPr dirty="0" sz="500" spc="15" b="1">
                <a:latin typeface="Tahoma"/>
                <a:cs typeface="Tahoma"/>
              </a:rPr>
              <a:t>к</a:t>
            </a:r>
            <a:r>
              <a:rPr dirty="0" sz="500" spc="30" b="1">
                <a:latin typeface="Tahoma"/>
                <a:cs typeface="Tahoma"/>
              </a:rPr>
              <a:t>у</a:t>
            </a:r>
            <a:r>
              <a:rPr dirty="0" sz="500" spc="35" b="1">
                <a:latin typeface="Tahoma"/>
                <a:cs typeface="Tahoma"/>
              </a:rPr>
              <a:t>р</a:t>
            </a:r>
            <a:r>
              <a:rPr dirty="0" sz="500" spc="35" b="1">
                <a:latin typeface="Tahoma"/>
                <a:cs typeface="Tahoma"/>
              </a:rPr>
              <a:t>с</a:t>
            </a:r>
            <a:r>
              <a:rPr dirty="0" sz="500" spc="-5" b="1">
                <a:latin typeface="Tahoma"/>
                <a:cs typeface="Tahoma"/>
              </a:rPr>
              <a:t> </a:t>
            </a:r>
            <a:r>
              <a:rPr dirty="0" sz="500" spc="-70" b="1">
                <a:latin typeface="Tahoma"/>
                <a:cs typeface="Tahoma"/>
              </a:rPr>
              <a:t>«</a:t>
            </a:r>
            <a:r>
              <a:rPr dirty="0" sz="500" spc="30" b="1">
                <a:latin typeface="Tahoma"/>
                <a:cs typeface="Tahoma"/>
              </a:rPr>
              <a:t>H</a:t>
            </a:r>
            <a:r>
              <a:rPr dirty="0" sz="500" spc="10" b="1">
                <a:latin typeface="Tahoma"/>
                <a:cs typeface="Tahoma"/>
              </a:rPr>
              <a:t>T</a:t>
            </a:r>
            <a:r>
              <a:rPr dirty="0" sz="500" spc="30" b="1">
                <a:latin typeface="Tahoma"/>
                <a:cs typeface="Tahoma"/>
              </a:rPr>
              <a:t>M</a:t>
            </a:r>
            <a:r>
              <a:rPr dirty="0" sz="500" spc="30" b="1">
                <a:latin typeface="Tahoma"/>
                <a:cs typeface="Tahoma"/>
              </a:rPr>
              <a:t>L</a:t>
            </a:r>
            <a:r>
              <a:rPr dirty="0" sz="500" b="1">
                <a:latin typeface="Tahoma"/>
                <a:cs typeface="Tahoma"/>
              </a:rPr>
              <a:t>5</a:t>
            </a:r>
            <a:r>
              <a:rPr dirty="0" sz="500" spc="-65" b="1">
                <a:latin typeface="Tahoma"/>
                <a:cs typeface="Tahoma"/>
              </a:rPr>
              <a:t>»</a:t>
            </a:r>
            <a:r>
              <a:rPr dirty="0" sz="500" spc="10" b="1">
                <a:latin typeface="Tahoma"/>
                <a:cs typeface="Tahoma"/>
              </a:rPr>
              <a:t> </a:t>
            </a:r>
            <a:r>
              <a:rPr dirty="0" sz="500" spc="-90" b="1">
                <a:latin typeface="Tahoma"/>
                <a:cs typeface="Tahoma"/>
              </a:rPr>
              <a:t>/</a:t>
            </a:r>
            <a:r>
              <a:rPr dirty="0" sz="500" spc="5" b="1">
                <a:latin typeface="Tahoma"/>
                <a:cs typeface="Tahoma"/>
              </a:rPr>
              <a:t> </a:t>
            </a:r>
            <a:r>
              <a:rPr dirty="0" sz="500" spc="-70" b="1">
                <a:latin typeface="Tahoma"/>
                <a:cs typeface="Tahoma"/>
              </a:rPr>
              <a:t>«</a:t>
            </a:r>
            <a:r>
              <a:rPr dirty="0" sz="500" spc="45" b="1">
                <a:latin typeface="Tahoma"/>
                <a:cs typeface="Tahoma"/>
              </a:rPr>
              <a:t>C</a:t>
            </a:r>
            <a:r>
              <a:rPr dirty="0" sz="500" b="1">
                <a:latin typeface="Tahoma"/>
                <a:cs typeface="Tahoma"/>
              </a:rPr>
              <a:t>SS</a:t>
            </a:r>
            <a:r>
              <a:rPr dirty="0" sz="500" spc="-35" b="1">
                <a:latin typeface="Tahoma"/>
                <a:cs typeface="Tahoma"/>
              </a:rPr>
              <a:t>3</a:t>
            </a:r>
            <a:r>
              <a:rPr dirty="0" sz="500" spc="-65" b="1">
                <a:latin typeface="Tahoma"/>
                <a:cs typeface="Tahoma"/>
              </a:rPr>
              <a:t>»</a:t>
            </a:r>
            <a:endParaRPr sz="500">
              <a:latin typeface="Tahoma"/>
              <a:cs typeface="Tahoma"/>
            </a:endParaRPr>
          </a:p>
          <a:p>
            <a:pPr marL="1173480">
              <a:lnSpc>
                <a:spcPct val="100000"/>
              </a:lnSpc>
              <a:spcBef>
                <a:spcPts val="155"/>
              </a:spcBef>
            </a:pPr>
            <a:r>
              <a:rPr dirty="0" spc="-5"/>
              <a:t>«SoloLearn»</a:t>
            </a:r>
          </a:p>
          <a:p>
            <a:pPr marL="1173480">
              <a:lnSpc>
                <a:spcPct val="100000"/>
              </a:lnSpc>
              <a:spcBef>
                <a:spcPts val="450"/>
              </a:spcBef>
            </a:pPr>
            <a:r>
              <a:rPr dirty="0" spc="40"/>
              <a:t>И</a:t>
            </a:r>
            <a:r>
              <a:rPr dirty="0" spc="5"/>
              <a:t>ю</a:t>
            </a:r>
            <a:r>
              <a:rPr dirty="0"/>
              <a:t>л</a:t>
            </a:r>
            <a:r>
              <a:rPr dirty="0" spc="-5"/>
              <a:t>ь</a:t>
            </a:r>
            <a:r>
              <a:rPr dirty="0" spc="-70"/>
              <a:t>,</a:t>
            </a:r>
            <a:r>
              <a:rPr dirty="0" spc="-30"/>
              <a:t> </a:t>
            </a:r>
            <a:r>
              <a:rPr dirty="0" spc="-35"/>
              <a:t>2</a:t>
            </a:r>
            <a:r>
              <a:rPr dirty="0"/>
              <a:t>0</a:t>
            </a:r>
            <a:r>
              <a:rPr dirty="0" spc="-35"/>
              <a:t>2</a:t>
            </a:r>
            <a:r>
              <a:rPr dirty="0" spc="-125"/>
              <a:t>1</a:t>
            </a:r>
            <a:r>
              <a:rPr dirty="0" spc="60"/>
              <a:t> </a:t>
            </a:r>
            <a:r>
              <a:rPr dirty="0" spc="-5"/>
              <a:t>—</a:t>
            </a:r>
            <a:r>
              <a:rPr dirty="0" spc="65"/>
              <a:t> </a:t>
            </a:r>
            <a:r>
              <a:rPr dirty="0"/>
              <a:t>Я</a:t>
            </a:r>
            <a:r>
              <a:rPr dirty="0"/>
              <a:t>н</a:t>
            </a:r>
            <a:r>
              <a:rPr dirty="0" spc="20"/>
              <a:t>в</a:t>
            </a:r>
            <a:r>
              <a:rPr dirty="0" spc="-20"/>
              <a:t>а</a:t>
            </a:r>
            <a:r>
              <a:rPr dirty="0" spc="35"/>
              <a:t>р</a:t>
            </a:r>
            <a:r>
              <a:rPr dirty="0" spc="-5"/>
              <a:t>ь</a:t>
            </a:r>
            <a:r>
              <a:rPr dirty="0" spc="-70"/>
              <a:t>,</a:t>
            </a:r>
            <a:r>
              <a:rPr dirty="0" spc="-30"/>
              <a:t> </a:t>
            </a:r>
            <a:r>
              <a:rPr dirty="0" spc="-35"/>
              <a:t>2</a:t>
            </a:r>
            <a:r>
              <a:rPr dirty="0"/>
              <a:t>0</a:t>
            </a:r>
            <a:r>
              <a:rPr dirty="0" spc="-35"/>
              <a:t>22</a:t>
            </a:r>
          </a:p>
          <a:p>
            <a:pPr marL="1173480" marR="5080">
              <a:lnSpc>
                <a:spcPct val="106800"/>
              </a:lnSpc>
              <a:spcBef>
                <a:spcPts val="140"/>
              </a:spcBef>
            </a:pPr>
            <a:r>
              <a:rPr dirty="0" sz="500" spc="20" b="1">
                <a:latin typeface="Tahoma"/>
                <a:cs typeface="Tahoma"/>
              </a:rPr>
              <a:t>Обучающие курсы </a:t>
            </a:r>
            <a:r>
              <a:rPr dirty="0" sz="500" spc="10" b="1">
                <a:latin typeface="Tahoma"/>
                <a:cs typeface="Tahoma"/>
              </a:rPr>
              <a:t>«Базовые </a:t>
            </a:r>
            <a:r>
              <a:rPr dirty="0" sz="500" spc="20" b="1">
                <a:latin typeface="Tahoma"/>
                <a:cs typeface="Tahoma"/>
              </a:rPr>
              <a:t>знания программирования </a:t>
            </a:r>
            <a:r>
              <a:rPr dirty="0" sz="500" spc="35" b="1">
                <a:latin typeface="Tahoma"/>
                <a:cs typeface="Tahoma"/>
              </a:rPr>
              <a:t>и </a:t>
            </a:r>
            <a:r>
              <a:rPr dirty="0" sz="500" spc="20" b="1">
                <a:latin typeface="Tahoma"/>
                <a:cs typeface="Tahoma"/>
              </a:rPr>
              <a:t>алгоритмов </a:t>
            </a:r>
            <a:r>
              <a:rPr dirty="0" sz="500" spc="35" b="1">
                <a:latin typeface="Tahoma"/>
                <a:cs typeface="Tahoma"/>
              </a:rPr>
              <a:t>с </a:t>
            </a:r>
            <a:r>
              <a:rPr dirty="0" sz="500" spc="-135" b="1">
                <a:latin typeface="Tahoma"/>
                <a:cs typeface="Tahoma"/>
              </a:rPr>
              <a:t> </a:t>
            </a:r>
            <a:r>
              <a:rPr dirty="0" sz="500" spc="20" b="1">
                <a:latin typeface="Tahoma"/>
                <a:cs typeface="Tahoma"/>
              </a:rPr>
              <a:t>использованием</a:t>
            </a:r>
            <a:r>
              <a:rPr dirty="0" sz="500" spc="5" b="1">
                <a:latin typeface="Tahoma"/>
                <a:cs typeface="Tahoma"/>
              </a:rPr>
              <a:t> </a:t>
            </a:r>
            <a:r>
              <a:rPr dirty="0" sz="500" spc="15" b="1">
                <a:latin typeface="Tahoma"/>
                <a:cs typeface="Tahoma"/>
              </a:rPr>
              <a:t>языков </a:t>
            </a:r>
            <a:r>
              <a:rPr dirty="0" sz="500" spc="40" b="1">
                <a:latin typeface="Tahoma"/>
                <a:cs typeface="Tahoma"/>
              </a:rPr>
              <a:t>C</a:t>
            </a:r>
            <a:r>
              <a:rPr dirty="0" sz="500" spc="20" b="1">
                <a:latin typeface="Tahoma"/>
                <a:cs typeface="Tahoma"/>
              </a:rPr>
              <a:t> </a:t>
            </a:r>
            <a:r>
              <a:rPr dirty="0" sz="500" spc="35" b="1">
                <a:latin typeface="Tahoma"/>
                <a:cs typeface="Tahoma"/>
              </a:rPr>
              <a:t>и</a:t>
            </a:r>
            <a:r>
              <a:rPr dirty="0" sz="500" b="1">
                <a:latin typeface="Tahoma"/>
                <a:cs typeface="Tahoma"/>
              </a:rPr>
              <a:t> </a:t>
            </a:r>
            <a:r>
              <a:rPr dirty="0" sz="500" spc="-10" b="1">
                <a:latin typeface="Tahoma"/>
                <a:cs typeface="Tahoma"/>
              </a:rPr>
              <a:t>JS»</a:t>
            </a:r>
            <a:endParaRPr sz="500">
              <a:latin typeface="Tahoma"/>
              <a:cs typeface="Tahoma"/>
            </a:endParaRPr>
          </a:p>
          <a:p>
            <a:pPr marL="1173480">
              <a:lnSpc>
                <a:spcPct val="100000"/>
              </a:lnSpc>
              <a:spcBef>
                <a:spcPts val="155"/>
              </a:spcBef>
            </a:pPr>
            <a:r>
              <a:rPr dirty="0" spc="-70"/>
              <a:t>«</a:t>
            </a:r>
            <a:r>
              <a:rPr dirty="0" spc="-30"/>
              <a:t>I</a:t>
            </a:r>
            <a:r>
              <a:rPr dirty="0" spc="-5"/>
              <a:t>T</a:t>
            </a:r>
            <a:r>
              <a:rPr dirty="0" spc="-20"/>
              <a:t> </a:t>
            </a:r>
            <a:r>
              <a:rPr dirty="0" spc="35"/>
              <a:t>C</a:t>
            </a:r>
            <a:r>
              <a:rPr dirty="0"/>
              <a:t>l</a:t>
            </a:r>
            <a:r>
              <a:rPr dirty="0" spc="10"/>
              <a:t>a</a:t>
            </a:r>
            <a:r>
              <a:rPr dirty="0" spc="-15"/>
              <a:t>ss</a:t>
            </a:r>
            <a:r>
              <a:rPr dirty="0" spc="-65"/>
              <a:t>»</a:t>
            </a:r>
            <a:r>
              <a:rPr dirty="0" spc="-35"/>
              <a:t> </a:t>
            </a:r>
            <a:r>
              <a:rPr dirty="0" spc="-45"/>
              <a:t>/</a:t>
            </a:r>
            <a:r>
              <a:rPr dirty="0" spc="-35"/>
              <a:t> </a:t>
            </a:r>
            <a:r>
              <a:rPr dirty="0" spc="-35"/>
              <a:t>Г</a:t>
            </a:r>
            <a:r>
              <a:rPr dirty="0" spc="40"/>
              <a:t>о</a:t>
            </a:r>
            <a:r>
              <a:rPr dirty="0" spc="65"/>
              <a:t>м</a:t>
            </a:r>
            <a:r>
              <a:rPr dirty="0" spc="15"/>
              <a:t>е</a:t>
            </a:r>
            <a:r>
              <a:rPr dirty="0"/>
              <a:t>л</a:t>
            </a:r>
            <a:r>
              <a:rPr dirty="0" spc="10"/>
              <a:t>ь</a:t>
            </a:r>
          </a:p>
          <a:p>
            <a:pPr marL="1173480">
              <a:lnSpc>
                <a:spcPct val="100000"/>
              </a:lnSpc>
              <a:spcBef>
                <a:spcPts val="455"/>
              </a:spcBef>
            </a:pPr>
            <a:r>
              <a:rPr dirty="0" spc="-15"/>
              <a:t>2006</a:t>
            </a:r>
            <a:r>
              <a:rPr dirty="0" spc="50"/>
              <a:t> </a:t>
            </a:r>
            <a:r>
              <a:rPr dirty="0" spc="-5"/>
              <a:t>—</a:t>
            </a:r>
            <a:r>
              <a:rPr dirty="0" spc="40"/>
              <a:t> </a:t>
            </a:r>
            <a:r>
              <a:rPr dirty="0" spc="-10"/>
              <a:t>2008</a:t>
            </a:r>
          </a:p>
          <a:p>
            <a:pPr marL="1173480">
              <a:lnSpc>
                <a:spcPct val="100000"/>
              </a:lnSpc>
              <a:spcBef>
                <a:spcPts val="175"/>
              </a:spcBef>
            </a:pPr>
            <a:r>
              <a:rPr dirty="0" sz="500" spc="25" b="1">
                <a:latin typeface="Tahoma"/>
                <a:cs typeface="Tahoma"/>
              </a:rPr>
              <a:t>Обучение</a:t>
            </a:r>
            <a:r>
              <a:rPr dirty="0" sz="500" spc="-15" b="1">
                <a:latin typeface="Tahoma"/>
                <a:cs typeface="Tahoma"/>
              </a:rPr>
              <a:t> </a:t>
            </a:r>
            <a:r>
              <a:rPr dirty="0" sz="500" spc="20" b="1">
                <a:latin typeface="Tahoma"/>
                <a:cs typeface="Tahoma"/>
              </a:rPr>
              <a:t>профессии</a:t>
            </a:r>
            <a:r>
              <a:rPr dirty="0" sz="500" spc="-10" b="1">
                <a:latin typeface="Tahoma"/>
                <a:cs typeface="Tahoma"/>
              </a:rPr>
              <a:t> </a:t>
            </a:r>
            <a:r>
              <a:rPr dirty="0" sz="500" spc="15" b="1">
                <a:latin typeface="Tahoma"/>
                <a:cs typeface="Tahoma"/>
              </a:rPr>
              <a:t>«Оператор</a:t>
            </a:r>
            <a:r>
              <a:rPr dirty="0" sz="500" spc="-5" b="1">
                <a:latin typeface="Tahoma"/>
                <a:cs typeface="Tahoma"/>
              </a:rPr>
              <a:t> </a:t>
            </a:r>
            <a:r>
              <a:rPr dirty="0" sz="500" spc="5" b="1">
                <a:latin typeface="Tahoma"/>
                <a:cs typeface="Tahoma"/>
              </a:rPr>
              <a:t>ЭВМ»</a:t>
            </a:r>
            <a:endParaRPr sz="500">
              <a:latin typeface="Tahoma"/>
              <a:cs typeface="Tahoma"/>
            </a:endParaRPr>
          </a:p>
          <a:p>
            <a:pPr marL="1173480">
              <a:lnSpc>
                <a:spcPct val="100000"/>
              </a:lnSpc>
              <a:spcBef>
                <a:spcPts val="155"/>
              </a:spcBef>
            </a:pPr>
            <a:r>
              <a:rPr dirty="0" spc="35"/>
              <a:t>У</a:t>
            </a:r>
            <a:r>
              <a:rPr dirty="0" spc="50"/>
              <a:t>О</a:t>
            </a:r>
            <a:r>
              <a:rPr dirty="0" spc="-25"/>
              <a:t> </a:t>
            </a:r>
            <a:r>
              <a:rPr dirty="0" spc="-70"/>
              <a:t>«</a:t>
            </a:r>
            <a:r>
              <a:rPr dirty="0" spc="65"/>
              <a:t>М</a:t>
            </a:r>
            <a:r>
              <a:rPr dirty="0" spc="15"/>
              <a:t>е</a:t>
            </a:r>
            <a:r>
              <a:rPr dirty="0" spc="20"/>
              <a:t>ж</a:t>
            </a:r>
            <a:r>
              <a:rPr dirty="0" spc="50"/>
              <a:t>ш</a:t>
            </a:r>
            <a:r>
              <a:rPr dirty="0" spc="15"/>
              <a:t>к</a:t>
            </a:r>
            <a:r>
              <a:rPr dirty="0" spc="40"/>
              <a:t>о</a:t>
            </a:r>
            <a:r>
              <a:rPr dirty="0"/>
              <a:t>л</a:t>
            </a:r>
            <a:r>
              <a:rPr dirty="0" spc="-5"/>
              <a:t>ь</a:t>
            </a:r>
            <a:r>
              <a:rPr dirty="0" spc="30"/>
              <a:t>н</a:t>
            </a:r>
            <a:r>
              <a:rPr dirty="0" spc="20"/>
              <a:t>ы</a:t>
            </a:r>
            <a:r>
              <a:rPr dirty="0" spc="40"/>
              <a:t>й</a:t>
            </a:r>
            <a:r>
              <a:rPr dirty="0" spc="-45"/>
              <a:t> </a:t>
            </a:r>
            <a:r>
              <a:rPr dirty="0" spc="35"/>
              <a:t>У</a:t>
            </a:r>
            <a:r>
              <a:rPr dirty="0" spc="40"/>
              <a:t>П</a:t>
            </a:r>
            <a:r>
              <a:rPr dirty="0" spc="25"/>
              <a:t>К</a:t>
            </a:r>
            <a:r>
              <a:rPr dirty="0" spc="-15"/>
              <a:t> </a:t>
            </a:r>
            <a:r>
              <a:rPr dirty="0" spc="-45"/>
              <a:t>№</a:t>
            </a:r>
            <a:r>
              <a:rPr dirty="0" spc="-40"/>
              <a:t>1</a:t>
            </a:r>
            <a:r>
              <a:rPr dirty="0" spc="-65"/>
              <a:t>»</a:t>
            </a:r>
          </a:p>
        </p:txBody>
      </p:sp>
      <p:grpSp>
        <p:nvGrpSpPr>
          <p:cNvPr id="90" name="object 90"/>
          <p:cNvGrpSpPr/>
          <p:nvPr/>
        </p:nvGrpSpPr>
        <p:grpSpPr>
          <a:xfrm>
            <a:off x="1426959" y="5532424"/>
            <a:ext cx="46990" cy="841375"/>
            <a:chOff x="1426959" y="5532424"/>
            <a:chExt cx="46990" cy="841375"/>
          </a:xfrm>
        </p:grpSpPr>
        <p:sp>
          <p:nvSpPr>
            <p:cNvPr id="91" name="object 91"/>
            <p:cNvSpPr/>
            <p:nvPr/>
          </p:nvSpPr>
          <p:spPr>
            <a:xfrm>
              <a:off x="1448625" y="5559513"/>
              <a:ext cx="0" cy="810260"/>
            </a:xfrm>
            <a:custGeom>
              <a:avLst/>
              <a:gdLst/>
              <a:ahLst/>
              <a:cxnLst/>
              <a:rect l="l" t="t" r="r" b="b"/>
              <a:pathLst>
                <a:path w="0" h="810260">
                  <a:moveTo>
                    <a:pt x="0" y="0"/>
                  </a:moveTo>
                  <a:lnTo>
                    <a:pt x="0" y="809637"/>
                  </a:lnTo>
                </a:path>
              </a:pathLst>
            </a:custGeom>
            <a:ln w="406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427632" y="5532437"/>
              <a:ext cx="46355" cy="770255"/>
            </a:xfrm>
            <a:custGeom>
              <a:avLst/>
              <a:gdLst/>
              <a:ahLst/>
              <a:cxnLst/>
              <a:rect l="l" t="t" r="r" b="b"/>
              <a:pathLst>
                <a:path w="46355" h="770254">
                  <a:moveTo>
                    <a:pt x="46024" y="747217"/>
                  </a:moveTo>
                  <a:lnTo>
                    <a:pt x="23012" y="724204"/>
                  </a:lnTo>
                  <a:lnTo>
                    <a:pt x="0" y="747217"/>
                  </a:lnTo>
                  <a:lnTo>
                    <a:pt x="23012" y="770242"/>
                  </a:lnTo>
                  <a:lnTo>
                    <a:pt x="46024" y="747217"/>
                  </a:lnTo>
                  <a:close/>
                </a:path>
                <a:path w="46355" h="770254">
                  <a:moveTo>
                    <a:pt x="46024" y="336296"/>
                  </a:moveTo>
                  <a:lnTo>
                    <a:pt x="23012" y="313283"/>
                  </a:lnTo>
                  <a:lnTo>
                    <a:pt x="0" y="336296"/>
                  </a:lnTo>
                  <a:lnTo>
                    <a:pt x="23012" y="359308"/>
                  </a:lnTo>
                  <a:lnTo>
                    <a:pt x="46024" y="336296"/>
                  </a:lnTo>
                  <a:close/>
                </a:path>
                <a:path w="46355" h="770254">
                  <a:moveTo>
                    <a:pt x="46024" y="23012"/>
                  </a:moveTo>
                  <a:lnTo>
                    <a:pt x="23012" y="0"/>
                  </a:lnTo>
                  <a:lnTo>
                    <a:pt x="0" y="23012"/>
                  </a:lnTo>
                  <a:lnTo>
                    <a:pt x="23012" y="46024"/>
                  </a:lnTo>
                  <a:lnTo>
                    <a:pt x="46024" y="23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426959" y="6300787"/>
              <a:ext cx="38735" cy="73025"/>
            </a:xfrm>
            <a:custGeom>
              <a:avLst/>
              <a:gdLst/>
              <a:ahLst/>
              <a:cxnLst/>
              <a:rect l="l" t="t" r="r" b="b"/>
              <a:pathLst>
                <a:path w="38734" h="73025">
                  <a:moveTo>
                    <a:pt x="38697" y="72631"/>
                  </a:moveTo>
                  <a:lnTo>
                    <a:pt x="38697" y="0"/>
                  </a:lnTo>
                  <a:lnTo>
                    <a:pt x="0" y="0"/>
                  </a:lnTo>
                  <a:lnTo>
                    <a:pt x="0" y="72631"/>
                  </a:lnTo>
                  <a:lnTo>
                    <a:pt x="38697" y="72631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1515262" y="5487610"/>
            <a:ext cx="2576195" cy="102489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450" spc="-40">
                <a:latin typeface="Verdana"/>
                <a:cs typeface="Verdana"/>
              </a:rPr>
              <a:t>2018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-5">
                <a:latin typeface="Verdana"/>
                <a:cs typeface="Verdana"/>
              </a:rPr>
              <a:t>—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2022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 spc="10" b="1">
                <a:latin typeface="Tahoma"/>
                <a:cs typeface="Tahoma"/>
              </a:rPr>
              <a:t>Главный</a:t>
            </a:r>
            <a:r>
              <a:rPr dirty="0" sz="500" spc="-30" b="1">
                <a:latin typeface="Tahoma"/>
                <a:cs typeface="Tahoma"/>
              </a:rPr>
              <a:t> </a:t>
            </a:r>
            <a:r>
              <a:rPr dirty="0" sz="500" spc="25" b="1">
                <a:latin typeface="Tahoma"/>
                <a:cs typeface="Tahoma"/>
              </a:rPr>
              <a:t>инженер</a:t>
            </a:r>
            <a:endParaRPr sz="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450" spc="55">
                <a:latin typeface="Verdana"/>
                <a:cs typeface="Verdana"/>
              </a:rPr>
              <a:t>ОО</a:t>
            </a:r>
            <a:r>
              <a:rPr dirty="0" sz="450" spc="50">
                <a:latin typeface="Verdana"/>
                <a:cs typeface="Verdana"/>
              </a:rPr>
              <a:t>О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-70">
                <a:latin typeface="Verdana"/>
                <a:cs typeface="Verdana"/>
              </a:rPr>
              <a:t>«</a:t>
            </a:r>
            <a:r>
              <a:rPr dirty="0" sz="450" spc="40">
                <a:latin typeface="Verdana"/>
                <a:cs typeface="Verdana"/>
              </a:rPr>
              <a:t>П</a:t>
            </a:r>
            <a:r>
              <a:rPr dirty="0" sz="450" spc="35">
                <a:latin typeface="Verdana"/>
                <a:cs typeface="Verdana"/>
              </a:rPr>
              <a:t>р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65">
                <a:latin typeface="Verdana"/>
                <a:cs typeface="Verdana"/>
              </a:rPr>
              <a:t>м</a:t>
            </a:r>
            <a:r>
              <a:rPr dirty="0" sz="450" spc="30">
                <a:latin typeface="Verdana"/>
                <a:cs typeface="Verdana"/>
              </a:rPr>
              <a:t>п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35">
                <a:latin typeface="Verdana"/>
                <a:cs typeface="Verdana"/>
              </a:rPr>
              <a:t>д</a:t>
            </a:r>
            <a:r>
              <a:rPr dirty="0" sz="450" spc="10">
                <a:latin typeface="Verdana"/>
                <a:cs typeface="Verdana"/>
              </a:rPr>
              <a:t>г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-5">
                <a:latin typeface="Verdana"/>
                <a:cs typeface="Verdana"/>
              </a:rPr>
              <a:t>т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15">
                <a:latin typeface="Verdana"/>
                <a:cs typeface="Verdana"/>
              </a:rPr>
              <a:t>в</a:t>
            </a:r>
            <a:r>
              <a:rPr dirty="0" sz="450" spc="15">
                <a:latin typeface="Verdana"/>
                <a:cs typeface="Verdana"/>
              </a:rPr>
              <a:t>к</a:t>
            </a:r>
            <a:r>
              <a:rPr dirty="0" sz="450" spc="10">
                <a:latin typeface="Verdana"/>
                <a:cs typeface="Verdana"/>
              </a:rPr>
              <a:t>а</a:t>
            </a:r>
            <a:r>
              <a:rPr dirty="0" sz="450" spc="-65">
                <a:latin typeface="Verdana"/>
                <a:cs typeface="Verdana"/>
              </a:rPr>
              <a:t>»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35">
                <a:latin typeface="Verdana"/>
                <a:cs typeface="Verdana"/>
              </a:rPr>
              <a:t>Г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65">
                <a:latin typeface="Verdana"/>
                <a:cs typeface="Verdana"/>
              </a:rPr>
              <a:t>м</a:t>
            </a:r>
            <a:r>
              <a:rPr dirty="0" sz="450" spc="15">
                <a:latin typeface="Verdana"/>
                <a:cs typeface="Verdana"/>
              </a:rPr>
              <a:t>е</a:t>
            </a:r>
            <a:r>
              <a:rPr dirty="0" sz="450">
                <a:latin typeface="Verdana"/>
                <a:cs typeface="Verdana"/>
              </a:rPr>
              <a:t>л</a:t>
            </a:r>
            <a:r>
              <a:rPr dirty="0" sz="450" spc="10">
                <a:latin typeface="Verdana"/>
                <a:cs typeface="Verdana"/>
              </a:rPr>
              <a:t>ь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450" spc="-50">
                <a:latin typeface="Verdana"/>
                <a:cs typeface="Verdana"/>
              </a:rPr>
              <a:t>2015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-5">
                <a:latin typeface="Verdana"/>
                <a:cs typeface="Verdana"/>
              </a:rPr>
              <a:t>—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-40">
                <a:latin typeface="Verdana"/>
                <a:cs typeface="Verdana"/>
              </a:rPr>
              <a:t>2018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500" spc="20" b="1">
                <a:latin typeface="Tahoma"/>
                <a:cs typeface="Tahoma"/>
              </a:rPr>
              <a:t>Преподаватель</a:t>
            </a:r>
            <a:endParaRPr sz="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450" spc="40">
                <a:latin typeface="Verdana"/>
                <a:cs typeface="Verdana"/>
              </a:rPr>
              <a:t>ЧУО</a:t>
            </a:r>
            <a:r>
              <a:rPr dirty="0" sz="450" spc="-2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«Центр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подготовки,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повышения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квалификации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40">
                <a:latin typeface="Verdana"/>
                <a:cs typeface="Verdana"/>
              </a:rPr>
              <a:t>и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25">
                <a:latin typeface="Verdana"/>
                <a:cs typeface="Verdana"/>
              </a:rPr>
              <a:t>переподготовки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рабочих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450" spc="-70">
                <a:latin typeface="Verdana"/>
                <a:cs typeface="Verdana"/>
              </a:rPr>
              <a:t>«</a:t>
            </a:r>
            <a:r>
              <a:rPr dirty="0" sz="450" spc="40">
                <a:latin typeface="Verdana"/>
                <a:cs typeface="Verdana"/>
              </a:rPr>
              <a:t>П</a:t>
            </a:r>
            <a:r>
              <a:rPr dirty="0" sz="450" spc="35">
                <a:latin typeface="Verdana"/>
                <a:cs typeface="Verdana"/>
              </a:rPr>
              <a:t>р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65">
                <a:latin typeface="Verdana"/>
                <a:cs typeface="Verdana"/>
              </a:rPr>
              <a:t>м</a:t>
            </a:r>
            <a:r>
              <a:rPr dirty="0" sz="450" spc="30">
                <a:latin typeface="Verdana"/>
                <a:cs typeface="Verdana"/>
              </a:rPr>
              <a:t>п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35">
                <a:latin typeface="Verdana"/>
                <a:cs typeface="Verdana"/>
              </a:rPr>
              <a:t>д</a:t>
            </a:r>
            <a:r>
              <a:rPr dirty="0" sz="450" spc="10">
                <a:latin typeface="Verdana"/>
                <a:cs typeface="Verdana"/>
              </a:rPr>
              <a:t>г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-5">
                <a:latin typeface="Verdana"/>
                <a:cs typeface="Verdana"/>
              </a:rPr>
              <a:t>т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15">
                <a:latin typeface="Verdana"/>
                <a:cs typeface="Verdana"/>
              </a:rPr>
              <a:t>в</a:t>
            </a:r>
            <a:r>
              <a:rPr dirty="0" sz="450" spc="15">
                <a:latin typeface="Verdana"/>
                <a:cs typeface="Verdana"/>
              </a:rPr>
              <a:t>к</a:t>
            </a:r>
            <a:r>
              <a:rPr dirty="0" sz="450" spc="10">
                <a:latin typeface="Verdana"/>
                <a:cs typeface="Verdana"/>
              </a:rPr>
              <a:t>а</a:t>
            </a:r>
            <a:r>
              <a:rPr dirty="0" sz="450" spc="-35">
                <a:latin typeface="Verdana"/>
                <a:cs typeface="Verdana"/>
              </a:rPr>
              <a:t>–</a:t>
            </a:r>
            <a:r>
              <a:rPr dirty="0" sz="450" spc="55">
                <a:latin typeface="Verdana"/>
                <a:cs typeface="Verdana"/>
              </a:rPr>
              <a:t>О</a:t>
            </a:r>
            <a:r>
              <a:rPr dirty="0" sz="450" spc="40">
                <a:latin typeface="Verdana"/>
                <a:cs typeface="Verdana"/>
              </a:rPr>
              <a:t>б</a:t>
            </a:r>
            <a:r>
              <a:rPr dirty="0" sz="450" spc="35">
                <a:latin typeface="Verdana"/>
                <a:cs typeface="Verdana"/>
              </a:rPr>
              <a:t>р</a:t>
            </a:r>
            <a:r>
              <a:rPr dirty="0" sz="450" spc="10">
                <a:latin typeface="Verdana"/>
                <a:cs typeface="Verdana"/>
              </a:rPr>
              <a:t>а</a:t>
            </a:r>
            <a:r>
              <a:rPr dirty="0" sz="450" spc="15">
                <a:latin typeface="Verdana"/>
                <a:cs typeface="Verdana"/>
              </a:rPr>
              <a:t>з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15">
                <a:latin typeface="Verdana"/>
                <a:cs typeface="Verdana"/>
              </a:rPr>
              <a:t>в</a:t>
            </a:r>
            <a:r>
              <a:rPr dirty="0" sz="450" spc="10">
                <a:latin typeface="Verdana"/>
                <a:cs typeface="Verdana"/>
              </a:rPr>
              <a:t>а</a:t>
            </a:r>
            <a:r>
              <a:rPr dirty="0" sz="450" spc="30">
                <a:latin typeface="Verdana"/>
                <a:cs typeface="Verdana"/>
              </a:rPr>
              <a:t>н</a:t>
            </a:r>
            <a:r>
              <a:rPr dirty="0" sz="450" spc="25">
                <a:latin typeface="Verdana"/>
                <a:cs typeface="Verdana"/>
              </a:rPr>
              <a:t>и</a:t>
            </a:r>
            <a:r>
              <a:rPr dirty="0" sz="450" spc="15">
                <a:latin typeface="Verdana"/>
                <a:cs typeface="Verdana"/>
              </a:rPr>
              <a:t>е</a:t>
            </a:r>
            <a:r>
              <a:rPr dirty="0" sz="450" spc="-65">
                <a:latin typeface="Verdana"/>
                <a:cs typeface="Verdana"/>
              </a:rPr>
              <a:t>»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35">
                <a:latin typeface="Verdana"/>
                <a:cs typeface="Verdana"/>
              </a:rPr>
              <a:t>Г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65">
                <a:latin typeface="Verdana"/>
                <a:cs typeface="Verdana"/>
              </a:rPr>
              <a:t>м</a:t>
            </a:r>
            <a:r>
              <a:rPr dirty="0" sz="450" spc="15">
                <a:latin typeface="Verdana"/>
                <a:cs typeface="Verdana"/>
              </a:rPr>
              <a:t>е</a:t>
            </a:r>
            <a:r>
              <a:rPr dirty="0" sz="450">
                <a:latin typeface="Verdana"/>
                <a:cs typeface="Verdana"/>
              </a:rPr>
              <a:t>л</a:t>
            </a:r>
            <a:r>
              <a:rPr dirty="0" sz="450" spc="10">
                <a:latin typeface="Verdana"/>
                <a:cs typeface="Verdana"/>
              </a:rPr>
              <a:t>ь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450" spc="-50">
                <a:latin typeface="Verdana"/>
                <a:cs typeface="Verdana"/>
              </a:rPr>
              <a:t>2013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-5">
                <a:latin typeface="Verdana"/>
                <a:cs typeface="Verdana"/>
              </a:rPr>
              <a:t>—</a:t>
            </a:r>
            <a:r>
              <a:rPr dirty="0" sz="450" spc="35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2015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500" spc="15" b="1">
                <a:latin typeface="Tahoma"/>
                <a:cs typeface="Tahoma"/>
              </a:rPr>
              <a:t>Инженер-технолог</a:t>
            </a:r>
            <a:endParaRPr sz="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450" spc="55">
                <a:latin typeface="Verdana"/>
                <a:cs typeface="Verdana"/>
              </a:rPr>
              <a:t>О</a:t>
            </a:r>
            <a:r>
              <a:rPr dirty="0" sz="450" spc="35">
                <a:latin typeface="Verdana"/>
                <a:cs typeface="Verdana"/>
              </a:rPr>
              <a:t>А</a:t>
            </a:r>
            <a:r>
              <a:rPr dirty="0" sz="450" spc="50">
                <a:latin typeface="Verdana"/>
                <a:cs typeface="Verdana"/>
              </a:rPr>
              <a:t>О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-70">
                <a:latin typeface="Verdana"/>
                <a:cs typeface="Verdana"/>
              </a:rPr>
              <a:t>«</a:t>
            </a:r>
            <a:r>
              <a:rPr dirty="0" sz="450" spc="-35">
                <a:latin typeface="Verdana"/>
                <a:cs typeface="Verdana"/>
              </a:rPr>
              <a:t>Г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65">
                <a:latin typeface="Verdana"/>
                <a:cs typeface="Verdana"/>
              </a:rPr>
              <a:t>м</a:t>
            </a:r>
            <a:r>
              <a:rPr dirty="0" sz="450" spc="15">
                <a:latin typeface="Verdana"/>
                <a:cs typeface="Verdana"/>
              </a:rPr>
              <a:t>е</a:t>
            </a:r>
            <a:r>
              <a:rPr dirty="0" sz="450">
                <a:latin typeface="Verdana"/>
                <a:cs typeface="Verdana"/>
              </a:rPr>
              <a:t>л</a:t>
            </a:r>
            <a:r>
              <a:rPr dirty="0" sz="450" spc="-5">
                <a:latin typeface="Verdana"/>
                <a:cs typeface="Verdana"/>
              </a:rPr>
              <a:t>ь</a:t>
            </a:r>
            <a:r>
              <a:rPr dirty="0" sz="450" spc="15">
                <a:latin typeface="Verdana"/>
                <a:cs typeface="Verdana"/>
              </a:rPr>
              <a:t>с</a:t>
            </a:r>
            <a:r>
              <a:rPr dirty="0" sz="450" spc="15">
                <a:latin typeface="Verdana"/>
                <a:cs typeface="Verdana"/>
              </a:rPr>
              <a:t>к</a:t>
            </a:r>
            <a:r>
              <a:rPr dirty="0" sz="450" spc="25">
                <a:latin typeface="Verdana"/>
                <a:cs typeface="Verdana"/>
              </a:rPr>
              <a:t>и</a:t>
            </a:r>
            <a:r>
              <a:rPr dirty="0" sz="450" spc="40">
                <a:latin typeface="Verdana"/>
                <a:cs typeface="Verdana"/>
              </a:rPr>
              <a:t>й</a:t>
            </a:r>
            <a:r>
              <a:rPr dirty="0" sz="450" spc="-4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л</a:t>
            </a:r>
            <a:r>
              <a:rPr dirty="0" sz="450" spc="25">
                <a:latin typeface="Verdana"/>
                <a:cs typeface="Verdana"/>
              </a:rPr>
              <a:t>и</a:t>
            </a:r>
            <a:r>
              <a:rPr dirty="0" sz="450" spc="-5">
                <a:latin typeface="Verdana"/>
                <a:cs typeface="Verdana"/>
              </a:rPr>
              <a:t>т</a:t>
            </a:r>
            <a:r>
              <a:rPr dirty="0" sz="450" spc="15">
                <a:latin typeface="Verdana"/>
                <a:cs typeface="Verdana"/>
              </a:rPr>
              <a:t>е</a:t>
            </a:r>
            <a:r>
              <a:rPr dirty="0" sz="450" spc="25">
                <a:latin typeface="Verdana"/>
                <a:cs typeface="Verdana"/>
              </a:rPr>
              <a:t>й</a:t>
            </a:r>
            <a:r>
              <a:rPr dirty="0" sz="450" spc="30">
                <a:latin typeface="Verdana"/>
                <a:cs typeface="Verdana"/>
              </a:rPr>
              <a:t>н</a:t>
            </a:r>
            <a:r>
              <a:rPr dirty="0" sz="450" spc="20">
                <a:latin typeface="Verdana"/>
                <a:cs typeface="Verdana"/>
              </a:rPr>
              <a:t>ы</a:t>
            </a:r>
            <a:r>
              <a:rPr dirty="0" sz="450" spc="-15">
                <a:latin typeface="Verdana"/>
                <a:cs typeface="Verdana"/>
              </a:rPr>
              <a:t>х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з</a:t>
            </a:r>
            <a:r>
              <a:rPr dirty="0" sz="450" spc="10">
                <a:latin typeface="Verdana"/>
                <a:cs typeface="Verdana"/>
              </a:rPr>
              <a:t>а</a:t>
            </a:r>
            <a:r>
              <a:rPr dirty="0" sz="450" spc="15">
                <a:latin typeface="Verdana"/>
                <a:cs typeface="Verdana"/>
              </a:rPr>
              <a:t>в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30">
                <a:latin typeface="Verdana"/>
                <a:cs typeface="Verdana"/>
              </a:rPr>
              <a:t>д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-70">
                <a:latin typeface="Verdana"/>
                <a:cs typeface="Verdana"/>
              </a:rPr>
              <a:t>«</a:t>
            </a:r>
            <a:r>
              <a:rPr dirty="0" sz="450" spc="35">
                <a:latin typeface="Verdana"/>
                <a:cs typeface="Verdana"/>
              </a:rPr>
              <a:t>Ц</a:t>
            </a:r>
            <a:r>
              <a:rPr dirty="0" sz="450" spc="30">
                <a:latin typeface="Verdana"/>
                <a:cs typeface="Verdana"/>
              </a:rPr>
              <a:t>Е</a:t>
            </a:r>
            <a:r>
              <a:rPr dirty="0" sz="450" spc="40">
                <a:latin typeface="Verdana"/>
                <a:cs typeface="Verdana"/>
              </a:rPr>
              <a:t>Н</a:t>
            </a:r>
            <a:r>
              <a:rPr dirty="0" sz="450" spc="10">
                <a:latin typeface="Verdana"/>
                <a:cs typeface="Verdana"/>
              </a:rPr>
              <a:t>Т</a:t>
            </a:r>
            <a:r>
              <a:rPr dirty="0" sz="450" spc="75">
                <a:latin typeface="Verdana"/>
                <a:cs typeface="Verdana"/>
              </a:rPr>
              <a:t>Р</a:t>
            </a:r>
            <a:r>
              <a:rPr dirty="0" sz="450" spc="55">
                <a:latin typeface="Verdana"/>
                <a:cs typeface="Verdana"/>
              </a:rPr>
              <a:t>О</a:t>
            </a:r>
            <a:r>
              <a:rPr dirty="0" sz="450" spc="50">
                <a:latin typeface="Verdana"/>
                <a:cs typeface="Verdana"/>
              </a:rPr>
              <a:t>Л</a:t>
            </a:r>
            <a:r>
              <a:rPr dirty="0" sz="450" spc="40">
                <a:latin typeface="Verdana"/>
                <a:cs typeface="Verdana"/>
              </a:rPr>
              <a:t>И</a:t>
            </a:r>
            <a:r>
              <a:rPr dirty="0" sz="450" spc="10">
                <a:latin typeface="Verdana"/>
                <a:cs typeface="Verdana"/>
              </a:rPr>
              <a:t>Т</a:t>
            </a:r>
            <a:r>
              <a:rPr dirty="0" sz="450" spc="-65">
                <a:latin typeface="Verdana"/>
                <a:cs typeface="Verdana"/>
              </a:rPr>
              <a:t>»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/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-35">
                <a:latin typeface="Verdana"/>
                <a:cs typeface="Verdana"/>
              </a:rPr>
              <a:t>Г</a:t>
            </a:r>
            <a:r>
              <a:rPr dirty="0" sz="450" spc="40">
                <a:latin typeface="Verdana"/>
                <a:cs typeface="Verdana"/>
              </a:rPr>
              <a:t>о</a:t>
            </a:r>
            <a:r>
              <a:rPr dirty="0" sz="450" spc="65">
                <a:latin typeface="Verdana"/>
                <a:cs typeface="Verdana"/>
              </a:rPr>
              <a:t>м</a:t>
            </a:r>
            <a:r>
              <a:rPr dirty="0" sz="450" spc="15">
                <a:latin typeface="Verdana"/>
                <a:cs typeface="Verdana"/>
              </a:rPr>
              <a:t>е</a:t>
            </a:r>
            <a:r>
              <a:rPr dirty="0" sz="450">
                <a:latin typeface="Verdana"/>
                <a:cs typeface="Verdana"/>
              </a:rPr>
              <a:t>л</a:t>
            </a:r>
            <a:r>
              <a:rPr dirty="0" sz="450" spc="10">
                <a:latin typeface="Verdana"/>
                <a:cs typeface="Verdana"/>
              </a:rPr>
              <a:t>ь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422870" y="6904066"/>
            <a:ext cx="800100" cy="952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450" spc="-25" b="1">
                <a:latin typeface="Verdana"/>
                <a:cs typeface="Verdana"/>
              </a:rPr>
              <a:t>E</a:t>
            </a:r>
            <a:r>
              <a:rPr dirty="0" sz="450" b="1">
                <a:latin typeface="Verdana"/>
                <a:cs typeface="Verdana"/>
              </a:rPr>
              <a:t>m</a:t>
            </a:r>
            <a:r>
              <a:rPr dirty="0" sz="450" spc="-15" b="1">
                <a:latin typeface="Verdana"/>
                <a:cs typeface="Verdana"/>
              </a:rPr>
              <a:t>a</a:t>
            </a:r>
            <a:r>
              <a:rPr dirty="0" sz="450" spc="-30" b="1">
                <a:latin typeface="Verdana"/>
                <a:cs typeface="Verdana"/>
              </a:rPr>
              <a:t>il</a:t>
            </a:r>
            <a:r>
              <a:rPr dirty="0" sz="450" spc="-65" b="1">
                <a:latin typeface="Verdana"/>
                <a:cs typeface="Verdana"/>
              </a:rPr>
              <a:t>:</a:t>
            </a:r>
            <a:r>
              <a:rPr dirty="0" sz="450" spc="-15" b="1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  <a:hlinkClick r:id="rId23"/>
              </a:rPr>
              <a:t>d</a:t>
            </a:r>
            <a:r>
              <a:rPr dirty="0" sz="450" spc="-15">
                <a:latin typeface="Verdana"/>
                <a:cs typeface="Verdana"/>
                <a:hlinkClick r:id="rId23"/>
              </a:rPr>
              <a:t>k</a:t>
            </a:r>
            <a:r>
              <a:rPr dirty="0" sz="450" spc="-35">
                <a:latin typeface="Verdana"/>
                <a:cs typeface="Verdana"/>
                <a:hlinkClick r:id="rId23"/>
              </a:rPr>
              <a:t>r</a:t>
            </a:r>
            <a:r>
              <a:rPr dirty="0" sz="450" spc="-20">
                <a:latin typeface="Verdana"/>
                <a:cs typeface="Verdana"/>
                <a:hlinkClick r:id="rId23"/>
              </a:rPr>
              <a:t>a</a:t>
            </a:r>
            <a:r>
              <a:rPr dirty="0" sz="450">
                <a:latin typeface="Verdana"/>
                <a:cs typeface="Verdana"/>
                <a:hlinkClick r:id="rId23"/>
              </a:rPr>
              <a:t>n</a:t>
            </a:r>
            <a:r>
              <a:rPr dirty="0" sz="450">
                <a:latin typeface="Verdana"/>
                <a:cs typeface="Verdana"/>
                <a:hlinkClick r:id="rId23"/>
              </a:rPr>
              <a:t>p</a:t>
            </a:r>
            <a:r>
              <a:rPr dirty="0" sz="450" spc="-5">
                <a:latin typeface="Verdana"/>
                <a:cs typeface="Verdana"/>
                <a:hlinkClick r:id="rId23"/>
              </a:rPr>
              <a:t>r</a:t>
            </a:r>
            <a:r>
              <a:rPr dirty="0" sz="450" spc="10">
                <a:latin typeface="Verdana"/>
                <a:cs typeface="Verdana"/>
                <a:hlinkClick r:id="rId23"/>
              </a:rPr>
              <a:t>o</a:t>
            </a:r>
            <a:r>
              <a:rPr dirty="0" sz="450" spc="35">
                <a:latin typeface="Verdana"/>
                <a:cs typeface="Verdana"/>
                <a:hlinkClick r:id="rId23"/>
              </a:rPr>
              <a:t>m</a:t>
            </a:r>
            <a:r>
              <a:rPr dirty="0" sz="450" spc="-5">
                <a:latin typeface="Verdana"/>
                <a:cs typeface="Verdana"/>
                <a:hlinkClick r:id="rId23"/>
              </a:rPr>
              <a:t>@</a:t>
            </a:r>
            <a:r>
              <a:rPr dirty="0" sz="450" spc="35">
                <a:latin typeface="Verdana"/>
                <a:cs typeface="Verdana"/>
                <a:hlinkClick r:id="rId23"/>
              </a:rPr>
              <a:t>m</a:t>
            </a:r>
            <a:r>
              <a:rPr dirty="0" sz="450" spc="-20">
                <a:latin typeface="Verdana"/>
                <a:cs typeface="Verdana"/>
                <a:hlinkClick r:id="rId23"/>
              </a:rPr>
              <a:t>a</a:t>
            </a:r>
            <a:r>
              <a:rPr dirty="0" sz="450">
                <a:latin typeface="Verdana"/>
                <a:cs typeface="Verdana"/>
                <a:hlinkClick r:id="rId23"/>
              </a:rPr>
              <a:t>il</a:t>
            </a:r>
            <a:r>
              <a:rPr dirty="0" sz="450" spc="-70">
                <a:latin typeface="Verdana"/>
                <a:cs typeface="Verdana"/>
                <a:hlinkClick r:id="rId23"/>
              </a:rPr>
              <a:t>.</a:t>
            </a:r>
            <a:r>
              <a:rPr dirty="0" sz="450" spc="-5">
                <a:latin typeface="Verdana"/>
                <a:cs typeface="Verdana"/>
                <a:hlinkClick r:id="rId23"/>
              </a:rPr>
              <a:t>r</a:t>
            </a:r>
            <a:r>
              <a:rPr dirty="0" sz="450" spc="15">
                <a:latin typeface="Verdana"/>
                <a:cs typeface="Verdana"/>
                <a:hlinkClick r:id="rId23"/>
              </a:rPr>
              <a:t>u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753864" y="6904066"/>
            <a:ext cx="987425" cy="952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450" spc="-30" b="1">
                <a:latin typeface="Verdana"/>
                <a:cs typeface="Verdana"/>
              </a:rPr>
              <a:t>Email:</a:t>
            </a:r>
            <a:r>
              <a:rPr dirty="0" sz="450" spc="-15" b="1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  <a:hlinkClick r:id="rId24"/>
              </a:rPr>
              <a:t>prompodgotovka@mail.ru</a:t>
            </a:r>
            <a:endParaRPr sz="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2024-02-04T15:52:08Z</dcterms:created>
  <dcterms:modified xsi:type="dcterms:W3CDTF">2024-02-04T15:52:08Z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2024-02-03T00:00:00Z</vt:filetime>
  </property>
  <property fmtid="{D5CDD505-2E9C-101B-9397-08002B2CF9AE}" pid="3" name="Creator">
    <vt:lpwstr>ABBYY FineReader PDF</vt:lpwstr>
  </property>
  <property fmtid="{D5CDD505-2E9C-101B-9397-08002B2CF9AE}" pid="4" name="LastSaved">
    <vt:filetime>2024-02-04T00:00:00Z</vt:filetime>
  </property>
</Properties>
</file>