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odhammond.info:8080/WorkoutDWP" TargetMode="External"/><Relationship Id="rId3" Type="http://schemas.openxmlformats.org/officeDocument/2006/relationships/hyperlink" Target="http://nicklang.io:8080/WorkoutDW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198" y="3886200"/>
            <a:ext cx="6911439" cy="2971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Nick Lang                             Rod Hammond</a:t>
            </a:r>
          </a:p>
          <a:p>
            <a:endParaRPr lang="en-US" sz="2800" dirty="0" smtClean="0"/>
          </a:p>
          <a:p>
            <a:r>
              <a:rPr lang="en-US" sz="2000" dirty="0" smtClean="0">
                <a:hlinkClick r:id="rId2"/>
              </a:rPr>
              <a:t>http://rodhammond.info:8080/WorkoutDWP</a:t>
            </a:r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http://nicklang.io:8080/WorkoutDWP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September 23, 2016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663658"/>
            <a:ext cx="7772400" cy="1470025"/>
          </a:xfrm>
        </p:spPr>
        <p:txBody>
          <a:bodyPr/>
          <a:lstStyle/>
          <a:p>
            <a:r>
              <a:rPr lang="en-US" sz="4800" dirty="0" smtClean="0"/>
              <a:t>Workout Tracker</a:t>
            </a:r>
            <a:endParaRPr lang="en-US" sz="48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30342" y="6623564"/>
            <a:ext cx="6400800" cy="234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A Fend Brotherhood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7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34328"/>
          </a:xfrm>
        </p:spPr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Persistent Storage of user data using MySQL</a:t>
            </a:r>
          </a:p>
          <a:p>
            <a:r>
              <a:rPr lang="en-US" dirty="0" smtClean="0"/>
              <a:t>Unlimited Workout Sessions</a:t>
            </a:r>
          </a:p>
          <a:p>
            <a:r>
              <a:rPr lang="en-US" dirty="0" smtClean="0"/>
              <a:t>Customizable exercise data</a:t>
            </a:r>
          </a:p>
          <a:p>
            <a:r>
              <a:rPr lang="en-US" dirty="0" smtClean="0"/>
              <a:t>Administration features to tailor:</a:t>
            </a:r>
          </a:p>
          <a:p>
            <a:pPr lvl="1"/>
            <a:r>
              <a:rPr lang="en-US" dirty="0" smtClean="0"/>
              <a:t>Default workout plan</a:t>
            </a:r>
          </a:p>
          <a:p>
            <a:pPr lvl="1"/>
            <a:r>
              <a:rPr lang="en-US" dirty="0" smtClean="0"/>
              <a:t>Available exercise selection</a:t>
            </a:r>
          </a:p>
          <a:p>
            <a:pPr lvl="1"/>
            <a:r>
              <a:rPr lang="en-US" dirty="0" smtClean="0"/>
              <a:t>User data update/management</a:t>
            </a:r>
          </a:p>
          <a:p>
            <a:r>
              <a:rPr lang="en-US" dirty="0" smtClean="0"/>
              <a:t>Scalable dataset</a:t>
            </a:r>
          </a:p>
          <a:p>
            <a:r>
              <a:rPr lang="en-US" dirty="0" smtClean="0"/>
              <a:t>Responsive UI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70044" y="2063130"/>
            <a:ext cx="2509866" cy="1673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Full stack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Spring </a:t>
            </a:r>
            <a:r>
              <a:rPr lang="en-US" sz="1800" dirty="0" err="1" smtClean="0"/>
              <a:t>mvc</a:t>
            </a:r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err="1" smtClean="0"/>
              <a:t>jpa</a:t>
            </a:r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err="1" smtClean="0"/>
              <a:t>Mysql</a:t>
            </a:r>
            <a:endParaRPr lang="en-US" sz="1800" dirty="0" smtClean="0"/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Html/</a:t>
            </a:r>
            <a:r>
              <a:rPr lang="en-US" sz="1800" dirty="0" err="1" smtClean="0"/>
              <a:t>css</a:t>
            </a:r>
            <a:endParaRPr lang="en-US" sz="1800" dirty="0" smtClean="0"/>
          </a:p>
          <a:p>
            <a:pPr marL="457200" indent="-45720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442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9-22 at 3.31.1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/>
          <a:stretch/>
        </p:blipFill>
        <p:spPr>
          <a:xfrm>
            <a:off x="0" y="1092057"/>
            <a:ext cx="9152629" cy="53534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34328"/>
          </a:xfrm>
        </p:spPr>
        <p:txBody>
          <a:bodyPr/>
          <a:lstStyle/>
          <a:p>
            <a:r>
              <a:rPr lang="en-US" dirty="0" smtClean="0"/>
              <a:t>Database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34328"/>
          </a:xfrm>
        </p:spPr>
        <p:txBody>
          <a:bodyPr/>
          <a:lstStyle/>
          <a:p>
            <a:r>
              <a:rPr lang="en-US" dirty="0" smtClean="0"/>
              <a:t>Project Board</a:t>
            </a:r>
            <a:endParaRPr lang="en-US" dirty="0"/>
          </a:p>
        </p:txBody>
      </p:sp>
      <p:pic>
        <p:nvPicPr>
          <p:cNvPr id="5" name="Picture 4" descr="Screen Shot 2016-09-22 at 3.47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52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 rot="19954710">
            <a:off x="-276114" y="-767039"/>
            <a:ext cx="7924800" cy="734328"/>
          </a:xfrm>
        </p:spPr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  <p:pic>
        <p:nvPicPr>
          <p:cNvPr id="3" name="Picture 2" descr="Screen Shot 2016-09-22 at 3.56.58 PM.png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0A0A0A"/>
              </a:clrFrom>
              <a:clrTo>
                <a:srgbClr val="0A0A0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5" t="11185" r="10955"/>
          <a:stretch/>
        </p:blipFill>
        <p:spPr>
          <a:xfrm>
            <a:off x="4403600" y="0"/>
            <a:ext cx="4740399" cy="4130606"/>
          </a:xfrm>
          <a:prstGeom prst="rect">
            <a:avLst/>
          </a:prstGeom>
        </p:spPr>
      </p:pic>
      <p:pic>
        <p:nvPicPr>
          <p:cNvPr id="2" name="Picture 1" descr="Screen Shot 2016-09-22 at 3.55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5723"/>
            <a:ext cx="9144000" cy="17575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9651" y="1750852"/>
            <a:ext cx="3440141" cy="1673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User Calendar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Created java object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Dynamic construction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Nested </a:t>
            </a:r>
            <a:r>
              <a:rPr lang="en-US" sz="1800" dirty="0" err="1" smtClean="0"/>
              <a:t>jsp</a:t>
            </a:r>
            <a:r>
              <a:rPr lang="en-US" sz="1800" dirty="0" smtClean="0"/>
              <a:t> logic</a:t>
            </a:r>
          </a:p>
          <a:p>
            <a:pPr marL="457200" indent="-457200"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57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9-22 at 4.0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76" y="3424548"/>
            <a:ext cx="6667500" cy="27559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47719" y="1145472"/>
            <a:ext cx="5911034" cy="16736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Memory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mysql</a:t>
            </a:r>
            <a:r>
              <a:rPr lang="en-US" sz="1800" dirty="0" smtClean="0"/>
              <a:t> data objects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Tracking object data changes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Selecting the correct object to persist</a:t>
            </a:r>
          </a:p>
          <a:p>
            <a:pPr marL="457200" indent="-457200">
              <a:buFont typeface="Arial"/>
              <a:buChar char="•"/>
            </a:pPr>
            <a:r>
              <a:rPr lang="en-US" sz="1800" dirty="0" smtClean="0"/>
              <a:t>Correct notation to target associated data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rot="19954710">
            <a:off x="-276114" y="-767039"/>
            <a:ext cx="7924800" cy="734328"/>
          </a:xfrm>
        </p:spPr>
        <p:txBody>
          <a:bodyPr/>
          <a:lstStyle/>
          <a:p>
            <a:r>
              <a:rPr lang="en-US" dirty="0" smtClean="0"/>
              <a:t>Code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4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34328"/>
          </a:xfrm>
        </p:spPr>
        <p:txBody>
          <a:bodyPr/>
          <a:lstStyle/>
          <a:p>
            <a:r>
              <a:rPr lang="en-US" dirty="0" smtClean="0"/>
              <a:t>Workout Tracker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/>
              <a:t>Workouts:</a:t>
            </a:r>
          </a:p>
          <a:p>
            <a:pPr lvl="1"/>
            <a:r>
              <a:rPr lang="en-US" dirty="0" smtClean="0"/>
              <a:t>List workouts</a:t>
            </a:r>
          </a:p>
          <a:p>
            <a:pPr lvl="1"/>
            <a:r>
              <a:rPr lang="en-US" dirty="0" smtClean="0"/>
              <a:t>Create customizable workout plans</a:t>
            </a:r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Add new exercises </a:t>
            </a:r>
          </a:p>
          <a:p>
            <a:pPr lvl="1"/>
            <a:r>
              <a:rPr lang="en-US" dirty="0" smtClean="0"/>
              <a:t>Partnering relationship with local fitness orgs</a:t>
            </a:r>
          </a:p>
          <a:p>
            <a:pPr lvl="1"/>
            <a:r>
              <a:rPr lang="en-US" dirty="0" smtClean="0"/>
              <a:t>Using fitness API’s to pull new information</a:t>
            </a:r>
          </a:p>
          <a:p>
            <a:r>
              <a:rPr lang="en-US" dirty="0" smtClean="0"/>
              <a:t>Nutrition:</a:t>
            </a:r>
          </a:p>
          <a:p>
            <a:pPr lvl="1"/>
            <a:r>
              <a:rPr lang="en-US" dirty="0" smtClean="0"/>
              <a:t>Meal planning</a:t>
            </a:r>
          </a:p>
          <a:p>
            <a:pPr lvl="1"/>
            <a:r>
              <a:rPr lang="en-US" dirty="0" smtClean="0"/>
              <a:t>Calorie tracking</a:t>
            </a:r>
          </a:p>
        </p:txBody>
      </p:sp>
    </p:spTree>
    <p:extLst>
      <p:ext uri="{BB962C8B-B14F-4D97-AF65-F5344CB8AC3E}">
        <p14:creationId xmlns:p14="http://schemas.microsoft.com/office/powerpoint/2010/main" val="72574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34328"/>
          </a:xfrm>
        </p:spPr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en-US" dirty="0" smtClean="0"/>
              <a:t>Agree on design and simplify database early</a:t>
            </a:r>
          </a:p>
          <a:p>
            <a:r>
              <a:rPr lang="en-US" dirty="0" smtClean="0"/>
              <a:t>Assigning user stories helped prevent </a:t>
            </a:r>
            <a:r>
              <a:rPr lang="en-US" dirty="0" err="1" smtClean="0"/>
              <a:t>Git</a:t>
            </a:r>
            <a:r>
              <a:rPr lang="en-US" dirty="0" smtClean="0"/>
              <a:t> conflicts</a:t>
            </a:r>
          </a:p>
          <a:p>
            <a:r>
              <a:rPr lang="en-US" dirty="0" smtClean="0"/>
              <a:t>Better time management to help reach project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120</TotalTime>
  <Words>174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Horizon</vt:lpstr>
      <vt:lpstr>Workout Tracker</vt:lpstr>
      <vt:lpstr>Application Features</vt:lpstr>
      <vt:lpstr>Database model</vt:lpstr>
      <vt:lpstr>Project Board</vt:lpstr>
      <vt:lpstr>Code features</vt:lpstr>
      <vt:lpstr>Code features</vt:lpstr>
      <vt:lpstr>Workout Tracker 2.0</vt:lpstr>
      <vt:lpstr>Learning points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Tracker</dc:title>
  <dc:creator>RJH</dc:creator>
  <cp:lastModifiedBy>RJH</cp:lastModifiedBy>
  <cp:revision>9</cp:revision>
  <dcterms:created xsi:type="dcterms:W3CDTF">2016-09-22T21:18:33Z</dcterms:created>
  <dcterms:modified xsi:type="dcterms:W3CDTF">2016-09-22T23:19:19Z</dcterms:modified>
</cp:coreProperties>
</file>