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d7475b2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d7475b2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d118fc1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d118fc1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d7475b27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d7475b27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d7475b27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d7475b27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d7475b27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d7475b27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d7475b27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d7475b27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d7475b27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d7475b27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d7475b2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d7475b2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d7475b27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d7475b27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d118fc17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d118fc17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d7475b27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d7475b27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d7475b27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d7475b27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d7475b27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d7475b27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images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d7475b27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d7475b27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d118fc1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d118fc1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Identifying Malignant Mammograms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Using Transfer Learning with CNNs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Training -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Three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different pretrained CNNs were evaluated during training on two sets of labels: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DenseNet169 - Malignant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DenseNet169 - Pathology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Xception - Malignant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Xception - Pathology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EfficientNetV2S - Malignant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EfficientNetV2S - Pathology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Imagenet weights were used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Relatively small size models with high accuracy on image classification tasks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100" y="1337725"/>
            <a:ext cx="3787127" cy="246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Training - Model Specifications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Optimizer: Adam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Loss Function: Categorical Crossentropy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Learning Rate: .001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Batch Size: 32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Epochs: 30 (with early stopping)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400" y="1490688"/>
            <a:ext cx="4267199" cy="216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Selection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Xception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Malignant labels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Sensitivity = 0.85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Specificity = 0.29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Pathology Labels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Sensitivity = 0.70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Specificity = 0.52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Highest sensitivity on the testing set with specificity higher than Dummy Classifier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050" y="1926150"/>
            <a:ext cx="4267200" cy="1869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Testing Set - Further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Most errors confused malignant with benign images (and vice versa)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Very few predictions for No Callback (Normal)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seemed to naturally group images into two categories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125" y="1158750"/>
            <a:ext cx="3713150" cy="28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Testing Set - Decile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ore true malignant cases as predicted probabilities increased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Effect was most noticeable at the extremes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Implications for practical applications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625" y="1017724"/>
            <a:ext cx="2526061" cy="15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0625" y="2885700"/>
            <a:ext cx="2526050" cy="155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Final Thoughts and Future Research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was not able to meet the initial goal of classifying malignant mammograms with &gt; 87.5% sensitivity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Importance of false positives in final model selection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Ideas for future research / practical applications: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Train model on more images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multiple images from same patient to diagnose cases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predicted probabilities to reduce number of reviewed mammograms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510500"/>
            <a:ext cx="4267200" cy="212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Impact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Second most common cancer for U.S. women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Second most cancer related mortalities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Fifth leading cause of death worldwide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 in 8 women will develop it during their lifetime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412550"/>
            <a:ext cx="4267200" cy="224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Early detection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Major reason deaths are down 43% since 2020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Five year survival rates: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99% - Localized SEER Stage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86% - Regional SEER Stage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31% - Distant SEER Stage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Early detection = Less radical treatments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Regular mammograms are key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Can detect abnormalities well before they can be felt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Skillful interpretation is critical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825" y="950188"/>
            <a:ext cx="41959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Problem Statement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Mammograms aren’t perfect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Require skilled mammographers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 in 8 cancers go undetected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High false positive rates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Costly (Time and Money)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Leads to unnecessary anxiety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550" y="1371600"/>
            <a:ext cx="4267203" cy="24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Goal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transfer learning with CNNs to identify malignant abnormalities in mammogram images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updated and standardized Digital Database for Screening Mammography dataset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(CBIS-DDSM)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Predict malignant abnormalities better than a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mammographer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87.5% sensitivity) while having a reasonable specificity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750" y="1431925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Digital Database for Screening Mammography (DDSM)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2,857 full mammogram images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3,566 cropped mammogram images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3,463 region of interest (ROI) mask files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Normal, benign, and malignant cases for masses and calcifications with verified pathology information from four hospitals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Massachusetts General Hospital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Wake Forest University School of Medicine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Sacred Heart Hospital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Washington University of St. Louis School of Medicine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Associated metadata files matched between training and testing sets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950" y="1526075"/>
            <a:ext cx="4267201" cy="20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focused on classifying images as (1) “Malignant” and (0) “Not Malignant”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Differences in distributions between classes: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Calcification Distribution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Mass Margins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Assessment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Correlations with Malignant: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Calcification Distribution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Calcification Type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Mass Margins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Mass Shape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Assessment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085" y="1516963"/>
            <a:ext cx="3599225" cy="26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Training - Image Preprocessing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Cropped images and ROI Masks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Image Resizing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Height: 224 pixels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Width: 224 pixels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Color Channels: 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Histogram equalization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700" y="1519763"/>
            <a:ext cx="2073925" cy="21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1775" y="1522613"/>
            <a:ext cx="2073925" cy="20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Training - Training, Validation, and Testing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CBIS-DDSM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Pre-split into training and testing sets (80%, 20%)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Matched on metadata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Validation 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Created from random sample of testing 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80 / 10 / 10 split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450" y="1551875"/>
            <a:ext cx="4267201" cy="2039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