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475b2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475b2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d118fc1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d118fc1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d7475b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d7475b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d7475b2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d7475b2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d7475b2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d7475b2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d7475b27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d7475b27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d7475b2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d7475b2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475b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475b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475b2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475b2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d118fc1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d118fc1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475b2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475b2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d7475b2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d7475b2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7475b2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d7475b2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7475b2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d7475b2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d118fc1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d118fc1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Identifying Malignant Mammograms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Transfer Learning and CNNs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different pretrained CNNs were evaluated during training on two sets of labels: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DenseNet169 -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DenseNet169 -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EfficientNetV2S - Malignant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EfficientNetV2S - Pathology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Imagenet weights were used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Relatively small size models with high accuracy on image classification tasks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100" y="1337725"/>
            <a:ext cx="3787127" cy="24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Model Specifications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Optimizer: Adam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Loss Function: Categorical Crossentropy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Learning Rate: .001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Batch Size: 32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Epochs: 30 (with early stopping)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00" y="1490688"/>
            <a:ext cx="4267199" cy="216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Xception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Malignant labels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Sensitivity = 0.85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Specificity = 0.29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Pathology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Sensitivity = 0.70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Specificity = 0.52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Highest sensitivity on the testing set with specificity higher than Dummy Classifier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50" y="1926150"/>
            <a:ext cx="4267200" cy="186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errors confused malignant with benign images (and vice versa)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Very few predictions for No Callback (Normal)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seemed to naturally group images into two categories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125" y="1158750"/>
            <a:ext cx="3713150" cy="2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 (continued)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odel tended to perform better when it was more confident in a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was noticeable for both malignant and benign predictions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Implications for practical applications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825" y="1111150"/>
            <a:ext cx="2954800" cy="16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065" y="2894975"/>
            <a:ext cx="2956561" cy="1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Thoughts and Future Research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was not able to meet the initial goal of classifying malignant mammograms with &gt; 87.5% specificity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Importance of false positives in final model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Ideas for future research / practical applications: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model on more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multiple images from same patient to diagnose cases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predicted probabilities to reduce number of reviewed mammograms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10500"/>
            <a:ext cx="4267200" cy="212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 most common cancer for U.S. women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Second most cancer related mortalities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Fifth leading cause of death worldwide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8 women will develop it during their lifetime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12550"/>
            <a:ext cx="4267200" cy="2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Early detection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Major reason deaths are down 43% since 2020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Five year survival rates: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99% - Localized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86% - Regional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31% - Distant SEER 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Early detection = Less radical treatments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Regular mammograms are key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detect abnormalities well before they can be felt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Skillful interpretation is critical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5" y="950188"/>
            <a:ext cx="41959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Mammograms aren’t perfect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Require skilled mammographers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8 cancers go undetected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false positive rates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Costly (Time and Money)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Leads to unnecessary anxiety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50" y="1371600"/>
            <a:ext cx="4267203" cy="24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transfer learning and a CNNs to identify malignant abnormalities in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updated and standardized Digital Database for Screening Mammography dataset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(CBIS-DDSM)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malignant abnormalities with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&gt; 87.5% sensitivity while having a reasonable specificity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0" y="14319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Digital Database for Screening Mammography (DDSM)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2,857 full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3,566 cropped mammogram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3,463 region of interest (ROI) mask files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Normal, benign, and malignant cases for masses and calcifications with verified pathology information from four hospitals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Massachusetts General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Wake Forest University School of Medicine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Sacred Heart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Washington University of St. Louis School of Medicine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Associated metadata files matched between training and testing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950" y="1526075"/>
            <a:ext cx="4267201" cy="20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focused on classifying images as (1) “Malignant” and (0) “Not Malignant”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Differences in distributions between classes: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Margins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Correlations with Malignant: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Distribution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Calcification 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Margins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Mass Shape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613" y="2921750"/>
            <a:ext cx="1945776" cy="1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00" y="2921750"/>
            <a:ext cx="1966525" cy="1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625" y="1427822"/>
            <a:ext cx="1945775" cy="1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788" y="1427825"/>
            <a:ext cx="1944700" cy="1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Image 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Cropped images and ROI Masks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Image Resizing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Height: 224 pixels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Width: 224 pixels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Color Channels: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00" y="1519763"/>
            <a:ext cx="2073925" cy="2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775" y="1522613"/>
            <a:ext cx="2073925" cy="2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Training, Validation, and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CBIS-DDSM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Pre-split into training and testing sets (80%,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Matched on metadata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Validation 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Created from random sample of testing 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80 / 10 / 10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450" y="1551875"/>
            <a:ext cx="4267201" cy="203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