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d7475b2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d7475b2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7475b2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d7475b2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d7475b27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d7475b27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d7475b27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d7475b27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d7475b27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d7475b2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7475b2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7475b2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d7475b2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d7475b2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d7475b2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d7475b2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475b27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475b27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d7475b27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d7475b2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d7475b2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d7475b2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d7475b2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d7475b2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d7475b2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d7475b2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Predicting Heart Disease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ML and the UCI Heart Disease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Further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was better at classifying heart disease patients than those without the condition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Better to make this type of error (Type I) since patients are better off taking precautionary measures with their lifestyle if they are a fringe case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606600"/>
            <a:ext cx="2143874" cy="1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275" y="2606600"/>
            <a:ext cx="2122955" cy="15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152479"/>
            <a:ext cx="4260301" cy="13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Further Analysis (continued)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odel performed better when it was more confident in a prediction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 was more pronounced for cases when the patient did not have heart disease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Plotting the true positive rate against the false positive rate showed that it was doing a really good job overall (despite differences between classes)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300" y="1285050"/>
            <a:ext cx="2182937" cy="162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675" y="1285050"/>
            <a:ext cx="2182928" cy="162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300" y="2990879"/>
            <a:ext cx="4455299" cy="132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Importances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Forest estimator gave insight into which features were most important (ordered below):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Whether or not a patient had chest pain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 depression induced by exercise relative to rest (oldpeak)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Whether a patient had exercise induced angina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aximum heart rate achieved (thalch), sex, cholesterol, and age were also important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875" y="1152475"/>
            <a:ext cx="358541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Thoughts and Future Research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met initial goal of predicting heart disease with &gt; 80%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Was better at identifying cases when patients had heart disease than when they did not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Ideas for future research: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 other features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related to exercise (2 of the top 3 features were exercise-related)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Incorporate three predictive features that were dropped at the beginning of the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 data from other hospitals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Explore whether the predicted probabilities could be used to come up with a risk score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25" y="1371600"/>
            <a:ext cx="4267199" cy="24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Impact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Leading cause of death in the 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in every 5 deaths (US) is a direct result of the condition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Someone dies of it every 30-45 seconds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Costs the country between 2 and 3 billion dollars every year (i.e., healthcare services, medicines, lost productivity due to death,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1650" r="21966" t="0"/>
          <a:stretch/>
        </p:blipFill>
        <p:spPr>
          <a:xfrm>
            <a:off x="5237875" y="1017725"/>
            <a:ext cx="3227549" cy="32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Identification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dentification and prevention of HD is one of the most important topics in the healthcare industry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Primary prevention models are not accurate enough to be effective.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Low estimates put their accuracy at just under 60%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 estimates place them around 80%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models are being used to increase the accuracy of heart disease identification and improve treatment outcomes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2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Come up with a supervised learning model that could outperform the current gold standard in primary prevention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the UCI Heart Disease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 heart disease with greater than 80%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UCI Heart Disease Dataset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Sixteen columns of data and 920 observations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Four sub-datasets merged to form this dataset, and each sub-dataset corresponds to a different hospital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Cleveland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Hungary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Switzerland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 Long Beach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excluded from modeling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Three predictive features that were missing a third or more of their values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About 6% of the patients that were missing 40% or more of their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dataset had 865 patients and 10 predictive features (five continuous and five binary features)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50" y="1459288"/>
            <a:ext cx="4267200" cy="222492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focused on classifying patients as (1) “has heart disease” and (0) “does not have heart disease”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Bonferroni corrected t-tests of (continuous features) showed significant differences between groups at the .05 level for all five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Bonferroni corrected chi-squared tests (binary features) showed significant differences at the .05 level for all but one of the features (high_fbs)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Thalch and chest pain were the only two features not positively correlated with “has heart disease”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25" y="1152475"/>
            <a:ext cx="41091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Preprocessing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was first split into training (70%) and testing (30%) sets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values were imputed with either the mean or the median.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necessary, features were then scaled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24575"/>
            <a:ext cx="4107900" cy="195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Initial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Five different models were evaluated during training: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with a Decision Tree estimator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with an SVM Estimator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with a Logistic Regression Estimator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Hyperparameters were selected using either GridSearchCV or RandomizedSearchCV (n_iter = 180)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of each model was selected for the final model selection process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Hyperparameters for the best models were determined by the highest cross-validation F1 score during training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02788"/>
            <a:ext cx="4267199" cy="233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Final Selection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with the highest F1 score on the testing set was chosen as the best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model with Decision Tree estimator (F1 score = 0.83), narrowly outperformed the other Adaboost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model did not use any scaling and missing values were imputed using the median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550" y="1058888"/>
            <a:ext cx="3281749" cy="36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