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332</Words>
  <Application>Microsoft Office PowerPoint</Application>
  <PresentationFormat>On-screen Show (4:3)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Robert Alexander</cp:lastModifiedBy>
  <cp:revision>22</cp:revision>
  <cp:lastPrinted>2016-04-12T17:35:20Z</cp:lastPrinted>
  <dcterms:created xsi:type="dcterms:W3CDTF">2006-11-01T05:42:40Z</dcterms:created>
  <dcterms:modified xsi:type="dcterms:W3CDTF">2020-01-01T19:12:03Z</dcterms:modified>
</cp:coreProperties>
</file>