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6530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4718329" y="1760304"/>
            <a:ext cx="4225059" cy="33739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04EE7E-4F33-5721-8EB2-96214F18518F}"/>
              </a:ext>
            </a:extLst>
          </p:cNvPr>
          <p:cNvCxnSpPr>
            <a:cxnSpLocks/>
            <a:stCxn id="44" idx="3"/>
          </p:cNvCxnSpPr>
          <p:nvPr/>
        </p:nvCxnSpPr>
        <p:spPr bwMode="auto">
          <a:xfrm>
            <a:off x="6079452" y="3730795"/>
            <a:ext cx="4248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4">
            <a:extLst>
              <a:ext uri="{FF2B5EF4-FFF2-40B4-BE49-F238E27FC236}">
                <a16:creationId xmlns:a16="http://schemas.microsoft.com/office/drawing/2014/main" id="{E3308C0C-56AB-9760-79C4-9D6B6F03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451" y="3654214"/>
            <a:ext cx="454836" cy="18719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C80AD7-B743-0277-5C26-F8052EE300F8}"/>
              </a:ext>
            </a:extLst>
          </p:cNvPr>
          <p:cNvCxnSpPr>
            <a:cxnSpLocks/>
          </p:cNvCxnSpPr>
          <p:nvPr/>
        </p:nvCxnSpPr>
        <p:spPr bwMode="auto">
          <a:xfrm>
            <a:off x="6077318" y="2818169"/>
            <a:ext cx="4248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4">
            <a:extLst>
              <a:ext uri="{FF2B5EF4-FFF2-40B4-BE49-F238E27FC236}">
                <a16:creationId xmlns:a16="http://schemas.microsoft.com/office/drawing/2014/main" id="{F03D58C7-9A8A-1CED-7E88-E41078856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317" y="2702034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53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94A232-0A1A-8735-CF72-1C2D0DC99CB9}"/>
              </a:ext>
            </a:extLst>
          </p:cNvPr>
          <p:cNvCxnSpPr>
            <a:cxnSpLocks/>
          </p:cNvCxnSpPr>
          <p:nvPr/>
        </p:nvCxnSpPr>
        <p:spPr bwMode="auto">
          <a:xfrm>
            <a:off x="6972037" y="2812754"/>
            <a:ext cx="4248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14">
            <a:extLst>
              <a:ext uri="{FF2B5EF4-FFF2-40B4-BE49-F238E27FC236}">
                <a16:creationId xmlns:a16="http://schemas.microsoft.com/office/drawing/2014/main" id="{A4309B70-63EF-996B-B9B1-81E93A21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036" y="2696619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CDB156-D619-C088-2C81-CE55B5D6C484}"/>
              </a:ext>
            </a:extLst>
          </p:cNvPr>
          <p:cNvCxnSpPr>
            <a:cxnSpLocks/>
          </p:cNvCxnSpPr>
          <p:nvPr/>
        </p:nvCxnSpPr>
        <p:spPr bwMode="auto">
          <a:xfrm>
            <a:off x="6077318" y="2151860"/>
            <a:ext cx="4248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14">
            <a:extLst>
              <a:ext uri="{FF2B5EF4-FFF2-40B4-BE49-F238E27FC236}">
                <a16:creationId xmlns:a16="http://schemas.microsoft.com/office/drawing/2014/main" id="{A9310254-492D-C82B-91DE-A35BD2A6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201" y="2032903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1AAA72-4573-FF33-0126-1819BE9FB9AF}"/>
              </a:ext>
            </a:extLst>
          </p:cNvPr>
          <p:cNvCxnSpPr>
            <a:cxnSpLocks/>
          </p:cNvCxnSpPr>
          <p:nvPr/>
        </p:nvCxnSpPr>
        <p:spPr bwMode="auto">
          <a:xfrm>
            <a:off x="6090202" y="3996568"/>
            <a:ext cx="4248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14">
            <a:extLst>
              <a:ext uri="{FF2B5EF4-FFF2-40B4-BE49-F238E27FC236}">
                <a16:creationId xmlns:a16="http://schemas.microsoft.com/office/drawing/2014/main" id="{77566B28-D1F5-D900-EAAE-5814189D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067" y="3869540"/>
            <a:ext cx="454836" cy="21943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6CDC00-530C-689E-9384-6EC91EF5A276}"/>
              </a:ext>
            </a:extLst>
          </p:cNvPr>
          <p:cNvCxnSpPr>
            <a:cxnSpLocks/>
          </p:cNvCxnSpPr>
          <p:nvPr/>
        </p:nvCxnSpPr>
        <p:spPr bwMode="auto">
          <a:xfrm>
            <a:off x="6084371" y="4189816"/>
            <a:ext cx="4248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 14">
            <a:extLst>
              <a:ext uri="{FF2B5EF4-FFF2-40B4-BE49-F238E27FC236}">
                <a16:creationId xmlns:a16="http://schemas.microsoft.com/office/drawing/2014/main" id="{D8B15EB2-E5E4-7CAF-F900-ADF133454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207" y="4127694"/>
            <a:ext cx="454836" cy="20051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109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20E5AE-D2BD-903D-A5E6-6BE050A6D4CB}"/>
              </a:ext>
            </a:extLst>
          </p:cNvPr>
          <p:cNvCxnSpPr>
            <a:cxnSpLocks/>
          </p:cNvCxnSpPr>
          <p:nvPr/>
        </p:nvCxnSpPr>
        <p:spPr bwMode="auto">
          <a:xfrm>
            <a:off x="6967043" y="4241070"/>
            <a:ext cx="4248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14">
            <a:extLst>
              <a:ext uri="{FF2B5EF4-FFF2-40B4-BE49-F238E27FC236}">
                <a16:creationId xmlns:a16="http://schemas.microsoft.com/office/drawing/2014/main" id="{B454CD69-A790-7510-8095-DE195E30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693" y="4127694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49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1A5458-A8FD-F533-552D-B39FF2D7667A}"/>
              </a:ext>
            </a:extLst>
          </p:cNvPr>
          <p:cNvCxnSpPr>
            <a:cxnSpLocks/>
          </p:cNvCxnSpPr>
          <p:nvPr/>
        </p:nvCxnSpPr>
        <p:spPr bwMode="auto">
          <a:xfrm>
            <a:off x="6074869" y="3062717"/>
            <a:ext cx="4248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14">
            <a:extLst>
              <a:ext uri="{FF2B5EF4-FFF2-40B4-BE49-F238E27FC236}">
                <a16:creationId xmlns:a16="http://schemas.microsoft.com/office/drawing/2014/main" id="{ABDE700D-9340-0BCB-F1A2-D8A3C2409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868" y="2946582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174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B76EF4-42CC-0D5A-AF4A-7ED882AA7093}"/>
              </a:ext>
            </a:extLst>
          </p:cNvPr>
          <p:cNvCxnSpPr>
            <a:cxnSpLocks/>
          </p:cNvCxnSpPr>
          <p:nvPr/>
        </p:nvCxnSpPr>
        <p:spPr bwMode="auto">
          <a:xfrm>
            <a:off x="6075414" y="3504042"/>
            <a:ext cx="4248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14">
            <a:extLst>
              <a:ext uri="{FF2B5EF4-FFF2-40B4-BE49-F238E27FC236}">
                <a16:creationId xmlns:a16="http://schemas.microsoft.com/office/drawing/2014/main" id="{297805C0-DE36-C193-AB86-393BB0BA1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13" y="3387908"/>
            <a:ext cx="454836" cy="1654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26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D4ED00-025D-2262-6FD0-6197B4523D06}"/>
              </a:ext>
            </a:extLst>
          </p:cNvPr>
          <p:cNvCxnSpPr>
            <a:cxnSpLocks/>
          </p:cNvCxnSpPr>
          <p:nvPr/>
        </p:nvCxnSpPr>
        <p:spPr bwMode="auto">
          <a:xfrm>
            <a:off x="6946413" y="3062717"/>
            <a:ext cx="4248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Rectangle 14">
            <a:extLst>
              <a:ext uri="{FF2B5EF4-FFF2-40B4-BE49-F238E27FC236}">
                <a16:creationId xmlns:a16="http://schemas.microsoft.com/office/drawing/2014/main" id="{30E83956-1AA3-2FCB-17BE-AD6AADF0B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412" y="2946582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A5644-A4A7-3004-62FE-A9C2AA9CECF3}"/>
              </a:ext>
            </a:extLst>
          </p:cNvPr>
          <p:cNvSpPr txBox="1"/>
          <p:nvPr/>
        </p:nvSpPr>
        <p:spPr>
          <a:xfrm>
            <a:off x="3659052" y="32261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DF0E-DCA7-7B99-2AB3-91F0E17EFA0D}"/>
              </a:ext>
            </a:extLst>
          </p:cNvPr>
          <p:cNvSpPr txBox="1"/>
          <p:nvPr/>
        </p:nvSpPr>
        <p:spPr>
          <a:xfrm>
            <a:off x="3585746" y="37307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5CCBA-5D99-5EA1-7B91-7D97F87F8653}"/>
              </a:ext>
            </a:extLst>
          </p:cNvPr>
          <p:cNvSpPr txBox="1"/>
          <p:nvPr/>
        </p:nvSpPr>
        <p:spPr>
          <a:xfrm>
            <a:off x="3752491" y="47359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D5709-F7F4-A61D-9A74-49DC4AF56506}"/>
              </a:ext>
            </a:extLst>
          </p:cNvPr>
          <p:cNvSpPr txBox="1"/>
          <p:nvPr/>
        </p:nvSpPr>
        <p:spPr>
          <a:xfrm>
            <a:off x="5063706" y="2829464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E342E-A664-019B-2ABB-07217910CAD0}"/>
              </a:ext>
            </a:extLst>
          </p:cNvPr>
          <p:cNvSpPr txBox="1"/>
          <p:nvPr/>
        </p:nvSpPr>
        <p:spPr>
          <a:xfrm>
            <a:off x="5133104" y="368033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752BD-F354-924B-F7C6-248043648694}"/>
              </a:ext>
            </a:extLst>
          </p:cNvPr>
          <p:cNvSpPr txBox="1"/>
          <p:nvPr/>
        </p:nvSpPr>
        <p:spPr>
          <a:xfrm>
            <a:off x="5161787" y="42160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C3DBC7-D8FE-2F27-AD9C-BD13179E6457}"/>
              </a:ext>
            </a:extLst>
          </p:cNvPr>
          <p:cNvSpPr txBox="1"/>
          <p:nvPr/>
        </p:nvSpPr>
        <p:spPr>
          <a:xfrm>
            <a:off x="5172664" y="46834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259C8-79B1-E0CE-99E8-EDA53A35E580}"/>
              </a:ext>
            </a:extLst>
          </p:cNvPr>
          <p:cNvSpPr txBox="1"/>
          <p:nvPr/>
        </p:nvSpPr>
        <p:spPr>
          <a:xfrm>
            <a:off x="5172664" y="52168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9BB5F-89A2-6BA6-7422-8B4B1D99D586}"/>
              </a:ext>
            </a:extLst>
          </p:cNvPr>
          <p:cNvSpPr txBox="1"/>
          <p:nvPr/>
        </p:nvSpPr>
        <p:spPr>
          <a:xfrm>
            <a:off x="3674397" y="2682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FF0E9-0DA0-AE99-DF17-8097427C4AF0}"/>
              </a:ext>
            </a:extLst>
          </p:cNvPr>
          <p:cNvSpPr txBox="1"/>
          <p:nvPr/>
        </p:nvSpPr>
        <p:spPr>
          <a:xfrm>
            <a:off x="3615906" y="42104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C7DC9-9C7D-82E0-D1C8-B17736A2902E}"/>
              </a:ext>
            </a:extLst>
          </p:cNvPr>
          <p:cNvSpPr txBox="1"/>
          <p:nvPr/>
        </p:nvSpPr>
        <p:spPr>
          <a:xfrm>
            <a:off x="3666373" y="52555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249</Words>
  <Application>Microsoft Macintosh PowerPoint</Application>
  <PresentationFormat>On-screen Show (4:3)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Nguyen, Nicholas</cp:lastModifiedBy>
  <cp:revision>58</cp:revision>
  <cp:lastPrinted>2015-10-07T21:36:22Z</cp:lastPrinted>
  <dcterms:created xsi:type="dcterms:W3CDTF">2003-12-08T11:02:30Z</dcterms:created>
  <dcterms:modified xsi:type="dcterms:W3CDTF">2024-03-03T23:19:16Z</dcterms:modified>
</cp:coreProperties>
</file>