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690"/>
  </p:normalViewPr>
  <p:slideViewPr>
    <p:cSldViewPr snapToGrid="0">
      <p:cViewPr varScale="1">
        <p:scale>
          <a:sx n="151" d="100"/>
          <a:sy n="151" d="100"/>
        </p:scale>
        <p:origin x="15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38C6A7-1E8E-9ABE-78F6-14B0A2BD6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0447DC-FD28-64DA-7C4C-723E4584F4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4D4CA6-9350-DA3F-5363-D53FC635F0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8548DC-9F59-6049-94B3-47A23942AF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44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CFF746-58EA-53AE-903C-2DAC5156E5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EA60BA-917D-A4BA-2FA8-1CC8C8B32B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D1D877-0C8E-F932-6C76-FB57FB71EE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93972A-D842-D944-947D-D75ED944A5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12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24500E-07A8-C53F-EFA0-6B657F1588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BEAEB6-ABE4-594C-1CF8-8F9867879E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6AD774-B577-2F49-9BCE-E9DC07AC34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95A3B4-3A7F-ED46-9F9E-1D5C3B466F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26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E58CDC-86F4-55B9-659C-0CC491BD64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928A49-FCF8-693A-A4CF-C20B793A7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7BA847-632A-E838-18D6-1CAB8DF202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936398-58F6-594A-B7F7-B0EF12813D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00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E526F7-EFFC-AB33-5CF1-C4A2B331AA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5D3A99-A69E-12CE-2074-77C8E850E5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8F2ECD-9A3A-3B76-939F-B170F4FBBC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559B40-0510-AF4D-A5E0-4B95EE8957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03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3442F-6E2A-AF24-612A-FBB4D9BD09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B7914-674A-350C-A209-6C2EC0033C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69062D-1027-B509-9700-08F3DD9086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8D735A-55A6-824B-BD19-16D8A8015F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9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6B01AC-B14B-B43E-F6E1-3CCF7ED55C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A29863-FD12-930F-BC84-62D4121AEB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605CCE2-B2D2-610F-E109-B7F6736059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66FD6B-C289-4742-A485-CDC10537FD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14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A7E58AF-ED28-96C5-1BA1-E0499F13CC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F20D97-A079-142B-F30A-E1527D9B26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BA89E77-B0BA-7DCA-8B45-2BDF55124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0595B-E5C0-764B-BEF2-BA7B99F9E8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52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5265338-0624-BCFA-78B3-0B3EC13DF1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1F7850B-3DFC-B837-BE43-7337EE63FE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426506A-0CFC-36DC-8D6B-B693D1FA96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9A9A33-AD56-274D-B84A-D1C8173BE1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86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66D343-AEE2-3087-ECFF-7D68FB747F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F005BC-D3ED-5AFC-F932-6AB4093AA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8EF949-B1A3-CE3F-A959-08CFAB2A26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BE904-903B-D444-82B6-53A31E8E32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56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C0DEC9-51EE-002B-CC49-EC688DEB78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0AC346-D1A9-CD28-8DC3-779DC834B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8BA043-396F-CD07-26DD-5C801AB216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8023BF-3FCD-3746-9D7C-2EDEE390CC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01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D99475E-A028-FF1E-FC06-F3BDA69AC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D5023C-06FD-E867-F5AB-7DF5D4DFE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C802EE5-C199-4DA6-9111-BCFFBB9F0C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740806-8C87-4F4F-805C-041232DD1E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BEF543-045E-467D-9045-85E14EED24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F3EE013-8377-C94B-B917-1D2BECCA40A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C6F257E8-7E53-04D0-6AD5-04438ADBE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/>
              <a:t>Build Heap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D7CE1FE6-42C8-7DF2-8069-2867F9FBF35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1524000"/>
            <a:ext cx="6400800" cy="1752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Let index = length/2-1.  This is the parent of the last node in the tree, i.e. list[index + 1] . . . list[length-1] are leaves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root of list[index] into a heap.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Given list[a] is root of tree, list[b] is left child (root *2 +1), list[c] is right child (root*2+2), if exists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list[b] with list[c] to determine larger child, list[largerIndex]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list[a] with list[largerIndex].  If list[a] &lt; list[largerIndex], then swap, else already a heap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If swap, repeat step 2 for the subtree of list[largerIndex]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the root of list[index-1] into a heap, repeat until list[0]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BE4930DF-C508-7F34-87C7-CE18B6DD4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7677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  <p:sp>
        <p:nvSpPr>
          <p:cNvPr id="2053" name="Text Box 7">
            <a:extLst>
              <a:ext uri="{FF2B5EF4-FFF2-40B4-BE49-F238E27FC236}">
                <a16:creationId xmlns:a16="http://schemas.microsoft.com/office/drawing/2014/main" id="{C8E4F178-8687-328C-18F2-BDA8E095A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516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Swap the root with the end of the list.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Heapify the list up to but not including the root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Repeat until there is only one node in the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7">
            <a:extLst>
              <a:ext uri="{FF2B5EF4-FFF2-40B4-BE49-F238E27FC236}">
                <a16:creationId xmlns:a16="http://schemas.microsoft.com/office/drawing/2014/main" id="{1269FD56-4EB4-4DF2-C3C9-D98AEB01C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611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Simulate the heapsort algorithm manually to sort the array:</a:t>
            </a:r>
          </a:p>
        </p:txBody>
      </p:sp>
      <p:sp>
        <p:nvSpPr>
          <p:cNvPr id="3075" name="Text Box 19">
            <a:extLst>
              <a:ext uri="{FF2B5EF4-FFF2-40B4-BE49-F238E27FC236}">
                <a16:creationId xmlns:a16="http://schemas.microsoft.com/office/drawing/2014/main" id="{8A0F1DC3-70BC-3CFA-D72A-67C25D7E9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2279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Show all steps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Make into a heap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 dirty="0"/>
              <a:t>Sort</a:t>
            </a:r>
          </a:p>
        </p:txBody>
      </p:sp>
      <p:sp>
        <p:nvSpPr>
          <p:cNvPr id="3076" name="Rectangle 21">
            <a:extLst>
              <a:ext uri="{FF2B5EF4-FFF2-40B4-BE49-F238E27FC236}">
                <a16:creationId xmlns:a16="http://schemas.microsoft.com/office/drawing/2014/main" id="{DCAF309E-2ADB-621A-7C62-DAB2C20D8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3077" name="Group 31">
            <a:extLst>
              <a:ext uri="{FF2B5EF4-FFF2-40B4-BE49-F238E27FC236}">
                <a16:creationId xmlns:a16="http://schemas.microsoft.com/office/drawing/2014/main" id="{BF091D67-FEB1-D672-279A-EB6962BF702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609600" cy="4876800"/>
            <a:chOff x="480" y="1152"/>
            <a:chExt cx="384" cy="3072"/>
          </a:xfrm>
        </p:grpSpPr>
        <p:sp>
          <p:nvSpPr>
            <p:cNvPr id="3190" name="Line 6">
              <a:extLst>
                <a:ext uri="{FF2B5EF4-FFF2-40B4-BE49-F238E27FC236}">
                  <a16:creationId xmlns:a16="http://schemas.microsoft.com/office/drawing/2014/main" id="{E283FB34-BB0C-BA8B-4A33-701A27960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Rectangle 20">
              <a:extLst>
                <a:ext uri="{FF2B5EF4-FFF2-40B4-BE49-F238E27FC236}">
                  <a16:creationId xmlns:a16="http://schemas.microsoft.com/office/drawing/2014/main" id="{A330ED1E-54E2-0CF7-5F62-30689054C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92" name="Line 23">
              <a:extLst>
                <a:ext uri="{FF2B5EF4-FFF2-40B4-BE49-F238E27FC236}">
                  <a16:creationId xmlns:a16="http://schemas.microsoft.com/office/drawing/2014/main" id="{D429A31B-1105-C53F-8057-0C5D5EE89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Line 24">
              <a:extLst>
                <a:ext uri="{FF2B5EF4-FFF2-40B4-BE49-F238E27FC236}">
                  <a16:creationId xmlns:a16="http://schemas.microsoft.com/office/drawing/2014/main" id="{45941D6C-A9BD-735C-D1AB-6A62875BD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Line 25">
              <a:extLst>
                <a:ext uri="{FF2B5EF4-FFF2-40B4-BE49-F238E27FC236}">
                  <a16:creationId xmlns:a16="http://schemas.microsoft.com/office/drawing/2014/main" id="{E5B04C9A-1E54-D894-8116-B08E5579A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Line 26">
              <a:extLst>
                <a:ext uri="{FF2B5EF4-FFF2-40B4-BE49-F238E27FC236}">
                  <a16:creationId xmlns:a16="http://schemas.microsoft.com/office/drawing/2014/main" id="{67D48F36-AFC5-AB2A-0C9C-07FBE07CD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Line 27">
              <a:extLst>
                <a:ext uri="{FF2B5EF4-FFF2-40B4-BE49-F238E27FC236}">
                  <a16:creationId xmlns:a16="http://schemas.microsoft.com/office/drawing/2014/main" id="{F83AC0D1-8270-6D29-E76A-0B0FF234E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Line 28">
              <a:extLst>
                <a:ext uri="{FF2B5EF4-FFF2-40B4-BE49-F238E27FC236}">
                  <a16:creationId xmlns:a16="http://schemas.microsoft.com/office/drawing/2014/main" id="{23178B39-4336-3F6D-7F1A-E59BECD34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Line 29">
              <a:extLst>
                <a:ext uri="{FF2B5EF4-FFF2-40B4-BE49-F238E27FC236}">
                  <a16:creationId xmlns:a16="http://schemas.microsoft.com/office/drawing/2014/main" id="{AFE2CAD9-E5A0-0236-300E-A3EFDA3B1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Line 30">
              <a:extLst>
                <a:ext uri="{FF2B5EF4-FFF2-40B4-BE49-F238E27FC236}">
                  <a16:creationId xmlns:a16="http://schemas.microsoft.com/office/drawing/2014/main" id="{F1738255-0D2D-7C29-A7DD-8F7398DE6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32">
            <a:extLst>
              <a:ext uri="{FF2B5EF4-FFF2-40B4-BE49-F238E27FC236}">
                <a16:creationId xmlns:a16="http://schemas.microsoft.com/office/drawing/2014/main" id="{71A2F872-D6F4-1576-D6EB-82FB0FD17611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28800"/>
            <a:ext cx="609600" cy="4876800"/>
            <a:chOff x="480" y="1152"/>
            <a:chExt cx="384" cy="3072"/>
          </a:xfrm>
        </p:grpSpPr>
        <p:sp>
          <p:nvSpPr>
            <p:cNvPr id="3180" name="Line 33">
              <a:extLst>
                <a:ext uri="{FF2B5EF4-FFF2-40B4-BE49-F238E27FC236}">
                  <a16:creationId xmlns:a16="http://schemas.microsoft.com/office/drawing/2014/main" id="{00CE37E1-5B59-DD25-EFAF-C3EC32D27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Rectangle 34">
              <a:extLst>
                <a:ext uri="{FF2B5EF4-FFF2-40B4-BE49-F238E27FC236}">
                  <a16:creationId xmlns:a16="http://schemas.microsoft.com/office/drawing/2014/main" id="{615B0D05-AB9C-ABE0-6DE9-357C01BCB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2" name="Line 35">
              <a:extLst>
                <a:ext uri="{FF2B5EF4-FFF2-40B4-BE49-F238E27FC236}">
                  <a16:creationId xmlns:a16="http://schemas.microsoft.com/office/drawing/2014/main" id="{F3A6B573-CD86-77C6-196C-7E1CCB634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Line 36">
              <a:extLst>
                <a:ext uri="{FF2B5EF4-FFF2-40B4-BE49-F238E27FC236}">
                  <a16:creationId xmlns:a16="http://schemas.microsoft.com/office/drawing/2014/main" id="{6AAC92EC-40A0-3BD9-6787-E45EF232F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Line 37">
              <a:extLst>
                <a:ext uri="{FF2B5EF4-FFF2-40B4-BE49-F238E27FC236}">
                  <a16:creationId xmlns:a16="http://schemas.microsoft.com/office/drawing/2014/main" id="{111D97E5-8614-A338-B8D2-638CDA09A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Line 38">
              <a:extLst>
                <a:ext uri="{FF2B5EF4-FFF2-40B4-BE49-F238E27FC236}">
                  <a16:creationId xmlns:a16="http://schemas.microsoft.com/office/drawing/2014/main" id="{93CF7CCE-976F-AB24-28FD-94EA2D381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Line 39">
              <a:extLst>
                <a:ext uri="{FF2B5EF4-FFF2-40B4-BE49-F238E27FC236}">
                  <a16:creationId xmlns:a16="http://schemas.microsoft.com/office/drawing/2014/main" id="{E38F6890-9C63-12BE-9019-610EAAFB0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Line 40">
              <a:extLst>
                <a:ext uri="{FF2B5EF4-FFF2-40B4-BE49-F238E27FC236}">
                  <a16:creationId xmlns:a16="http://schemas.microsoft.com/office/drawing/2014/main" id="{4E5F9B97-8430-0E98-E802-62D67BA88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Line 41">
              <a:extLst>
                <a:ext uri="{FF2B5EF4-FFF2-40B4-BE49-F238E27FC236}">
                  <a16:creationId xmlns:a16="http://schemas.microsoft.com/office/drawing/2014/main" id="{DA001D87-2F41-0982-5D7C-8F8925DFC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Line 42">
              <a:extLst>
                <a:ext uri="{FF2B5EF4-FFF2-40B4-BE49-F238E27FC236}">
                  <a16:creationId xmlns:a16="http://schemas.microsoft.com/office/drawing/2014/main" id="{CBD9730D-75FD-CB42-09F1-3363908D3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43">
            <a:extLst>
              <a:ext uri="{FF2B5EF4-FFF2-40B4-BE49-F238E27FC236}">
                <a16:creationId xmlns:a16="http://schemas.microsoft.com/office/drawing/2014/main" id="{02193CC4-41BA-AFFD-DEE9-D0EF4512B6A2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609600" cy="4876800"/>
            <a:chOff x="480" y="1152"/>
            <a:chExt cx="384" cy="3072"/>
          </a:xfrm>
        </p:grpSpPr>
        <p:sp>
          <p:nvSpPr>
            <p:cNvPr id="3170" name="Line 44">
              <a:extLst>
                <a:ext uri="{FF2B5EF4-FFF2-40B4-BE49-F238E27FC236}">
                  <a16:creationId xmlns:a16="http://schemas.microsoft.com/office/drawing/2014/main" id="{F57EF077-EC46-19CB-1744-BD297449A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Rectangle 45">
              <a:extLst>
                <a:ext uri="{FF2B5EF4-FFF2-40B4-BE49-F238E27FC236}">
                  <a16:creationId xmlns:a16="http://schemas.microsoft.com/office/drawing/2014/main" id="{A6B79F6B-C5AF-0EC2-6E12-F46B686DB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2" name="Line 46">
              <a:extLst>
                <a:ext uri="{FF2B5EF4-FFF2-40B4-BE49-F238E27FC236}">
                  <a16:creationId xmlns:a16="http://schemas.microsoft.com/office/drawing/2014/main" id="{FD6387AB-7C14-0D8B-AC74-39B5E013C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Line 47">
              <a:extLst>
                <a:ext uri="{FF2B5EF4-FFF2-40B4-BE49-F238E27FC236}">
                  <a16:creationId xmlns:a16="http://schemas.microsoft.com/office/drawing/2014/main" id="{63A86C2A-BC1D-8426-458D-3ED04B345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Line 48">
              <a:extLst>
                <a:ext uri="{FF2B5EF4-FFF2-40B4-BE49-F238E27FC236}">
                  <a16:creationId xmlns:a16="http://schemas.microsoft.com/office/drawing/2014/main" id="{2145768C-7ADA-0765-D389-5F6E111DC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Line 49">
              <a:extLst>
                <a:ext uri="{FF2B5EF4-FFF2-40B4-BE49-F238E27FC236}">
                  <a16:creationId xmlns:a16="http://schemas.microsoft.com/office/drawing/2014/main" id="{054BF8AE-D505-01D3-A8B6-5AA7D533A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Line 50">
              <a:extLst>
                <a:ext uri="{FF2B5EF4-FFF2-40B4-BE49-F238E27FC236}">
                  <a16:creationId xmlns:a16="http://schemas.microsoft.com/office/drawing/2014/main" id="{57C5CF41-08FD-8306-576D-BD2D73A32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Line 51">
              <a:extLst>
                <a:ext uri="{FF2B5EF4-FFF2-40B4-BE49-F238E27FC236}">
                  <a16:creationId xmlns:a16="http://schemas.microsoft.com/office/drawing/2014/main" id="{353832D5-741C-0990-E9F8-D47ADFFE7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Line 52">
              <a:extLst>
                <a:ext uri="{FF2B5EF4-FFF2-40B4-BE49-F238E27FC236}">
                  <a16:creationId xmlns:a16="http://schemas.microsoft.com/office/drawing/2014/main" id="{374F3FC8-E531-C92A-95EB-288FBD2C9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Line 53">
              <a:extLst>
                <a:ext uri="{FF2B5EF4-FFF2-40B4-BE49-F238E27FC236}">
                  <a16:creationId xmlns:a16="http://schemas.microsoft.com/office/drawing/2014/main" id="{7B980B47-CC06-33C4-AF3F-63496222E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0" name="Group 54">
            <a:extLst>
              <a:ext uri="{FF2B5EF4-FFF2-40B4-BE49-F238E27FC236}">
                <a16:creationId xmlns:a16="http://schemas.microsoft.com/office/drawing/2014/main" id="{99F53283-78CF-79C6-E054-8C4E49404EFD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28800"/>
            <a:ext cx="609600" cy="4876800"/>
            <a:chOff x="480" y="1152"/>
            <a:chExt cx="384" cy="3072"/>
          </a:xfrm>
        </p:grpSpPr>
        <p:sp>
          <p:nvSpPr>
            <p:cNvPr id="3160" name="Line 55">
              <a:extLst>
                <a:ext uri="{FF2B5EF4-FFF2-40B4-BE49-F238E27FC236}">
                  <a16:creationId xmlns:a16="http://schemas.microsoft.com/office/drawing/2014/main" id="{754732A3-0367-31DA-0B98-4203297F5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Rectangle 56">
              <a:extLst>
                <a:ext uri="{FF2B5EF4-FFF2-40B4-BE49-F238E27FC236}">
                  <a16:creationId xmlns:a16="http://schemas.microsoft.com/office/drawing/2014/main" id="{9BB06C41-5E4D-9C60-CCF6-6651A76DB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2" name="Line 57">
              <a:extLst>
                <a:ext uri="{FF2B5EF4-FFF2-40B4-BE49-F238E27FC236}">
                  <a16:creationId xmlns:a16="http://schemas.microsoft.com/office/drawing/2014/main" id="{91EAEBAB-0FDF-9C86-741F-8DF2FE678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Line 58">
              <a:extLst>
                <a:ext uri="{FF2B5EF4-FFF2-40B4-BE49-F238E27FC236}">
                  <a16:creationId xmlns:a16="http://schemas.microsoft.com/office/drawing/2014/main" id="{594A608C-9AF1-9FB1-138E-02ED2A139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Line 59">
              <a:extLst>
                <a:ext uri="{FF2B5EF4-FFF2-40B4-BE49-F238E27FC236}">
                  <a16:creationId xmlns:a16="http://schemas.microsoft.com/office/drawing/2014/main" id="{E2A32D63-D97A-8083-4752-21F00D913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Line 60">
              <a:extLst>
                <a:ext uri="{FF2B5EF4-FFF2-40B4-BE49-F238E27FC236}">
                  <a16:creationId xmlns:a16="http://schemas.microsoft.com/office/drawing/2014/main" id="{64B85E40-06C1-4026-CD25-BD7B44CD9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Line 61">
              <a:extLst>
                <a:ext uri="{FF2B5EF4-FFF2-40B4-BE49-F238E27FC236}">
                  <a16:creationId xmlns:a16="http://schemas.microsoft.com/office/drawing/2014/main" id="{8286B4F0-8172-5962-78F0-0F5492FB7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Line 62">
              <a:extLst>
                <a:ext uri="{FF2B5EF4-FFF2-40B4-BE49-F238E27FC236}">
                  <a16:creationId xmlns:a16="http://schemas.microsoft.com/office/drawing/2014/main" id="{8C9B21F4-273F-2A30-41A5-BF271B7C0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Line 63">
              <a:extLst>
                <a:ext uri="{FF2B5EF4-FFF2-40B4-BE49-F238E27FC236}">
                  <a16:creationId xmlns:a16="http://schemas.microsoft.com/office/drawing/2014/main" id="{0F6C2FEB-29C5-BD80-31C7-1917C9E03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Line 64">
              <a:extLst>
                <a:ext uri="{FF2B5EF4-FFF2-40B4-BE49-F238E27FC236}">
                  <a16:creationId xmlns:a16="http://schemas.microsoft.com/office/drawing/2014/main" id="{3BA2771A-1C40-A4F2-E2F3-2A08CC0D4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65">
            <a:extLst>
              <a:ext uri="{FF2B5EF4-FFF2-40B4-BE49-F238E27FC236}">
                <a16:creationId xmlns:a16="http://schemas.microsoft.com/office/drawing/2014/main" id="{9F1EC154-10F1-15F0-A4E4-066F2901F1C9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1828800"/>
            <a:ext cx="609600" cy="4876800"/>
            <a:chOff x="480" y="1152"/>
            <a:chExt cx="384" cy="3072"/>
          </a:xfrm>
        </p:grpSpPr>
        <p:sp>
          <p:nvSpPr>
            <p:cNvPr id="3150" name="Line 66">
              <a:extLst>
                <a:ext uri="{FF2B5EF4-FFF2-40B4-BE49-F238E27FC236}">
                  <a16:creationId xmlns:a16="http://schemas.microsoft.com/office/drawing/2014/main" id="{F1EEA7A2-256B-4F79-92D9-18857F9F4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Rectangle 67">
              <a:extLst>
                <a:ext uri="{FF2B5EF4-FFF2-40B4-BE49-F238E27FC236}">
                  <a16:creationId xmlns:a16="http://schemas.microsoft.com/office/drawing/2014/main" id="{C62615A7-BEA5-91B2-A77E-FAD6EA626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52" name="Line 68">
              <a:extLst>
                <a:ext uri="{FF2B5EF4-FFF2-40B4-BE49-F238E27FC236}">
                  <a16:creationId xmlns:a16="http://schemas.microsoft.com/office/drawing/2014/main" id="{C242F4E2-A99C-F7FB-91DB-A66C786CB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Line 69">
              <a:extLst>
                <a:ext uri="{FF2B5EF4-FFF2-40B4-BE49-F238E27FC236}">
                  <a16:creationId xmlns:a16="http://schemas.microsoft.com/office/drawing/2014/main" id="{6383DAE7-CDA3-D63B-C46C-2D490677A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Line 70">
              <a:extLst>
                <a:ext uri="{FF2B5EF4-FFF2-40B4-BE49-F238E27FC236}">
                  <a16:creationId xmlns:a16="http://schemas.microsoft.com/office/drawing/2014/main" id="{420595C7-8B18-5F1E-57CE-DDF79F2FE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71">
              <a:extLst>
                <a:ext uri="{FF2B5EF4-FFF2-40B4-BE49-F238E27FC236}">
                  <a16:creationId xmlns:a16="http://schemas.microsoft.com/office/drawing/2014/main" id="{57B23252-BD2A-6CCC-ECAA-A40B2A17C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Line 72">
              <a:extLst>
                <a:ext uri="{FF2B5EF4-FFF2-40B4-BE49-F238E27FC236}">
                  <a16:creationId xmlns:a16="http://schemas.microsoft.com/office/drawing/2014/main" id="{5249C6C4-CF1B-A55A-2ABA-895B25020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Line 73">
              <a:extLst>
                <a:ext uri="{FF2B5EF4-FFF2-40B4-BE49-F238E27FC236}">
                  <a16:creationId xmlns:a16="http://schemas.microsoft.com/office/drawing/2014/main" id="{79112C20-BB44-2B93-C37B-4AF9DC1EC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Line 74">
              <a:extLst>
                <a:ext uri="{FF2B5EF4-FFF2-40B4-BE49-F238E27FC236}">
                  <a16:creationId xmlns:a16="http://schemas.microsoft.com/office/drawing/2014/main" id="{3A04A23B-3B09-F655-6AB4-24B54FA7F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Line 75">
              <a:extLst>
                <a:ext uri="{FF2B5EF4-FFF2-40B4-BE49-F238E27FC236}">
                  <a16:creationId xmlns:a16="http://schemas.microsoft.com/office/drawing/2014/main" id="{6A04A699-7D3B-91C3-4DDC-E71F262A3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2" name="Group 87">
            <a:extLst>
              <a:ext uri="{FF2B5EF4-FFF2-40B4-BE49-F238E27FC236}">
                <a16:creationId xmlns:a16="http://schemas.microsoft.com/office/drawing/2014/main" id="{7702AA29-153A-B097-8769-FAD11DA175B1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28800"/>
            <a:ext cx="609600" cy="4876800"/>
            <a:chOff x="480" y="1152"/>
            <a:chExt cx="384" cy="3072"/>
          </a:xfrm>
        </p:grpSpPr>
        <p:sp>
          <p:nvSpPr>
            <p:cNvPr id="3140" name="Line 88">
              <a:extLst>
                <a:ext uri="{FF2B5EF4-FFF2-40B4-BE49-F238E27FC236}">
                  <a16:creationId xmlns:a16="http://schemas.microsoft.com/office/drawing/2014/main" id="{2A417CB7-2C45-2D89-9319-0BAD11D44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Rectangle 89">
              <a:extLst>
                <a:ext uri="{FF2B5EF4-FFF2-40B4-BE49-F238E27FC236}">
                  <a16:creationId xmlns:a16="http://schemas.microsoft.com/office/drawing/2014/main" id="{ACDA5588-2A52-FA8B-FC98-D0CE8DFA7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42" name="Line 90">
              <a:extLst>
                <a:ext uri="{FF2B5EF4-FFF2-40B4-BE49-F238E27FC236}">
                  <a16:creationId xmlns:a16="http://schemas.microsoft.com/office/drawing/2014/main" id="{5A90027F-71B6-0C51-5662-DE93954BC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Line 91">
              <a:extLst>
                <a:ext uri="{FF2B5EF4-FFF2-40B4-BE49-F238E27FC236}">
                  <a16:creationId xmlns:a16="http://schemas.microsoft.com/office/drawing/2014/main" id="{AEC70EEB-8F18-0804-BFD3-4669BEDD5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Line 92">
              <a:extLst>
                <a:ext uri="{FF2B5EF4-FFF2-40B4-BE49-F238E27FC236}">
                  <a16:creationId xmlns:a16="http://schemas.microsoft.com/office/drawing/2014/main" id="{81B582E4-5584-FE23-8DCE-198459126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Line 93">
              <a:extLst>
                <a:ext uri="{FF2B5EF4-FFF2-40B4-BE49-F238E27FC236}">
                  <a16:creationId xmlns:a16="http://schemas.microsoft.com/office/drawing/2014/main" id="{DF2D7853-BD16-981B-3972-233BE12A7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Line 94">
              <a:extLst>
                <a:ext uri="{FF2B5EF4-FFF2-40B4-BE49-F238E27FC236}">
                  <a16:creationId xmlns:a16="http://schemas.microsoft.com/office/drawing/2014/main" id="{14DCA83C-781A-95AE-7725-B683ED772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95">
              <a:extLst>
                <a:ext uri="{FF2B5EF4-FFF2-40B4-BE49-F238E27FC236}">
                  <a16:creationId xmlns:a16="http://schemas.microsoft.com/office/drawing/2014/main" id="{EC837373-E65B-EE56-73EA-62E30470C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Line 96">
              <a:extLst>
                <a:ext uri="{FF2B5EF4-FFF2-40B4-BE49-F238E27FC236}">
                  <a16:creationId xmlns:a16="http://schemas.microsoft.com/office/drawing/2014/main" id="{A0F186F5-41B5-1403-4BA1-096206A04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Line 97">
              <a:extLst>
                <a:ext uri="{FF2B5EF4-FFF2-40B4-BE49-F238E27FC236}">
                  <a16:creationId xmlns:a16="http://schemas.microsoft.com/office/drawing/2014/main" id="{EFED0382-15DB-BC8D-897D-4944D3EEF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3" name="Group 98">
            <a:extLst>
              <a:ext uri="{FF2B5EF4-FFF2-40B4-BE49-F238E27FC236}">
                <a16:creationId xmlns:a16="http://schemas.microsoft.com/office/drawing/2014/main" id="{B0A3296F-693A-E57F-015E-86F8C577939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609600" cy="4876800"/>
            <a:chOff x="480" y="1152"/>
            <a:chExt cx="384" cy="3072"/>
          </a:xfrm>
        </p:grpSpPr>
        <p:sp>
          <p:nvSpPr>
            <p:cNvPr id="3130" name="Line 99">
              <a:extLst>
                <a:ext uri="{FF2B5EF4-FFF2-40B4-BE49-F238E27FC236}">
                  <a16:creationId xmlns:a16="http://schemas.microsoft.com/office/drawing/2014/main" id="{2BE8E8BB-D68C-A8AB-BF0F-DCFC471AF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Rectangle 100">
              <a:extLst>
                <a:ext uri="{FF2B5EF4-FFF2-40B4-BE49-F238E27FC236}">
                  <a16:creationId xmlns:a16="http://schemas.microsoft.com/office/drawing/2014/main" id="{40A06EDC-570B-6E29-E59B-4A4145FF2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2" name="Line 101">
              <a:extLst>
                <a:ext uri="{FF2B5EF4-FFF2-40B4-BE49-F238E27FC236}">
                  <a16:creationId xmlns:a16="http://schemas.microsoft.com/office/drawing/2014/main" id="{BAC91A94-08E6-0994-6382-128B38D67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Line 102">
              <a:extLst>
                <a:ext uri="{FF2B5EF4-FFF2-40B4-BE49-F238E27FC236}">
                  <a16:creationId xmlns:a16="http://schemas.microsoft.com/office/drawing/2014/main" id="{C3DECFEE-208E-9AE5-EDD7-28D9839C8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Line 103">
              <a:extLst>
                <a:ext uri="{FF2B5EF4-FFF2-40B4-BE49-F238E27FC236}">
                  <a16:creationId xmlns:a16="http://schemas.microsoft.com/office/drawing/2014/main" id="{A02BB058-FCC9-F263-6E46-81FF02BF7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104">
              <a:extLst>
                <a:ext uri="{FF2B5EF4-FFF2-40B4-BE49-F238E27FC236}">
                  <a16:creationId xmlns:a16="http://schemas.microsoft.com/office/drawing/2014/main" id="{37631838-3794-8B3B-893C-5CC5DF7C9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105">
              <a:extLst>
                <a:ext uri="{FF2B5EF4-FFF2-40B4-BE49-F238E27FC236}">
                  <a16:creationId xmlns:a16="http://schemas.microsoft.com/office/drawing/2014/main" id="{4C1856D4-DDCC-F988-3264-1BAD6DF24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106">
              <a:extLst>
                <a:ext uri="{FF2B5EF4-FFF2-40B4-BE49-F238E27FC236}">
                  <a16:creationId xmlns:a16="http://schemas.microsoft.com/office/drawing/2014/main" id="{C03D64C2-AEA1-A4E7-98F6-E6FA03537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Line 107">
              <a:extLst>
                <a:ext uri="{FF2B5EF4-FFF2-40B4-BE49-F238E27FC236}">
                  <a16:creationId xmlns:a16="http://schemas.microsoft.com/office/drawing/2014/main" id="{CA0A16C8-4BCB-A52C-B9E4-EBCD2A3AE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Line 108">
              <a:extLst>
                <a:ext uri="{FF2B5EF4-FFF2-40B4-BE49-F238E27FC236}">
                  <a16:creationId xmlns:a16="http://schemas.microsoft.com/office/drawing/2014/main" id="{0361C4DA-FCC4-24EC-E4BD-0D769622A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4" name="Group 109">
            <a:extLst>
              <a:ext uri="{FF2B5EF4-FFF2-40B4-BE49-F238E27FC236}">
                <a16:creationId xmlns:a16="http://schemas.microsoft.com/office/drawing/2014/main" id="{44BBC054-FF0B-7B8B-B96E-835A8870448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28800"/>
            <a:ext cx="609600" cy="4876800"/>
            <a:chOff x="480" y="1152"/>
            <a:chExt cx="384" cy="3072"/>
          </a:xfrm>
        </p:grpSpPr>
        <p:sp>
          <p:nvSpPr>
            <p:cNvPr id="3120" name="Line 110">
              <a:extLst>
                <a:ext uri="{FF2B5EF4-FFF2-40B4-BE49-F238E27FC236}">
                  <a16:creationId xmlns:a16="http://schemas.microsoft.com/office/drawing/2014/main" id="{A7EA513D-0AD9-0496-2180-D1DB69B68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Rectangle 111">
              <a:extLst>
                <a:ext uri="{FF2B5EF4-FFF2-40B4-BE49-F238E27FC236}">
                  <a16:creationId xmlns:a16="http://schemas.microsoft.com/office/drawing/2014/main" id="{8D08081A-8D3E-EDE3-87D4-CCBA6BCD1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2" name="Line 112">
              <a:extLst>
                <a:ext uri="{FF2B5EF4-FFF2-40B4-BE49-F238E27FC236}">
                  <a16:creationId xmlns:a16="http://schemas.microsoft.com/office/drawing/2014/main" id="{AABC32BC-5058-0706-CC69-DC819B8F8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Line 113">
              <a:extLst>
                <a:ext uri="{FF2B5EF4-FFF2-40B4-BE49-F238E27FC236}">
                  <a16:creationId xmlns:a16="http://schemas.microsoft.com/office/drawing/2014/main" id="{1E9BA8FC-8717-876D-E245-7137D1EF1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Line 114">
              <a:extLst>
                <a:ext uri="{FF2B5EF4-FFF2-40B4-BE49-F238E27FC236}">
                  <a16:creationId xmlns:a16="http://schemas.microsoft.com/office/drawing/2014/main" id="{D9BA1DF3-5228-38BD-0354-1EE052801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Line 115">
              <a:extLst>
                <a:ext uri="{FF2B5EF4-FFF2-40B4-BE49-F238E27FC236}">
                  <a16:creationId xmlns:a16="http://schemas.microsoft.com/office/drawing/2014/main" id="{F2F0B89A-DF40-09C2-A3B3-4D99D450E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Line 116">
              <a:extLst>
                <a:ext uri="{FF2B5EF4-FFF2-40B4-BE49-F238E27FC236}">
                  <a16:creationId xmlns:a16="http://schemas.microsoft.com/office/drawing/2014/main" id="{5FD800E3-C5B1-0A4A-C0B0-5A4C25B55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Line 117">
              <a:extLst>
                <a:ext uri="{FF2B5EF4-FFF2-40B4-BE49-F238E27FC236}">
                  <a16:creationId xmlns:a16="http://schemas.microsoft.com/office/drawing/2014/main" id="{E14C6C98-676F-95A0-1BB1-ADF02CC7D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Line 118">
              <a:extLst>
                <a:ext uri="{FF2B5EF4-FFF2-40B4-BE49-F238E27FC236}">
                  <a16:creationId xmlns:a16="http://schemas.microsoft.com/office/drawing/2014/main" id="{ECCA82D7-0049-9ACA-12A5-B91581297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Line 119">
              <a:extLst>
                <a:ext uri="{FF2B5EF4-FFF2-40B4-BE49-F238E27FC236}">
                  <a16:creationId xmlns:a16="http://schemas.microsoft.com/office/drawing/2014/main" id="{68B38199-1BC7-F03D-8FC5-B583FDFCA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5" name="TextBox 371">
            <a:extLst>
              <a:ext uri="{FF2B5EF4-FFF2-40B4-BE49-F238E27FC236}">
                <a16:creationId xmlns:a16="http://schemas.microsoft.com/office/drawing/2014/main" id="{0854B75E-B759-CC7E-E5B8-0AE62BF7D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1465263"/>
            <a:ext cx="1274763" cy="27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FF00"/>
                </a:solidFill>
              </a:rPr>
              <a:t>Max-Heap</a:t>
            </a:r>
          </a:p>
        </p:txBody>
      </p:sp>
      <p:grpSp>
        <p:nvGrpSpPr>
          <p:cNvPr id="3086" name="Group 65">
            <a:extLst>
              <a:ext uri="{FF2B5EF4-FFF2-40B4-BE49-F238E27FC236}">
                <a16:creationId xmlns:a16="http://schemas.microsoft.com/office/drawing/2014/main" id="{AE048BCC-725C-CDF4-A976-F41862EB1EB6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831975"/>
            <a:ext cx="609600" cy="4876800"/>
            <a:chOff x="480" y="1152"/>
            <a:chExt cx="384" cy="3072"/>
          </a:xfrm>
        </p:grpSpPr>
        <p:sp>
          <p:nvSpPr>
            <p:cNvPr id="3110" name="Line 66">
              <a:extLst>
                <a:ext uri="{FF2B5EF4-FFF2-40B4-BE49-F238E27FC236}">
                  <a16:creationId xmlns:a16="http://schemas.microsoft.com/office/drawing/2014/main" id="{EAC63AE3-F176-0EC4-CDD3-4A32A5765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Rectangle 67">
              <a:extLst>
                <a:ext uri="{FF2B5EF4-FFF2-40B4-BE49-F238E27FC236}">
                  <a16:creationId xmlns:a16="http://schemas.microsoft.com/office/drawing/2014/main" id="{2D1D0646-E764-5945-7136-1CDCCF8F8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12" name="Line 68">
              <a:extLst>
                <a:ext uri="{FF2B5EF4-FFF2-40B4-BE49-F238E27FC236}">
                  <a16:creationId xmlns:a16="http://schemas.microsoft.com/office/drawing/2014/main" id="{3B703AB6-7FA8-E682-7E86-75E9F0B7B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Line 69">
              <a:extLst>
                <a:ext uri="{FF2B5EF4-FFF2-40B4-BE49-F238E27FC236}">
                  <a16:creationId xmlns:a16="http://schemas.microsoft.com/office/drawing/2014/main" id="{14363BB3-6FA9-CB00-8F51-A009C5125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Line 70">
              <a:extLst>
                <a:ext uri="{FF2B5EF4-FFF2-40B4-BE49-F238E27FC236}">
                  <a16:creationId xmlns:a16="http://schemas.microsoft.com/office/drawing/2014/main" id="{9B0111F1-8C3A-2B21-39E6-C02BDF4CF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Line 71">
              <a:extLst>
                <a:ext uri="{FF2B5EF4-FFF2-40B4-BE49-F238E27FC236}">
                  <a16:creationId xmlns:a16="http://schemas.microsoft.com/office/drawing/2014/main" id="{CAB5578D-82B4-AADA-10CE-CD8E4FA80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Line 72">
              <a:extLst>
                <a:ext uri="{FF2B5EF4-FFF2-40B4-BE49-F238E27FC236}">
                  <a16:creationId xmlns:a16="http://schemas.microsoft.com/office/drawing/2014/main" id="{2888A793-109C-015C-9CD0-C3663537F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Line 73">
              <a:extLst>
                <a:ext uri="{FF2B5EF4-FFF2-40B4-BE49-F238E27FC236}">
                  <a16:creationId xmlns:a16="http://schemas.microsoft.com/office/drawing/2014/main" id="{4DA294F6-5BB8-69C7-D689-8173D9CA5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Line 74">
              <a:extLst>
                <a:ext uri="{FF2B5EF4-FFF2-40B4-BE49-F238E27FC236}">
                  <a16:creationId xmlns:a16="http://schemas.microsoft.com/office/drawing/2014/main" id="{99552F1F-B7D7-2F93-28AB-B8976E328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Line 75">
              <a:extLst>
                <a:ext uri="{FF2B5EF4-FFF2-40B4-BE49-F238E27FC236}">
                  <a16:creationId xmlns:a16="http://schemas.microsoft.com/office/drawing/2014/main" id="{A1268E34-E309-F1DE-DB04-6A688C089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7" name="Group 65">
            <a:extLst>
              <a:ext uri="{FF2B5EF4-FFF2-40B4-BE49-F238E27FC236}">
                <a16:creationId xmlns:a16="http://schemas.microsoft.com/office/drawing/2014/main" id="{C7409CE7-A982-8F63-1A52-0BEC94DB75C7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831975"/>
            <a:ext cx="609600" cy="4876800"/>
            <a:chOff x="480" y="1152"/>
            <a:chExt cx="384" cy="3072"/>
          </a:xfrm>
        </p:grpSpPr>
        <p:sp>
          <p:nvSpPr>
            <p:cNvPr id="3100" name="Line 66">
              <a:extLst>
                <a:ext uri="{FF2B5EF4-FFF2-40B4-BE49-F238E27FC236}">
                  <a16:creationId xmlns:a16="http://schemas.microsoft.com/office/drawing/2014/main" id="{A5F565E6-7F04-3E60-21AF-043325BF7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Rectangle 67">
              <a:extLst>
                <a:ext uri="{FF2B5EF4-FFF2-40B4-BE49-F238E27FC236}">
                  <a16:creationId xmlns:a16="http://schemas.microsoft.com/office/drawing/2014/main" id="{4F027581-DD1B-A44F-FDF7-794C411DA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2" name="Line 68">
              <a:extLst>
                <a:ext uri="{FF2B5EF4-FFF2-40B4-BE49-F238E27FC236}">
                  <a16:creationId xmlns:a16="http://schemas.microsoft.com/office/drawing/2014/main" id="{BFF8A52A-53B6-975E-470D-6CD9E7D01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69">
              <a:extLst>
                <a:ext uri="{FF2B5EF4-FFF2-40B4-BE49-F238E27FC236}">
                  <a16:creationId xmlns:a16="http://schemas.microsoft.com/office/drawing/2014/main" id="{E79B6455-02F1-2409-6C9A-D611ED545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70">
              <a:extLst>
                <a:ext uri="{FF2B5EF4-FFF2-40B4-BE49-F238E27FC236}">
                  <a16:creationId xmlns:a16="http://schemas.microsoft.com/office/drawing/2014/main" id="{B62DCEC5-9970-104C-8C41-C117D6A1F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71">
              <a:extLst>
                <a:ext uri="{FF2B5EF4-FFF2-40B4-BE49-F238E27FC236}">
                  <a16:creationId xmlns:a16="http://schemas.microsoft.com/office/drawing/2014/main" id="{101A39DE-9163-15ED-6831-1CD3A5E27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Line 72">
              <a:extLst>
                <a:ext uri="{FF2B5EF4-FFF2-40B4-BE49-F238E27FC236}">
                  <a16:creationId xmlns:a16="http://schemas.microsoft.com/office/drawing/2014/main" id="{54C3397B-650C-C159-A477-F86536799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Line 73">
              <a:extLst>
                <a:ext uri="{FF2B5EF4-FFF2-40B4-BE49-F238E27FC236}">
                  <a16:creationId xmlns:a16="http://schemas.microsoft.com/office/drawing/2014/main" id="{4ADD8DE3-F0B9-25E7-7B21-185EC9937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4">
              <a:extLst>
                <a:ext uri="{FF2B5EF4-FFF2-40B4-BE49-F238E27FC236}">
                  <a16:creationId xmlns:a16="http://schemas.microsoft.com/office/drawing/2014/main" id="{8FB2DD61-2634-BBBC-C402-D6D10B183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Line 75">
              <a:extLst>
                <a:ext uri="{FF2B5EF4-FFF2-40B4-BE49-F238E27FC236}">
                  <a16:creationId xmlns:a16="http://schemas.microsoft.com/office/drawing/2014/main" id="{EE6DAEF5-D97E-BB53-DF89-1D6F76BCE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8" name="Group 65">
            <a:extLst>
              <a:ext uri="{FF2B5EF4-FFF2-40B4-BE49-F238E27FC236}">
                <a16:creationId xmlns:a16="http://schemas.microsoft.com/office/drawing/2014/main" id="{EC864C0C-0480-ED70-00E8-11C3E6064105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1831975"/>
            <a:ext cx="609600" cy="4876800"/>
            <a:chOff x="480" y="1152"/>
            <a:chExt cx="384" cy="3072"/>
          </a:xfrm>
        </p:grpSpPr>
        <p:sp>
          <p:nvSpPr>
            <p:cNvPr id="3090" name="Line 66">
              <a:extLst>
                <a:ext uri="{FF2B5EF4-FFF2-40B4-BE49-F238E27FC236}">
                  <a16:creationId xmlns:a16="http://schemas.microsoft.com/office/drawing/2014/main" id="{3710BA23-2FBE-F7A9-DA2A-8CD25C86F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67">
              <a:extLst>
                <a:ext uri="{FF2B5EF4-FFF2-40B4-BE49-F238E27FC236}">
                  <a16:creationId xmlns:a16="http://schemas.microsoft.com/office/drawing/2014/main" id="{4B9C223D-D409-026E-B1D3-30857C299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3092" name="Line 68">
              <a:extLst>
                <a:ext uri="{FF2B5EF4-FFF2-40B4-BE49-F238E27FC236}">
                  <a16:creationId xmlns:a16="http://schemas.microsoft.com/office/drawing/2014/main" id="{44D6DB97-CC12-3AA9-3B0C-28BA60DF6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69">
              <a:extLst>
                <a:ext uri="{FF2B5EF4-FFF2-40B4-BE49-F238E27FC236}">
                  <a16:creationId xmlns:a16="http://schemas.microsoft.com/office/drawing/2014/main" id="{5A1D187E-743E-B5FF-89D3-63E11883B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70">
              <a:extLst>
                <a:ext uri="{FF2B5EF4-FFF2-40B4-BE49-F238E27FC236}">
                  <a16:creationId xmlns:a16="http://schemas.microsoft.com/office/drawing/2014/main" id="{A9745FCF-55B8-04E8-7DD9-7C5B0186F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71">
              <a:extLst>
                <a:ext uri="{FF2B5EF4-FFF2-40B4-BE49-F238E27FC236}">
                  <a16:creationId xmlns:a16="http://schemas.microsoft.com/office/drawing/2014/main" id="{02576035-4B51-5CA8-8A69-30BDBC33B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72">
              <a:extLst>
                <a:ext uri="{FF2B5EF4-FFF2-40B4-BE49-F238E27FC236}">
                  <a16:creationId xmlns:a16="http://schemas.microsoft.com/office/drawing/2014/main" id="{DFB71AAE-4C8B-52C3-34D5-F3FD013FA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73">
              <a:extLst>
                <a:ext uri="{FF2B5EF4-FFF2-40B4-BE49-F238E27FC236}">
                  <a16:creationId xmlns:a16="http://schemas.microsoft.com/office/drawing/2014/main" id="{2057C245-17BC-4736-576E-FBF266907C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74">
              <a:extLst>
                <a:ext uri="{FF2B5EF4-FFF2-40B4-BE49-F238E27FC236}">
                  <a16:creationId xmlns:a16="http://schemas.microsoft.com/office/drawing/2014/main" id="{81E4D940-A713-A835-6EC2-06ECCCBDD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75">
              <a:extLst>
                <a:ext uri="{FF2B5EF4-FFF2-40B4-BE49-F238E27FC236}">
                  <a16:creationId xmlns:a16="http://schemas.microsoft.com/office/drawing/2014/main" id="{908329C8-D14C-FFB7-BCBE-7C14CCE86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20">
            <a:extLst>
              <a:ext uri="{FF2B5EF4-FFF2-40B4-BE49-F238E27FC236}">
                <a16:creationId xmlns:a16="http://schemas.microsoft.com/office/drawing/2014/main" id="{23581D7B-46E0-A3B8-BCB1-F45A55096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8716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68D36-2ADF-B560-DB0A-9F1CD64F8AAB}"/>
              </a:ext>
            </a:extLst>
          </p:cNvPr>
          <p:cNvSpPr txBox="1"/>
          <p:nvPr/>
        </p:nvSpPr>
        <p:spPr>
          <a:xfrm>
            <a:off x="7095067" y="1972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5F2C8-3253-F710-61AA-500D4D38B4ED}"/>
              </a:ext>
            </a:extLst>
          </p:cNvPr>
          <p:cNvSpPr txBox="1"/>
          <p:nvPr/>
        </p:nvSpPr>
        <p:spPr>
          <a:xfrm>
            <a:off x="1476904" y="1828801"/>
            <a:ext cx="490008" cy="4830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71ACD1-B167-A1D2-CA63-DB1EC3F9866E}"/>
              </a:ext>
            </a:extLst>
          </p:cNvPr>
          <p:cNvSpPr txBox="1"/>
          <p:nvPr/>
        </p:nvSpPr>
        <p:spPr>
          <a:xfrm>
            <a:off x="2072216" y="1828800"/>
            <a:ext cx="510646" cy="4814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163ED7-2E75-42D7-A7F8-7EBBA89F68EB}"/>
              </a:ext>
            </a:extLst>
          </p:cNvPr>
          <p:cNvSpPr txBox="1"/>
          <p:nvPr/>
        </p:nvSpPr>
        <p:spPr>
          <a:xfrm>
            <a:off x="2662370" y="1861394"/>
            <a:ext cx="510646" cy="4814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1C5BA5-00B4-3A29-44AC-F29C2DFCBAC6}"/>
              </a:ext>
            </a:extLst>
          </p:cNvPr>
          <p:cNvSpPr txBox="1"/>
          <p:nvPr/>
        </p:nvSpPr>
        <p:spPr>
          <a:xfrm>
            <a:off x="3244586" y="1871663"/>
            <a:ext cx="510646" cy="4814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3B485-9122-00A9-DC7F-BBD67AA2789C}"/>
              </a:ext>
            </a:extLst>
          </p:cNvPr>
          <p:cNvSpPr txBox="1"/>
          <p:nvPr/>
        </p:nvSpPr>
        <p:spPr>
          <a:xfrm>
            <a:off x="3925953" y="1909870"/>
            <a:ext cx="510646" cy="4814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A9BFAB-41E3-B39E-9AB3-EEFE67E4F213}"/>
              </a:ext>
            </a:extLst>
          </p:cNvPr>
          <p:cNvSpPr txBox="1"/>
          <p:nvPr/>
        </p:nvSpPr>
        <p:spPr>
          <a:xfrm>
            <a:off x="4532378" y="1871663"/>
            <a:ext cx="510646" cy="4814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AEFDAE-18EA-4C20-6D22-86A9C478094F}"/>
              </a:ext>
            </a:extLst>
          </p:cNvPr>
          <p:cNvSpPr txBox="1"/>
          <p:nvPr/>
        </p:nvSpPr>
        <p:spPr>
          <a:xfrm>
            <a:off x="6915415" y="1850603"/>
            <a:ext cx="510646" cy="4814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94F96A-8685-7AC8-5C95-949E10B3B1E7}"/>
              </a:ext>
            </a:extLst>
          </p:cNvPr>
          <p:cNvSpPr txBox="1"/>
          <p:nvPr/>
        </p:nvSpPr>
        <p:spPr>
          <a:xfrm>
            <a:off x="5121804" y="1850603"/>
            <a:ext cx="510646" cy="4814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>
            <a:extLst>
              <a:ext uri="{FF2B5EF4-FFF2-40B4-BE49-F238E27FC236}">
                <a16:creationId xmlns:a16="http://schemas.microsoft.com/office/drawing/2014/main" id="{E2A08BEF-301E-5217-011F-B3F65B2ABBB4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609600" cy="4876800"/>
            <a:chOff x="480" y="1152"/>
            <a:chExt cx="384" cy="3072"/>
          </a:xfrm>
        </p:grpSpPr>
        <p:sp>
          <p:nvSpPr>
            <p:cNvPr id="4221" name="Line 5">
              <a:extLst>
                <a:ext uri="{FF2B5EF4-FFF2-40B4-BE49-F238E27FC236}">
                  <a16:creationId xmlns:a16="http://schemas.microsoft.com/office/drawing/2014/main" id="{017BDC85-F028-BD3F-3758-CBF50BE1A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" name="Rectangle 6">
              <a:extLst>
                <a:ext uri="{FF2B5EF4-FFF2-40B4-BE49-F238E27FC236}">
                  <a16:creationId xmlns:a16="http://schemas.microsoft.com/office/drawing/2014/main" id="{E1BF6D6B-58F1-062B-3797-2060F0E47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23" name="Line 7">
              <a:extLst>
                <a:ext uri="{FF2B5EF4-FFF2-40B4-BE49-F238E27FC236}">
                  <a16:creationId xmlns:a16="http://schemas.microsoft.com/office/drawing/2014/main" id="{769291A9-A87B-05E3-07CD-8A1D385B4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" name="Line 8">
              <a:extLst>
                <a:ext uri="{FF2B5EF4-FFF2-40B4-BE49-F238E27FC236}">
                  <a16:creationId xmlns:a16="http://schemas.microsoft.com/office/drawing/2014/main" id="{FBC362D7-1BCD-0548-E016-83B3397C6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" name="Line 9">
              <a:extLst>
                <a:ext uri="{FF2B5EF4-FFF2-40B4-BE49-F238E27FC236}">
                  <a16:creationId xmlns:a16="http://schemas.microsoft.com/office/drawing/2014/main" id="{55A46C35-B4E0-EB82-A9C4-7AFB3D96F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" name="Line 10">
              <a:extLst>
                <a:ext uri="{FF2B5EF4-FFF2-40B4-BE49-F238E27FC236}">
                  <a16:creationId xmlns:a16="http://schemas.microsoft.com/office/drawing/2014/main" id="{E9ACF0AF-730A-DF71-37A4-F906474F2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" name="Line 11">
              <a:extLst>
                <a:ext uri="{FF2B5EF4-FFF2-40B4-BE49-F238E27FC236}">
                  <a16:creationId xmlns:a16="http://schemas.microsoft.com/office/drawing/2014/main" id="{6CE37BD8-597C-A77F-18FF-9DCDE18A2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" name="Line 12">
              <a:extLst>
                <a:ext uri="{FF2B5EF4-FFF2-40B4-BE49-F238E27FC236}">
                  <a16:creationId xmlns:a16="http://schemas.microsoft.com/office/drawing/2014/main" id="{3A285515-797A-740A-C293-329707C0A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" name="Line 13">
              <a:extLst>
                <a:ext uri="{FF2B5EF4-FFF2-40B4-BE49-F238E27FC236}">
                  <a16:creationId xmlns:a16="http://schemas.microsoft.com/office/drawing/2014/main" id="{D7EFAC0E-613A-4211-BA0A-07267B947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" name="Line 14">
              <a:extLst>
                <a:ext uri="{FF2B5EF4-FFF2-40B4-BE49-F238E27FC236}">
                  <a16:creationId xmlns:a16="http://schemas.microsoft.com/office/drawing/2014/main" id="{84525C6E-C765-F382-3BCF-8F5A70E80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22C1FDE1-70AC-DE6C-40F8-77073D1E4581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828800"/>
            <a:ext cx="609600" cy="4876800"/>
            <a:chOff x="480" y="1152"/>
            <a:chExt cx="384" cy="3072"/>
          </a:xfrm>
        </p:grpSpPr>
        <p:sp>
          <p:nvSpPr>
            <p:cNvPr id="4211" name="Line 16">
              <a:extLst>
                <a:ext uri="{FF2B5EF4-FFF2-40B4-BE49-F238E27FC236}">
                  <a16:creationId xmlns:a16="http://schemas.microsoft.com/office/drawing/2014/main" id="{625F2841-8C92-BEBB-3E7D-1F3F8B75B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" name="Rectangle 17">
              <a:extLst>
                <a:ext uri="{FF2B5EF4-FFF2-40B4-BE49-F238E27FC236}">
                  <a16:creationId xmlns:a16="http://schemas.microsoft.com/office/drawing/2014/main" id="{A729EE8A-3AC2-B199-59D7-152502E80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13" name="Line 18">
              <a:extLst>
                <a:ext uri="{FF2B5EF4-FFF2-40B4-BE49-F238E27FC236}">
                  <a16:creationId xmlns:a16="http://schemas.microsoft.com/office/drawing/2014/main" id="{1BCB1E66-2205-E99C-5439-2BEBC6629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" name="Line 19">
              <a:extLst>
                <a:ext uri="{FF2B5EF4-FFF2-40B4-BE49-F238E27FC236}">
                  <a16:creationId xmlns:a16="http://schemas.microsoft.com/office/drawing/2014/main" id="{180FDD43-FC7B-9F60-C223-A90B51E26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Line 20">
              <a:extLst>
                <a:ext uri="{FF2B5EF4-FFF2-40B4-BE49-F238E27FC236}">
                  <a16:creationId xmlns:a16="http://schemas.microsoft.com/office/drawing/2014/main" id="{CC224A2F-B8F5-F55F-0B3F-EF7BDFEBC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" name="Line 21">
              <a:extLst>
                <a:ext uri="{FF2B5EF4-FFF2-40B4-BE49-F238E27FC236}">
                  <a16:creationId xmlns:a16="http://schemas.microsoft.com/office/drawing/2014/main" id="{0F1A215F-9041-9C6D-CED5-06BE4DB64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" name="Line 22">
              <a:extLst>
                <a:ext uri="{FF2B5EF4-FFF2-40B4-BE49-F238E27FC236}">
                  <a16:creationId xmlns:a16="http://schemas.microsoft.com/office/drawing/2014/main" id="{DDD812E6-216E-9647-C3AC-D17288D2F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" name="Line 23">
              <a:extLst>
                <a:ext uri="{FF2B5EF4-FFF2-40B4-BE49-F238E27FC236}">
                  <a16:creationId xmlns:a16="http://schemas.microsoft.com/office/drawing/2014/main" id="{BD59329A-580A-3B80-BD46-DB0CBEB30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" name="Line 24">
              <a:extLst>
                <a:ext uri="{FF2B5EF4-FFF2-40B4-BE49-F238E27FC236}">
                  <a16:creationId xmlns:a16="http://schemas.microsoft.com/office/drawing/2014/main" id="{DB90C88D-FC0F-9B07-31C4-D62BE6C06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" name="Line 25">
              <a:extLst>
                <a:ext uri="{FF2B5EF4-FFF2-40B4-BE49-F238E27FC236}">
                  <a16:creationId xmlns:a16="http://schemas.microsoft.com/office/drawing/2014/main" id="{7161C70C-22D9-B915-C417-72C3DE369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0" name="Group 26">
            <a:extLst>
              <a:ext uri="{FF2B5EF4-FFF2-40B4-BE49-F238E27FC236}">
                <a16:creationId xmlns:a16="http://schemas.microsoft.com/office/drawing/2014/main" id="{C187D021-22E9-FB6C-FC64-190751B841AB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828800"/>
            <a:ext cx="609600" cy="4876800"/>
            <a:chOff x="480" y="1152"/>
            <a:chExt cx="384" cy="3072"/>
          </a:xfrm>
        </p:grpSpPr>
        <p:sp>
          <p:nvSpPr>
            <p:cNvPr id="4201" name="Line 27">
              <a:extLst>
                <a:ext uri="{FF2B5EF4-FFF2-40B4-BE49-F238E27FC236}">
                  <a16:creationId xmlns:a16="http://schemas.microsoft.com/office/drawing/2014/main" id="{FDB06F43-6B30-33FF-72DD-08276ADDF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" name="Rectangle 28">
              <a:extLst>
                <a:ext uri="{FF2B5EF4-FFF2-40B4-BE49-F238E27FC236}">
                  <a16:creationId xmlns:a16="http://schemas.microsoft.com/office/drawing/2014/main" id="{EC3B353F-81D9-E1DB-C726-4D380A262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03" name="Line 29">
              <a:extLst>
                <a:ext uri="{FF2B5EF4-FFF2-40B4-BE49-F238E27FC236}">
                  <a16:creationId xmlns:a16="http://schemas.microsoft.com/office/drawing/2014/main" id="{92DAFADE-D46E-68F0-7583-78B4330E6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" name="Line 30">
              <a:extLst>
                <a:ext uri="{FF2B5EF4-FFF2-40B4-BE49-F238E27FC236}">
                  <a16:creationId xmlns:a16="http://schemas.microsoft.com/office/drawing/2014/main" id="{7D192C93-2845-0ABF-8FBE-E2C58D29E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" name="Line 31">
              <a:extLst>
                <a:ext uri="{FF2B5EF4-FFF2-40B4-BE49-F238E27FC236}">
                  <a16:creationId xmlns:a16="http://schemas.microsoft.com/office/drawing/2014/main" id="{2955FE2B-5310-1AAF-78CC-60538A1B8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" name="Line 32">
              <a:extLst>
                <a:ext uri="{FF2B5EF4-FFF2-40B4-BE49-F238E27FC236}">
                  <a16:creationId xmlns:a16="http://schemas.microsoft.com/office/drawing/2014/main" id="{3666917D-38AF-374E-053E-C444572D6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" name="Line 33">
              <a:extLst>
                <a:ext uri="{FF2B5EF4-FFF2-40B4-BE49-F238E27FC236}">
                  <a16:creationId xmlns:a16="http://schemas.microsoft.com/office/drawing/2014/main" id="{A46ED788-C354-88C7-B18E-FD234DBBD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" name="Line 34">
              <a:extLst>
                <a:ext uri="{FF2B5EF4-FFF2-40B4-BE49-F238E27FC236}">
                  <a16:creationId xmlns:a16="http://schemas.microsoft.com/office/drawing/2014/main" id="{9402D02D-EA45-2891-1364-B0D44378D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" name="Line 35">
              <a:extLst>
                <a:ext uri="{FF2B5EF4-FFF2-40B4-BE49-F238E27FC236}">
                  <a16:creationId xmlns:a16="http://schemas.microsoft.com/office/drawing/2014/main" id="{719B58DA-E882-6C5D-96D6-B6602EDE2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Line 36">
              <a:extLst>
                <a:ext uri="{FF2B5EF4-FFF2-40B4-BE49-F238E27FC236}">
                  <a16:creationId xmlns:a16="http://schemas.microsoft.com/office/drawing/2014/main" id="{5DE7EA7F-F7A1-3A56-018C-B67823C29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37">
            <a:extLst>
              <a:ext uri="{FF2B5EF4-FFF2-40B4-BE49-F238E27FC236}">
                <a16:creationId xmlns:a16="http://schemas.microsoft.com/office/drawing/2014/main" id="{F842B3B5-478D-25CF-D410-AD06EBC105C1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28800"/>
            <a:ext cx="609600" cy="4876800"/>
            <a:chOff x="480" y="1152"/>
            <a:chExt cx="384" cy="3072"/>
          </a:xfrm>
        </p:grpSpPr>
        <p:sp>
          <p:nvSpPr>
            <p:cNvPr id="4191" name="Line 38">
              <a:extLst>
                <a:ext uri="{FF2B5EF4-FFF2-40B4-BE49-F238E27FC236}">
                  <a16:creationId xmlns:a16="http://schemas.microsoft.com/office/drawing/2014/main" id="{8F6B1234-DBD7-ABE1-14AC-C97426E30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2" name="Rectangle 39">
              <a:extLst>
                <a:ext uri="{FF2B5EF4-FFF2-40B4-BE49-F238E27FC236}">
                  <a16:creationId xmlns:a16="http://schemas.microsoft.com/office/drawing/2014/main" id="{D21B1CE3-A05B-70EB-20D0-B6BED7423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93" name="Line 40">
              <a:extLst>
                <a:ext uri="{FF2B5EF4-FFF2-40B4-BE49-F238E27FC236}">
                  <a16:creationId xmlns:a16="http://schemas.microsoft.com/office/drawing/2014/main" id="{4A8B946F-0D7F-277E-463C-25D1EA5BE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4" name="Line 41">
              <a:extLst>
                <a:ext uri="{FF2B5EF4-FFF2-40B4-BE49-F238E27FC236}">
                  <a16:creationId xmlns:a16="http://schemas.microsoft.com/office/drawing/2014/main" id="{764855A8-89C6-D111-25B4-5ED727C75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42">
              <a:extLst>
                <a:ext uri="{FF2B5EF4-FFF2-40B4-BE49-F238E27FC236}">
                  <a16:creationId xmlns:a16="http://schemas.microsoft.com/office/drawing/2014/main" id="{AE984735-A2FE-E091-AD82-31D94ED9D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Line 43">
              <a:extLst>
                <a:ext uri="{FF2B5EF4-FFF2-40B4-BE49-F238E27FC236}">
                  <a16:creationId xmlns:a16="http://schemas.microsoft.com/office/drawing/2014/main" id="{4D26FA4C-751F-1564-CB2F-350DAE04B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7" name="Line 44">
              <a:extLst>
                <a:ext uri="{FF2B5EF4-FFF2-40B4-BE49-F238E27FC236}">
                  <a16:creationId xmlns:a16="http://schemas.microsoft.com/office/drawing/2014/main" id="{A8398321-2DCA-C60D-3AFE-E14BB2E4E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" name="Line 45">
              <a:extLst>
                <a:ext uri="{FF2B5EF4-FFF2-40B4-BE49-F238E27FC236}">
                  <a16:creationId xmlns:a16="http://schemas.microsoft.com/office/drawing/2014/main" id="{03F90B91-A7B2-894D-D852-FD1EC3FF4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" name="Line 46">
              <a:extLst>
                <a:ext uri="{FF2B5EF4-FFF2-40B4-BE49-F238E27FC236}">
                  <a16:creationId xmlns:a16="http://schemas.microsoft.com/office/drawing/2014/main" id="{078D366B-B25B-9BF6-2E15-D5612E72A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" name="Line 47">
              <a:extLst>
                <a:ext uri="{FF2B5EF4-FFF2-40B4-BE49-F238E27FC236}">
                  <a16:creationId xmlns:a16="http://schemas.microsoft.com/office/drawing/2014/main" id="{D7A6E375-5FF5-EB6D-56DF-F89A15313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48">
            <a:extLst>
              <a:ext uri="{FF2B5EF4-FFF2-40B4-BE49-F238E27FC236}">
                <a16:creationId xmlns:a16="http://schemas.microsoft.com/office/drawing/2014/main" id="{DC3D4627-BA21-56F3-DE87-E8001E8D072D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609600" cy="4876800"/>
            <a:chOff x="480" y="1152"/>
            <a:chExt cx="384" cy="3072"/>
          </a:xfrm>
        </p:grpSpPr>
        <p:sp>
          <p:nvSpPr>
            <p:cNvPr id="4181" name="Line 49">
              <a:extLst>
                <a:ext uri="{FF2B5EF4-FFF2-40B4-BE49-F238E27FC236}">
                  <a16:creationId xmlns:a16="http://schemas.microsoft.com/office/drawing/2014/main" id="{CAA2E507-9442-FE74-D24D-076BF8A50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Rectangle 50">
              <a:extLst>
                <a:ext uri="{FF2B5EF4-FFF2-40B4-BE49-F238E27FC236}">
                  <a16:creationId xmlns:a16="http://schemas.microsoft.com/office/drawing/2014/main" id="{1775D24F-A096-1830-E718-031E6C66A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83" name="Line 51">
              <a:extLst>
                <a:ext uri="{FF2B5EF4-FFF2-40B4-BE49-F238E27FC236}">
                  <a16:creationId xmlns:a16="http://schemas.microsoft.com/office/drawing/2014/main" id="{F34EA532-9B42-7235-783F-0CAE04D9B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52">
              <a:extLst>
                <a:ext uri="{FF2B5EF4-FFF2-40B4-BE49-F238E27FC236}">
                  <a16:creationId xmlns:a16="http://schemas.microsoft.com/office/drawing/2014/main" id="{23D34D59-D432-7561-D3E4-860D29D85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53">
              <a:extLst>
                <a:ext uri="{FF2B5EF4-FFF2-40B4-BE49-F238E27FC236}">
                  <a16:creationId xmlns:a16="http://schemas.microsoft.com/office/drawing/2014/main" id="{F5BDB3F8-AEE7-F31E-8ADD-4E9AB99EF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54">
              <a:extLst>
                <a:ext uri="{FF2B5EF4-FFF2-40B4-BE49-F238E27FC236}">
                  <a16:creationId xmlns:a16="http://schemas.microsoft.com/office/drawing/2014/main" id="{414B1781-F7C4-D6C3-968E-EE59738CE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55">
              <a:extLst>
                <a:ext uri="{FF2B5EF4-FFF2-40B4-BE49-F238E27FC236}">
                  <a16:creationId xmlns:a16="http://schemas.microsoft.com/office/drawing/2014/main" id="{B04DD186-3DC6-386A-034A-2D16D84A4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56">
              <a:extLst>
                <a:ext uri="{FF2B5EF4-FFF2-40B4-BE49-F238E27FC236}">
                  <a16:creationId xmlns:a16="http://schemas.microsoft.com/office/drawing/2014/main" id="{57C77CC6-2047-A41D-5ED2-8DDE34D1B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57">
              <a:extLst>
                <a:ext uri="{FF2B5EF4-FFF2-40B4-BE49-F238E27FC236}">
                  <a16:creationId xmlns:a16="http://schemas.microsoft.com/office/drawing/2014/main" id="{CE98A26F-D704-9FAC-8A1C-6F888E3B7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58">
              <a:extLst>
                <a:ext uri="{FF2B5EF4-FFF2-40B4-BE49-F238E27FC236}">
                  <a16:creationId xmlns:a16="http://schemas.microsoft.com/office/drawing/2014/main" id="{9E13F181-98A1-6ED1-DA41-D297EE8DB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59">
            <a:extLst>
              <a:ext uri="{FF2B5EF4-FFF2-40B4-BE49-F238E27FC236}">
                <a16:creationId xmlns:a16="http://schemas.microsoft.com/office/drawing/2014/main" id="{3FA8EE60-EDA3-1F47-2C31-15FA2FF7F529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28800"/>
            <a:ext cx="609600" cy="4876800"/>
            <a:chOff x="480" y="1152"/>
            <a:chExt cx="384" cy="3072"/>
          </a:xfrm>
        </p:grpSpPr>
        <p:sp>
          <p:nvSpPr>
            <p:cNvPr id="4171" name="Line 60">
              <a:extLst>
                <a:ext uri="{FF2B5EF4-FFF2-40B4-BE49-F238E27FC236}">
                  <a16:creationId xmlns:a16="http://schemas.microsoft.com/office/drawing/2014/main" id="{BFDB5B0B-E6BB-B07F-5093-5B45E01E4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Rectangle 61">
              <a:extLst>
                <a:ext uri="{FF2B5EF4-FFF2-40B4-BE49-F238E27FC236}">
                  <a16:creationId xmlns:a16="http://schemas.microsoft.com/office/drawing/2014/main" id="{C5E2F5F5-795D-A02F-392D-5279F5102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73" name="Line 62">
              <a:extLst>
                <a:ext uri="{FF2B5EF4-FFF2-40B4-BE49-F238E27FC236}">
                  <a16:creationId xmlns:a16="http://schemas.microsoft.com/office/drawing/2014/main" id="{29FC6A66-942A-BB20-3490-B346B203E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Line 63">
              <a:extLst>
                <a:ext uri="{FF2B5EF4-FFF2-40B4-BE49-F238E27FC236}">
                  <a16:creationId xmlns:a16="http://schemas.microsoft.com/office/drawing/2014/main" id="{960D928D-7BB7-99D4-3FCB-3F82EA284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64">
              <a:extLst>
                <a:ext uri="{FF2B5EF4-FFF2-40B4-BE49-F238E27FC236}">
                  <a16:creationId xmlns:a16="http://schemas.microsoft.com/office/drawing/2014/main" id="{BF89E3D6-5693-A9C1-B2DA-5FC1A2026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65">
              <a:extLst>
                <a:ext uri="{FF2B5EF4-FFF2-40B4-BE49-F238E27FC236}">
                  <a16:creationId xmlns:a16="http://schemas.microsoft.com/office/drawing/2014/main" id="{8BCC107D-C5EF-AD4A-9D1D-1A8AEB8A9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66">
              <a:extLst>
                <a:ext uri="{FF2B5EF4-FFF2-40B4-BE49-F238E27FC236}">
                  <a16:creationId xmlns:a16="http://schemas.microsoft.com/office/drawing/2014/main" id="{AA89479C-2DD7-D8D3-98D7-7DFEB2D8D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67">
              <a:extLst>
                <a:ext uri="{FF2B5EF4-FFF2-40B4-BE49-F238E27FC236}">
                  <a16:creationId xmlns:a16="http://schemas.microsoft.com/office/drawing/2014/main" id="{7914B4C0-E0E4-A7EF-841B-CFAE03427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68">
              <a:extLst>
                <a:ext uri="{FF2B5EF4-FFF2-40B4-BE49-F238E27FC236}">
                  <a16:creationId xmlns:a16="http://schemas.microsoft.com/office/drawing/2014/main" id="{C2146C3A-36E6-D0B1-D065-0A2632438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69">
              <a:extLst>
                <a:ext uri="{FF2B5EF4-FFF2-40B4-BE49-F238E27FC236}">
                  <a16:creationId xmlns:a16="http://schemas.microsoft.com/office/drawing/2014/main" id="{ADB106A7-E4A7-3632-8F2D-5F0045945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70">
            <a:extLst>
              <a:ext uri="{FF2B5EF4-FFF2-40B4-BE49-F238E27FC236}">
                <a16:creationId xmlns:a16="http://schemas.microsoft.com/office/drawing/2014/main" id="{2490A216-D33C-1E85-0DB3-97EB6E55E9E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828800"/>
            <a:ext cx="609600" cy="4876800"/>
            <a:chOff x="480" y="1152"/>
            <a:chExt cx="384" cy="3072"/>
          </a:xfrm>
        </p:grpSpPr>
        <p:sp>
          <p:nvSpPr>
            <p:cNvPr id="4161" name="Line 71">
              <a:extLst>
                <a:ext uri="{FF2B5EF4-FFF2-40B4-BE49-F238E27FC236}">
                  <a16:creationId xmlns:a16="http://schemas.microsoft.com/office/drawing/2014/main" id="{BDEE4CBC-8C3C-6959-AEA4-6FF50631D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72">
              <a:extLst>
                <a:ext uri="{FF2B5EF4-FFF2-40B4-BE49-F238E27FC236}">
                  <a16:creationId xmlns:a16="http://schemas.microsoft.com/office/drawing/2014/main" id="{FEDEDB27-89B0-5CEE-1C4E-A74E266CC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63" name="Line 73">
              <a:extLst>
                <a:ext uri="{FF2B5EF4-FFF2-40B4-BE49-F238E27FC236}">
                  <a16:creationId xmlns:a16="http://schemas.microsoft.com/office/drawing/2014/main" id="{8B58D05E-C0C2-7142-5FF0-067DB3F61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Line 74">
              <a:extLst>
                <a:ext uri="{FF2B5EF4-FFF2-40B4-BE49-F238E27FC236}">
                  <a16:creationId xmlns:a16="http://schemas.microsoft.com/office/drawing/2014/main" id="{1E5E08FF-120D-8946-12BB-001219EB9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Line 75">
              <a:extLst>
                <a:ext uri="{FF2B5EF4-FFF2-40B4-BE49-F238E27FC236}">
                  <a16:creationId xmlns:a16="http://schemas.microsoft.com/office/drawing/2014/main" id="{FA53C144-64CE-08D6-86FA-9CBC5F3A4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76">
              <a:extLst>
                <a:ext uri="{FF2B5EF4-FFF2-40B4-BE49-F238E27FC236}">
                  <a16:creationId xmlns:a16="http://schemas.microsoft.com/office/drawing/2014/main" id="{5015A631-2740-9D9D-EAD5-024527829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Line 77">
              <a:extLst>
                <a:ext uri="{FF2B5EF4-FFF2-40B4-BE49-F238E27FC236}">
                  <a16:creationId xmlns:a16="http://schemas.microsoft.com/office/drawing/2014/main" id="{1A7C77A9-4C91-EB0C-F162-C03DF70FD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Line 78">
              <a:extLst>
                <a:ext uri="{FF2B5EF4-FFF2-40B4-BE49-F238E27FC236}">
                  <a16:creationId xmlns:a16="http://schemas.microsoft.com/office/drawing/2014/main" id="{D756FD4D-0208-5BD3-B205-A4A03FA68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Line 79">
              <a:extLst>
                <a:ext uri="{FF2B5EF4-FFF2-40B4-BE49-F238E27FC236}">
                  <a16:creationId xmlns:a16="http://schemas.microsoft.com/office/drawing/2014/main" id="{6BB9D8C7-C33D-83E8-ABB6-A5EEF5D0D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80">
              <a:extLst>
                <a:ext uri="{FF2B5EF4-FFF2-40B4-BE49-F238E27FC236}">
                  <a16:creationId xmlns:a16="http://schemas.microsoft.com/office/drawing/2014/main" id="{6EBD7CC7-93F1-B4C8-0989-205ACBC8D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81">
            <a:extLst>
              <a:ext uri="{FF2B5EF4-FFF2-40B4-BE49-F238E27FC236}">
                <a16:creationId xmlns:a16="http://schemas.microsoft.com/office/drawing/2014/main" id="{098F33C9-D3FB-4145-20CC-2650774B296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609600" cy="4876800"/>
            <a:chOff x="480" y="1152"/>
            <a:chExt cx="384" cy="3072"/>
          </a:xfrm>
        </p:grpSpPr>
        <p:sp>
          <p:nvSpPr>
            <p:cNvPr id="4151" name="Line 82">
              <a:extLst>
                <a:ext uri="{FF2B5EF4-FFF2-40B4-BE49-F238E27FC236}">
                  <a16:creationId xmlns:a16="http://schemas.microsoft.com/office/drawing/2014/main" id="{41F2A314-4D11-60D6-80BC-C1BDF4DE6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Rectangle 83">
              <a:extLst>
                <a:ext uri="{FF2B5EF4-FFF2-40B4-BE49-F238E27FC236}">
                  <a16:creationId xmlns:a16="http://schemas.microsoft.com/office/drawing/2014/main" id="{699E7FC8-B0B2-C89A-FFBB-DB22CF1AE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53" name="Line 84">
              <a:extLst>
                <a:ext uri="{FF2B5EF4-FFF2-40B4-BE49-F238E27FC236}">
                  <a16:creationId xmlns:a16="http://schemas.microsoft.com/office/drawing/2014/main" id="{C48CC7DE-4A80-D41C-6787-20892AB1E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85">
              <a:extLst>
                <a:ext uri="{FF2B5EF4-FFF2-40B4-BE49-F238E27FC236}">
                  <a16:creationId xmlns:a16="http://schemas.microsoft.com/office/drawing/2014/main" id="{42D9D75A-80A9-09EB-89D5-98455502A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5" name="Line 86">
              <a:extLst>
                <a:ext uri="{FF2B5EF4-FFF2-40B4-BE49-F238E27FC236}">
                  <a16:creationId xmlns:a16="http://schemas.microsoft.com/office/drawing/2014/main" id="{684A1B77-BDAD-8710-D9FE-10FB672D5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Line 87">
              <a:extLst>
                <a:ext uri="{FF2B5EF4-FFF2-40B4-BE49-F238E27FC236}">
                  <a16:creationId xmlns:a16="http://schemas.microsoft.com/office/drawing/2014/main" id="{363FDDC0-6A10-2B1C-F40C-A2203F2B8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Line 88">
              <a:extLst>
                <a:ext uri="{FF2B5EF4-FFF2-40B4-BE49-F238E27FC236}">
                  <a16:creationId xmlns:a16="http://schemas.microsoft.com/office/drawing/2014/main" id="{75DEE9E8-2D1B-8129-5061-2AEBEF7B9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89">
              <a:extLst>
                <a:ext uri="{FF2B5EF4-FFF2-40B4-BE49-F238E27FC236}">
                  <a16:creationId xmlns:a16="http://schemas.microsoft.com/office/drawing/2014/main" id="{78AB0522-7A98-C1AA-01B3-B95F23CB5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90">
              <a:extLst>
                <a:ext uri="{FF2B5EF4-FFF2-40B4-BE49-F238E27FC236}">
                  <a16:creationId xmlns:a16="http://schemas.microsoft.com/office/drawing/2014/main" id="{7BC53EB4-2484-5D9C-0C64-F93977142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Line 91">
              <a:extLst>
                <a:ext uri="{FF2B5EF4-FFF2-40B4-BE49-F238E27FC236}">
                  <a16:creationId xmlns:a16="http://schemas.microsoft.com/office/drawing/2014/main" id="{B809D2AC-69B2-0F81-CC59-1512052DE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92">
            <a:extLst>
              <a:ext uri="{FF2B5EF4-FFF2-40B4-BE49-F238E27FC236}">
                <a16:creationId xmlns:a16="http://schemas.microsoft.com/office/drawing/2014/main" id="{01711DD3-534C-DC34-FE19-E918D96A8E1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828800"/>
            <a:ext cx="609600" cy="4876800"/>
            <a:chOff x="480" y="1152"/>
            <a:chExt cx="384" cy="3072"/>
          </a:xfrm>
        </p:grpSpPr>
        <p:sp>
          <p:nvSpPr>
            <p:cNvPr id="4141" name="Line 93">
              <a:extLst>
                <a:ext uri="{FF2B5EF4-FFF2-40B4-BE49-F238E27FC236}">
                  <a16:creationId xmlns:a16="http://schemas.microsoft.com/office/drawing/2014/main" id="{DEE7B2B9-6768-CC2B-C232-8C51307AD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Rectangle 94">
              <a:extLst>
                <a:ext uri="{FF2B5EF4-FFF2-40B4-BE49-F238E27FC236}">
                  <a16:creationId xmlns:a16="http://schemas.microsoft.com/office/drawing/2014/main" id="{DFB57ACC-F93D-560C-8890-0ED8B6E15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43" name="Line 95">
              <a:extLst>
                <a:ext uri="{FF2B5EF4-FFF2-40B4-BE49-F238E27FC236}">
                  <a16:creationId xmlns:a16="http://schemas.microsoft.com/office/drawing/2014/main" id="{3071E249-8180-181D-C3B0-34575B6C8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Line 96">
              <a:extLst>
                <a:ext uri="{FF2B5EF4-FFF2-40B4-BE49-F238E27FC236}">
                  <a16:creationId xmlns:a16="http://schemas.microsoft.com/office/drawing/2014/main" id="{BD9C53AC-A458-5BD9-61D1-7E370DE5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Line 97">
              <a:extLst>
                <a:ext uri="{FF2B5EF4-FFF2-40B4-BE49-F238E27FC236}">
                  <a16:creationId xmlns:a16="http://schemas.microsoft.com/office/drawing/2014/main" id="{9EADAF89-7E35-BE8E-733F-CD6775309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Line 98">
              <a:extLst>
                <a:ext uri="{FF2B5EF4-FFF2-40B4-BE49-F238E27FC236}">
                  <a16:creationId xmlns:a16="http://schemas.microsoft.com/office/drawing/2014/main" id="{78DED89A-0749-597C-821C-2B4377D07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Line 99">
              <a:extLst>
                <a:ext uri="{FF2B5EF4-FFF2-40B4-BE49-F238E27FC236}">
                  <a16:creationId xmlns:a16="http://schemas.microsoft.com/office/drawing/2014/main" id="{46C7D768-6D35-9D62-6CD6-2FFA65B87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Line 100">
              <a:extLst>
                <a:ext uri="{FF2B5EF4-FFF2-40B4-BE49-F238E27FC236}">
                  <a16:creationId xmlns:a16="http://schemas.microsoft.com/office/drawing/2014/main" id="{7AB8D125-ACED-FDCF-E190-AF89277A7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Line 101">
              <a:extLst>
                <a:ext uri="{FF2B5EF4-FFF2-40B4-BE49-F238E27FC236}">
                  <a16:creationId xmlns:a16="http://schemas.microsoft.com/office/drawing/2014/main" id="{B04EC19F-2EC6-3188-0A5A-054ACDB06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102">
              <a:extLst>
                <a:ext uri="{FF2B5EF4-FFF2-40B4-BE49-F238E27FC236}">
                  <a16:creationId xmlns:a16="http://schemas.microsoft.com/office/drawing/2014/main" id="{5B2CE673-1E3C-970F-6ACA-704EF049C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103">
            <a:extLst>
              <a:ext uri="{FF2B5EF4-FFF2-40B4-BE49-F238E27FC236}">
                <a16:creationId xmlns:a16="http://schemas.microsoft.com/office/drawing/2014/main" id="{189E47AF-A1EF-F3DD-C9AA-4D2F0CE922B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609600" cy="4876800"/>
            <a:chOff x="480" y="1152"/>
            <a:chExt cx="384" cy="3072"/>
          </a:xfrm>
        </p:grpSpPr>
        <p:sp>
          <p:nvSpPr>
            <p:cNvPr id="4131" name="Line 104">
              <a:extLst>
                <a:ext uri="{FF2B5EF4-FFF2-40B4-BE49-F238E27FC236}">
                  <a16:creationId xmlns:a16="http://schemas.microsoft.com/office/drawing/2014/main" id="{0B843914-BB95-E988-4BFA-2CE6784282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105">
              <a:extLst>
                <a:ext uri="{FF2B5EF4-FFF2-40B4-BE49-F238E27FC236}">
                  <a16:creationId xmlns:a16="http://schemas.microsoft.com/office/drawing/2014/main" id="{0EEC026C-728C-FF23-651B-045AFB9ED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33" name="Line 106">
              <a:extLst>
                <a:ext uri="{FF2B5EF4-FFF2-40B4-BE49-F238E27FC236}">
                  <a16:creationId xmlns:a16="http://schemas.microsoft.com/office/drawing/2014/main" id="{DEBA164A-5F63-2BBE-174D-66CB0E6EC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07">
              <a:extLst>
                <a:ext uri="{FF2B5EF4-FFF2-40B4-BE49-F238E27FC236}">
                  <a16:creationId xmlns:a16="http://schemas.microsoft.com/office/drawing/2014/main" id="{F87AC245-CD2E-CF31-3BDC-D1DD9952C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08">
              <a:extLst>
                <a:ext uri="{FF2B5EF4-FFF2-40B4-BE49-F238E27FC236}">
                  <a16:creationId xmlns:a16="http://schemas.microsoft.com/office/drawing/2014/main" id="{4CE86010-7DE9-A358-DC7F-0D5548E46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09">
              <a:extLst>
                <a:ext uri="{FF2B5EF4-FFF2-40B4-BE49-F238E27FC236}">
                  <a16:creationId xmlns:a16="http://schemas.microsoft.com/office/drawing/2014/main" id="{3B177246-8810-6CE9-BCB7-7570D46B7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10">
              <a:extLst>
                <a:ext uri="{FF2B5EF4-FFF2-40B4-BE49-F238E27FC236}">
                  <a16:creationId xmlns:a16="http://schemas.microsoft.com/office/drawing/2014/main" id="{134E60B5-4117-EFEC-C1F3-6CEAD85BE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11">
              <a:extLst>
                <a:ext uri="{FF2B5EF4-FFF2-40B4-BE49-F238E27FC236}">
                  <a16:creationId xmlns:a16="http://schemas.microsoft.com/office/drawing/2014/main" id="{0D55BF85-A685-64E6-2770-8ED9A0C71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12">
              <a:extLst>
                <a:ext uri="{FF2B5EF4-FFF2-40B4-BE49-F238E27FC236}">
                  <a16:creationId xmlns:a16="http://schemas.microsoft.com/office/drawing/2014/main" id="{51E6ACEA-62F6-76A2-1F51-F806EBACC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13">
              <a:extLst>
                <a:ext uri="{FF2B5EF4-FFF2-40B4-BE49-F238E27FC236}">
                  <a16:creationId xmlns:a16="http://schemas.microsoft.com/office/drawing/2014/main" id="{5310F502-5675-02B1-9F03-40DF5134B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Rectangle 117">
            <a:extLst>
              <a:ext uri="{FF2B5EF4-FFF2-40B4-BE49-F238E27FC236}">
                <a16:creationId xmlns:a16="http://schemas.microsoft.com/office/drawing/2014/main" id="{A03BEBBF-72D7-85B6-2BE2-9DE7235DC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4109" name="Group 125">
            <a:extLst>
              <a:ext uri="{FF2B5EF4-FFF2-40B4-BE49-F238E27FC236}">
                <a16:creationId xmlns:a16="http://schemas.microsoft.com/office/drawing/2014/main" id="{12B56977-3C27-1621-EC6C-0AF4B0D0D430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828800"/>
            <a:ext cx="609600" cy="4876800"/>
            <a:chOff x="480" y="1152"/>
            <a:chExt cx="384" cy="3072"/>
          </a:xfrm>
        </p:grpSpPr>
        <p:sp>
          <p:nvSpPr>
            <p:cNvPr id="4121" name="Line 126">
              <a:extLst>
                <a:ext uri="{FF2B5EF4-FFF2-40B4-BE49-F238E27FC236}">
                  <a16:creationId xmlns:a16="http://schemas.microsoft.com/office/drawing/2014/main" id="{F9A46015-0464-A8EE-D9BF-D30966E72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Rectangle 127">
              <a:extLst>
                <a:ext uri="{FF2B5EF4-FFF2-40B4-BE49-F238E27FC236}">
                  <a16:creationId xmlns:a16="http://schemas.microsoft.com/office/drawing/2014/main" id="{FAADCD25-D537-97F2-CE1D-F83A8FA46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23" name="Line 128">
              <a:extLst>
                <a:ext uri="{FF2B5EF4-FFF2-40B4-BE49-F238E27FC236}">
                  <a16:creationId xmlns:a16="http://schemas.microsoft.com/office/drawing/2014/main" id="{44C23E20-7FCC-8BA6-84C4-6A113EBD4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129">
              <a:extLst>
                <a:ext uri="{FF2B5EF4-FFF2-40B4-BE49-F238E27FC236}">
                  <a16:creationId xmlns:a16="http://schemas.microsoft.com/office/drawing/2014/main" id="{4A14A40B-2F7A-C013-8B13-79A5F0A69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130">
              <a:extLst>
                <a:ext uri="{FF2B5EF4-FFF2-40B4-BE49-F238E27FC236}">
                  <a16:creationId xmlns:a16="http://schemas.microsoft.com/office/drawing/2014/main" id="{BA1329B1-21DB-3CB8-503E-68E74D11F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131">
              <a:extLst>
                <a:ext uri="{FF2B5EF4-FFF2-40B4-BE49-F238E27FC236}">
                  <a16:creationId xmlns:a16="http://schemas.microsoft.com/office/drawing/2014/main" id="{1B0AB6D5-EEFD-EF30-384D-C35168E31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32">
              <a:extLst>
                <a:ext uri="{FF2B5EF4-FFF2-40B4-BE49-F238E27FC236}">
                  <a16:creationId xmlns:a16="http://schemas.microsoft.com/office/drawing/2014/main" id="{26C05A09-F834-9B49-FEA5-00ED7274E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33">
              <a:extLst>
                <a:ext uri="{FF2B5EF4-FFF2-40B4-BE49-F238E27FC236}">
                  <a16:creationId xmlns:a16="http://schemas.microsoft.com/office/drawing/2014/main" id="{050002E7-2686-9854-2485-C6D0AC827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34">
              <a:extLst>
                <a:ext uri="{FF2B5EF4-FFF2-40B4-BE49-F238E27FC236}">
                  <a16:creationId xmlns:a16="http://schemas.microsoft.com/office/drawing/2014/main" id="{CB6CE050-449D-361C-85ED-A45D578B4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35">
              <a:extLst>
                <a:ext uri="{FF2B5EF4-FFF2-40B4-BE49-F238E27FC236}">
                  <a16:creationId xmlns:a16="http://schemas.microsoft.com/office/drawing/2014/main" id="{43BBFE35-3265-0BE4-F496-1EB1F2DB4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0" name="Group 136">
            <a:extLst>
              <a:ext uri="{FF2B5EF4-FFF2-40B4-BE49-F238E27FC236}">
                <a16:creationId xmlns:a16="http://schemas.microsoft.com/office/drawing/2014/main" id="{3131D41C-1429-89AB-90D3-4CCF135C86A7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28800"/>
            <a:ext cx="609600" cy="4876800"/>
            <a:chOff x="480" y="1152"/>
            <a:chExt cx="384" cy="3072"/>
          </a:xfrm>
        </p:grpSpPr>
        <p:sp>
          <p:nvSpPr>
            <p:cNvPr id="4111" name="Line 137">
              <a:extLst>
                <a:ext uri="{FF2B5EF4-FFF2-40B4-BE49-F238E27FC236}">
                  <a16:creationId xmlns:a16="http://schemas.microsoft.com/office/drawing/2014/main" id="{D8A11CE9-DDE2-04EA-D300-BA6AD755E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138">
              <a:extLst>
                <a:ext uri="{FF2B5EF4-FFF2-40B4-BE49-F238E27FC236}">
                  <a16:creationId xmlns:a16="http://schemas.microsoft.com/office/drawing/2014/main" id="{AAC6D379-5426-318A-2A08-C3C5479AD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13" name="Line 139">
              <a:extLst>
                <a:ext uri="{FF2B5EF4-FFF2-40B4-BE49-F238E27FC236}">
                  <a16:creationId xmlns:a16="http://schemas.microsoft.com/office/drawing/2014/main" id="{E3012FE1-2FC3-5728-8A58-5F992AAFB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140">
              <a:extLst>
                <a:ext uri="{FF2B5EF4-FFF2-40B4-BE49-F238E27FC236}">
                  <a16:creationId xmlns:a16="http://schemas.microsoft.com/office/drawing/2014/main" id="{F6B49670-BACC-F6CB-112C-DCA4617BC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41">
              <a:extLst>
                <a:ext uri="{FF2B5EF4-FFF2-40B4-BE49-F238E27FC236}">
                  <a16:creationId xmlns:a16="http://schemas.microsoft.com/office/drawing/2014/main" id="{94A925F4-3DCB-8EC9-52AD-95D7E90AE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142">
              <a:extLst>
                <a:ext uri="{FF2B5EF4-FFF2-40B4-BE49-F238E27FC236}">
                  <a16:creationId xmlns:a16="http://schemas.microsoft.com/office/drawing/2014/main" id="{465FAFB0-B0C6-8128-4416-24B9E1E81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143">
              <a:extLst>
                <a:ext uri="{FF2B5EF4-FFF2-40B4-BE49-F238E27FC236}">
                  <a16:creationId xmlns:a16="http://schemas.microsoft.com/office/drawing/2014/main" id="{1A750B61-49B4-E30A-7E37-EF2BC76D1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144">
              <a:extLst>
                <a:ext uri="{FF2B5EF4-FFF2-40B4-BE49-F238E27FC236}">
                  <a16:creationId xmlns:a16="http://schemas.microsoft.com/office/drawing/2014/main" id="{B7E7C313-18B8-F604-21A5-D8FBA0F78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145">
              <a:extLst>
                <a:ext uri="{FF2B5EF4-FFF2-40B4-BE49-F238E27FC236}">
                  <a16:creationId xmlns:a16="http://schemas.microsoft.com/office/drawing/2014/main" id="{71CE72D6-CFBD-6104-815D-C3BDBF3A1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146">
              <a:extLst>
                <a:ext uri="{FF2B5EF4-FFF2-40B4-BE49-F238E27FC236}">
                  <a16:creationId xmlns:a16="http://schemas.microsoft.com/office/drawing/2014/main" id="{61AF858E-C1D7-868F-AABC-D9555D8EB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8079EC1-C7EA-CCED-DE0C-89EB93E2BD95}"/>
              </a:ext>
            </a:extLst>
          </p:cNvPr>
          <p:cNvSpPr txBox="1"/>
          <p:nvPr/>
        </p:nvSpPr>
        <p:spPr>
          <a:xfrm>
            <a:off x="921331" y="1860550"/>
            <a:ext cx="457200" cy="4813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1F0B74-2E9E-6EFD-FADF-6FE97087D87A}"/>
              </a:ext>
            </a:extLst>
          </p:cNvPr>
          <p:cNvSpPr txBox="1"/>
          <p:nvPr/>
        </p:nvSpPr>
        <p:spPr>
          <a:xfrm>
            <a:off x="2182865" y="1852083"/>
            <a:ext cx="457200" cy="4813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8FB22-A337-3080-2210-0BE2DE69B463}"/>
              </a:ext>
            </a:extLst>
          </p:cNvPr>
          <p:cNvSpPr txBox="1"/>
          <p:nvPr/>
        </p:nvSpPr>
        <p:spPr>
          <a:xfrm>
            <a:off x="2785534" y="1905000"/>
            <a:ext cx="457200" cy="4813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0D5299-F22F-4CD2-CF51-3942B7562E23}"/>
              </a:ext>
            </a:extLst>
          </p:cNvPr>
          <p:cNvSpPr txBox="1"/>
          <p:nvPr/>
        </p:nvSpPr>
        <p:spPr>
          <a:xfrm>
            <a:off x="3440165" y="1905000"/>
            <a:ext cx="457200" cy="4813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B8AFA-D06E-9149-990E-BD1C2ED78B4F}"/>
              </a:ext>
            </a:extLst>
          </p:cNvPr>
          <p:cNvSpPr txBox="1"/>
          <p:nvPr/>
        </p:nvSpPr>
        <p:spPr>
          <a:xfrm>
            <a:off x="4002036" y="1905000"/>
            <a:ext cx="457200" cy="4813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5A63F-375E-3CF7-BE7F-63BFEAEB8819}"/>
              </a:ext>
            </a:extLst>
          </p:cNvPr>
          <p:cNvSpPr txBox="1"/>
          <p:nvPr/>
        </p:nvSpPr>
        <p:spPr>
          <a:xfrm>
            <a:off x="1521301" y="1894415"/>
            <a:ext cx="553404" cy="4950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1BDEA-D3BF-C189-3C10-B118C7FE8695}"/>
              </a:ext>
            </a:extLst>
          </p:cNvPr>
          <p:cNvSpPr txBox="1"/>
          <p:nvPr/>
        </p:nvSpPr>
        <p:spPr>
          <a:xfrm>
            <a:off x="4560836" y="1879600"/>
            <a:ext cx="457200" cy="4813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612D6B-7ACC-E59C-1F85-9C8877A4E723}"/>
              </a:ext>
            </a:extLst>
          </p:cNvPr>
          <p:cNvSpPr txBox="1"/>
          <p:nvPr/>
        </p:nvSpPr>
        <p:spPr>
          <a:xfrm>
            <a:off x="5204303" y="1888066"/>
            <a:ext cx="457200" cy="4813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C7061D-D532-A1E7-4B67-1894ACDBBD3C}"/>
              </a:ext>
            </a:extLst>
          </p:cNvPr>
          <p:cNvSpPr txBox="1"/>
          <p:nvPr/>
        </p:nvSpPr>
        <p:spPr>
          <a:xfrm>
            <a:off x="5813903" y="1871133"/>
            <a:ext cx="457200" cy="4813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DA96B8-81DD-77C2-C8CC-059581002E60}"/>
              </a:ext>
            </a:extLst>
          </p:cNvPr>
          <p:cNvSpPr txBox="1"/>
          <p:nvPr/>
        </p:nvSpPr>
        <p:spPr>
          <a:xfrm>
            <a:off x="6355770" y="1879600"/>
            <a:ext cx="457200" cy="4813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F74483-326A-7CD5-A57D-604FDC5441EA}"/>
              </a:ext>
            </a:extLst>
          </p:cNvPr>
          <p:cNvSpPr txBox="1"/>
          <p:nvPr/>
        </p:nvSpPr>
        <p:spPr>
          <a:xfrm>
            <a:off x="6956903" y="1845733"/>
            <a:ext cx="457200" cy="4813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573B24-56DD-04B1-FA8C-DFFC10E038E7}"/>
              </a:ext>
            </a:extLst>
          </p:cNvPr>
          <p:cNvSpPr txBox="1"/>
          <p:nvPr/>
        </p:nvSpPr>
        <p:spPr>
          <a:xfrm>
            <a:off x="7608836" y="1845733"/>
            <a:ext cx="4572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2719FB0D-E346-D280-6A62-330BAE56EFC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5245" name="Line 3">
              <a:extLst>
                <a:ext uri="{FF2B5EF4-FFF2-40B4-BE49-F238E27FC236}">
                  <a16:creationId xmlns:a16="http://schemas.microsoft.com/office/drawing/2014/main" id="{379C948B-4E6D-5BB3-58F5-64DCC3E29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6" name="Rectangle 4">
              <a:extLst>
                <a:ext uri="{FF2B5EF4-FFF2-40B4-BE49-F238E27FC236}">
                  <a16:creationId xmlns:a16="http://schemas.microsoft.com/office/drawing/2014/main" id="{5CE09325-05DC-F76D-8877-0640E3514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47" name="Line 5">
              <a:extLst>
                <a:ext uri="{FF2B5EF4-FFF2-40B4-BE49-F238E27FC236}">
                  <a16:creationId xmlns:a16="http://schemas.microsoft.com/office/drawing/2014/main" id="{ED41A9DB-00F1-97C6-EF3A-4E16C5DFD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Line 6">
              <a:extLst>
                <a:ext uri="{FF2B5EF4-FFF2-40B4-BE49-F238E27FC236}">
                  <a16:creationId xmlns:a16="http://schemas.microsoft.com/office/drawing/2014/main" id="{D22DDD78-B6E2-2355-6C9C-59381CFB7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9" name="Line 7">
              <a:extLst>
                <a:ext uri="{FF2B5EF4-FFF2-40B4-BE49-F238E27FC236}">
                  <a16:creationId xmlns:a16="http://schemas.microsoft.com/office/drawing/2014/main" id="{BFDE279C-97CA-D76C-79B6-B8FB50233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0" name="Line 8">
              <a:extLst>
                <a:ext uri="{FF2B5EF4-FFF2-40B4-BE49-F238E27FC236}">
                  <a16:creationId xmlns:a16="http://schemas.microsoft.com/office/drawing/2014/main" id="{1E0C4006-6A22-4C42-0DE4-E912C3A93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1" name="Line 9">
              <a:extLst>
                <a:ext uri="{FF2B5EF4-FFF2-40B4-BE49-F238E27FC236}">
                  <a16:creationId xmlns:a16="http://schemas.microsoft.com/office/drawing/2014/main" id="{542E1D04-F27A-B7E8-A3DA-F17206495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" name="Line 10">
              <a:extLst>
                <a:ext uri="{FF2B5EF4-FFF2-40B4-BE49-F238E27FC236}">
                  <a16:creationId xmlns:a16="http://schemas.microsoft.com/office/drawing/2014/main" id="{53D547EC-9745-C11F-9BF0-6D94A53E4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" name="Line 11">
              <a:extLst>
                <a:ext uri="{FF2B5EF4-FFF2-40B4-BE49-F238E27FC236}">
                  <a16:creationId xmlns:a16="http://schemas.microsoft.com/office/drawing/2014/main" id="{3778A21F-8FCB-D6D6-9BA9-6A6179C7D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" name="Line 12">
              <a:extLst>
                <a:ext uri="{FF2B5EF4-FFF2-40B4-BE49-F238E27FC236}">
                  <a16:creationId xmlns:a16="http://schemas.microsoft.com/office/drawing/2014/main" id="{1DAD7FAA-2A17-8820-6F64-DE9B12478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3" name="Group 13">
            <a:extLst>
              <a:ext uri="{FF2B5EF4-FFF2-40B4-BE49-F238E27FC236}">
                <a16:creationId xmlns:a16="http://schemas.microsoft.com/office/drawing/2014/main" id="{16BD4290-FD31-79AD-D3EB-548233288B65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5235" name="Line 14">
              <a:extLst>
                <a:ext uri="{FF2B5EF4-FFF2-40B4-BE49-F238E27FC236}">
                  <a16:creationId xmlns:a16="http://schemas.microsoft.com/office/drawing/2014/main" id="{70445586-D96B-B7B9-EB6E-502B5A319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Rectangle 15">
              <a:extLst>
                <a:ext uri="{FF2B5EF4-FFF2-40B4-BE49-F238E27FC236}">
                  <a16:creationId xmlns:a16="http://schemas.microsoft.com/office/drawing/2014/main" id="{E310D85B-22CD-4784-AEEF-AF36CA52D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37" name="Line 16">
              <a:extLst>
                <a:ext uri="{FF2B5EF4-FFF2-40B4-BE49-F238E27FC236}">
                  <a16:creationId xmlns:a16="http://schemas.microsoft.com/office/drawing/2014/main" id="{46F1957D-1D25-E50C-1717-1790BFC51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" name="Line 17">
              <a:extLst>
                <a:ext uri="{FF2B5EF4-FFF2-40B4-BE49-F238E27FC236}">
                  <a16:creationId xmlns:a16="http://schemas.microsoft.com/office/drawing/2014/main" id="{9EAB2F32-8444-BE11-7538-317AFEAA7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" name="Line 18">
              <a:extLst>
                <a:ext uri="{FF2B5EF4-FFF2-40B4-BE49-F238E27FC236}">
                  <a16:creationId xmlns:a16="http://schemas.microsoft.com/office/drawing/2014/main" id="{BA4FCFE0-B0AD-AF7B-4890-949314043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0" name="Line 19">
              <a:extLst>
                <a:ext uri="{FF2B5EF4-FFF2-40B4-BE49-F238E27FC236}">
                  <a16:creationId xmlns:a16="http://schemas.microsoft.com/office/drawing/2014/main" id="{C0CB17FE-7283-36CD-8270-55DB8E415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1" name="Line 20">
              <a:extLst>
                <a:ext uri="{FF2B5EF4-FFF2-40B4-BE49-F238E27FC236}">
                  <a16:creationId xmlns:a16="http://schemas.microsoft.com/office/drawing/2014/main" id="{33A0C56E-8D18-96ED-A2C4-A72C21B26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2" name="Line 21">
              <a:extLst>
                <a:ext uri="{FF2B5EF4-FFF2-40B4-BE49-F238E27FC236}">
                  <a16:creationId xmlns:a16="http://schemas.microsoft.com/office/drawing/2014/main" id="{0229C073-3605-A040-A1EE-B5F8B389F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" name="Line 22">
              <a:extLst>
                <a:ext uri="{FF2B5EF4-FFF2-40B4-BE49-F238E27FC236}">
                  <a16:creationId xmlns:a16="http://schemas.microsoft.com/office/drawing/2014/main" id="{FAD75038-9EB4-B02B-449C-DC561C701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" name="Line 23">
              <a:extLst>
                <a:ext uri="{FF2B5EF4-FFF2-40B4-BE49-F238E27FC236}">
                  <a16:creationId xmlns:a16="http://schemas.microsoft.com/office/drawing/2014/main" id="{1800D582-C44F-429E-43B8-C02D5DC7F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4" name="Group 24">
            <a:extLst>
              <a:ext uri="{FF2B5EF4-FFF2-40B4-BE49-F238E27FC236}">
                <a16:creationId xmlns:a16="http://schemas.microsoft.com/office/drawing/2014/main" id="{8CAAA71F-E0E1-B972-78BD-C3895E32098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52600"/>
            <a:ext cx="609600" cy="4876800"/>
            <a:chOff x="480" y="1152"/>
            <a:chExt cx="384" cy="3072"/>
          </a:xfrm>
        </p:grpSpPr>
        <p:sp>
          <p:nvSpPr>
            <p:cNvPr id="5225" name="Line 25">
              <a:extLst>
                <a:ext uri="{FF2B5EF4-FFF2-40B4-BE49-F238E27FC236}">
                  <a16:creationId xmlns:a16="http://schemas.microsoft.com/office/drawing/2014/main" id="{9E81B2E5-A6F3-0FD6-B0E0-6D92E7D15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" name="Rectangle 26">
              <a:extLst>
                <a:ext uri="{FF2B5EF4-FFF2-40B4-BE49-F238E27FC236}">
                  <a16:creationId xmlns:a16="http://schemas.microsoft.com/office/drawing/2014/main" id="{2BE8B554-3E75-17DD-5741-0670669DF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7" name="Line 27">
              <a:extLst>
                <a:ext uri="{FF2B5EF4-FFF2-40B4-BE49-F238E27FC236}">
                  <a16:creationId xmlns:a16="http://schemas.microsoft.com/office/drawing/2014/main" id="{A9B4983D-4C77-BB83-6659-2CC4914D3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Line 28">
              <a:extLst>
                <a:ext uri="{FF2B5EF4-FFF2-40B4-BE49-F238E27FC236}">
                  <a16:creationId xmlns:a16="http://schemas.microsoft.com/office/drawing/2014/main" id="{C2C54E9E-361E-04EE-52FD-00850EF0F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Line 29">
              <a:extLst>
                <a:ext uri="{FF2B5EF4-FFF2-40B4-BE49-F238E27FC236}">
                  <a16:creationId xmlns:a16="http://schemas.microsoft.com/office/drawing/2014/main" id="{6FD092D1-2AB7-28D0-E110-0B7465007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Line 30">
              <a:extLst>
                <a:ext uri="{FF2B5EF4-FFF2-40B4-BE49-F238E27FC236}">
                  <a16:creationId xmlns:a16="http://schemas.microsoft.com/office/drawing/2014/main" id="{EF59BC82-AD93-0C68-9DF4-617FBC592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Line 31">
              <a:extLst>
                <a:ext uri="{FF2B5EF4-FFF2-40B4-BE49-F238E27FC236}">
                  <a16:creationId xmlns:a16="http://schemas.microsoft.com/office/drawing/2014/main" id="{6BD92DE1-B2C4-4441-211D-FC434B5A0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Line 32">
              <a:extLst>
                <a:ext uri="{FF2B5EF4-FFF2-40B4-BE49-F238E27FC236}">
                  <a16:creationId xmlns:a16="http://schemas.microsoft.com/office/drawing/2014/main" id="{7D0B167D-944D-8B63-037B-1794EADBB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Line 33">
              <a:extLst>
                <a:ext uri="{FF2B5EF4-FFF2-40B4-BE49-F238E27FC236}">
                  <a16:creationId xmlns:a16="http://schemas.microsoft.com/office/drawing/2014/main" id="{38FE8A9B-D11C-7886-1C86-DC66022E8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Line 34">
              <a:extLst>
                <a:ext uri="{FF2B5EF4-FFF2-40B4-BE49-F238E27FC236}">
                  <a16:creationId xmlns:a16="http://schemas.microsoft.com/office/drawing/2014/main" id="{E043CDCE-9132-0BCD-C40D-6DAC82485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35">
            <a:extLst>
              <a:ext uri="{FF2B5EF4-FFF2-40B4-BE49-F238E27FC236}">
                <a16:creationId xmlns:a16="http://schemas.microsoft.com/office/drawing/2014/main" id="{6AD469C3-0781-1A3B-5D4D-666E9276814D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609600" cy="4876800"/>
            <a:chOff x="480" y="1152"/>
            <a:chExt cx="384" cy="3072"/>
          </a:xfrm>
        </p:grpSpPr>
        <p:sp>
          <p:nvSpPr>
            <p:cNvPr id="5215" name="Line 36">
              <a:extLst>
                <a:ext uri="{FF2B5EF4-FFF2-40B4-BE49-F238E27FC236}">
                  <a16:creationId xmlns:a16="http://schemas.microsoft.com/office/drawing/2014/main" id="{3F409069-7E85-F72B-DBB8-54DDA77A2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Rectangle 37">
              <a:extLst>
                <a:ext uri="{FF2B5EF4-FFF2-40B4-BE49-F238E27FC236}">
                  <a16:creationId xmlns:a16="http://schemas.microsoft.com/office/drawing/2014/main" id="{1AFB3D81-6AEC-64CD-3C42-E014443AD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17" name="Line 38">
              <a:extLst>
                <a:ext uri="{FF2B5EF4-FFF2-40B4-BE49-F238E27FC236}">
                  <a16:creationId xmlns:a16="http://schemas.microsoft.com/office/drawing/2014/main" id="{7B584C98-E187-069F-AB17-D10E8881F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Line 39">
              <a:extLst>
                <a:ext uri="{FF2B5EF4-FFF2-40B4-BE49-F238E27FC236}">
                  <a16:creationId xmlns:a16="http://schemas.microsoft.com/office/drawing/2014/main" id="{FC8B1B6E-BEC9-2228-A5FE-36C6A3A87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0">
              <a:extLst>
                <a:ext uri="{FF2B5EF4-FFF2-40B4-BE49-F238E27FC236}">
                  <a16:creationId xmlns:a16="http://schemas.microsoft.com/office/drawing/2014/main" id="{B55CEF0B-8EB1-5411-51C2-4BBBBEDBB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0" name="Line 41">
              <a:extLst>
                <a:ext uri="{FF2B5EF4-FFF2-40B4-BE49-F238E27FC236}">
                  <a16:creationId xmlns:a16="http://schemas.microsoft.com/office/drawing/2014/main" id="{2D51608E-B6D3-246C-129D-147C07591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Line 42">
              <a:extLst>
                <a:ext uri="{FF2B5EF4-FFF2-40B4-BE49-F238E27FC236}">
                  <a16:creationId xmlns:a16="http://schemas.microsoft.com/office/drawing/2014/main" id="{981BC1E1-57EB-F0E1-CE4F-0BFEBFC62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43">
              <a:extLst>
                <a:ext uri="{FF2B5EF4-FFF2-40B4-BE49-F238E27FC236}">
                  <a16:creationId xmlns:a16="http://schemas.microsoft.com/office/drawing/2014/main" id="{27DEB6FF-340B-18F6-A856-FD50CFE83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Line 44">
              <a:extLst>
                <a:ext uri="{FF2B5EF4-FFF2-40B4-BE49-F238E27FC236}">
                  <a16:creationId xmlns:a16="http://schemas.microsoft.com/office/drawing/2014/main" id="{2CE005AF-A265-A479-01EC-08850BD11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" name="Line 45">
              <a:extLst>
                <a:ext uri="{FF2B5EF4-FFF2-40B4-BE49-F238E27FC236}">
                  <a16:creationId xmlns:a16="http://schemas.microsoft.com/office/drawing/2014/main" id="{5DB684DF-DCC5-C112-EC61-47DD50AB2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46">
            <a:extLst>
              <a:ext uri="{FF2B5EF4-FFF2-40B4-BE49-F238E27FC236}">
                <a16:creationId xmlns:a16="http://schemas.microsoft.com/office/drawing/2014/main" id="{78DC1AB7-90D2-BBE0-ED15-2FC2D9067239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52600"/>
            <a:ext cx="609600" cy="4876800"/>
            <a:chOff x="480" y="1152"/>
            <a:chExt cx="384" cy="3072"/>
          </a:xfrm>
        </p:grpSpPr>
        <p:sp>
          <p:nvSpPr>
            <p:cNvPr id="5205" name="Line 47">
              <a:extLst>
                <a:ext uri="{FF2B5EF4-FFF2-40B4-BE49-F238E27FC236}">
                  <a16:creationId xmlns:a16="http://schemas.microsoft.com/office/drawing/2014/main" id="{DA36D8F4-0944-936F-85B5-D6A92E137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Rectangle 48">
              <a:extLst>
                <a:ext uri="{FF2B5EF4-FFF2-40B4-BE49-F238E27FC236}">
                  <a16:creationId xmlns:a16="http://schemas.microsoft.com/office/drawing/2014/main" id="{85B04B33-5108-F60A-419C-EC721E129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07" name="Line 49">
              <a:extLst>
                <a:ext uri="{FF2B5EF4-FFF2-40B4-BE49-F238E27FC236}">
                  <a16:creationId xmlns:a16="http://schemas.microsoft.com/office/drawing/2014/main" id="{ADB795A0-0294-EBDB-769D-62C15E14F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50">
              <a:extLst>
                <a:ext uri="{FF2B5EF4-FFF2-40B4-BE49-F238E27FC236}">
                  <a16:creationId xmlns:a16="http://schemas.microsoft.com/office/drawing/2014/main" id="{DACD2CE3-C87E-A696-DEC3-DDEAFFCF2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51">
              <a:extLst>
                <a:ext uri="{FF2B5EF4-FFF2-40B4-BE49-F238E27FC236}">
                  <a16:creationId xmlns:a16="http://schemas.microsoft.com/office/drawing/2014/main" id="{30D7A115-A42B-8931-F0AE-1DF5CBFE1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52">
              <a:extLst>
                <a:ext uri="{FF2B5EF4-FFF2-40B4-BE49-F238E27FC236}">
                  <a16:creationId xmlns:a16="http://schemas.microsoft.com/office/drawing/2014/main" id="{4411EFB8-D96E-F638-A4F1-897A4CEB3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Line 53">
              <a:extLst>
                <a:ext uri="{FF2B5EF4-FFF2-40B4-BE49-F238E27FC236}">
                  <a16:creationId xmlns:a16="http://schemas.microsoft.com/office/drawing/2014/main" id="{93DF5B89-1325-AAA9-EEC0-FCA693B9A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Line 54">
              <a:extLst>
                <a:ext uri="{FF2B5EF4-FFF2-40B4-BE49-F238E27FC236}">
                  <a16:creationId xmlns:a16="http://schemas.microsoft.com/office/drawing/2014/main" id="{8983B541-7276-39EC-5427-2E0082EE5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" name="Line 55">
              <a:extLst>
                <a:ext uri="{FF2B5EF4-FFF2-40B4-BE49-F238E27FC236}">
                  <a16:creationId xmlns:a16="http://schemas.microsoft.com/office/drawing/2014/main" id="{7B99C091-963D-8C52-6F62-792313B9B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4" name="Line 56">
              <a:extLst>
                <a:ext uri="{FF2B5EF4-FFF2-40B4-BE49-F238E27FC236}">
                  <a16:creationId xmlns:a16="http://schemas.microsoft.com/office/drawing/2014/main" id="{C6105069-E2BA-8AB6-6B37-38C5DDD51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57">
            <a:extLst>
              <a:ext uri="{FF2B5EF4-FFF2-40B4-BE49-F238E27FC236}">
                <a16:creationId xmlns:a16="http://schemas.microsoft.com/office/drawing/2014/main" id="{AD6F1D65-4302-99E9-4C74-B6333245F22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5195" name="Line 58">
              <a:extLst>
                <a:ext uri="{FF2B5EF4-FFF2-40B4-BE49-F238E27FC236}">
                  <a16:creationId xmlns:a16="http://schemas.microsoft.com/office/drawing/2014/main" id="{EA50640F-4CFA-7936-70BF-ED804C44A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Rectangle 59">
              <a:extLst>
                <a:ext uri="{FF2B5EF4-FFF2-40B4-BE49-F238E27FC236}">
                  <a16:creationId xmlns:a16="http://schemas.microsoft.com/office/drawing/2014/main" id="{BCA7E57E-BE42-1FCC-916C-6C96ABAA4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97" name="Line 60">
              <a:extLst>
                <a:ext uri="{FF2B5EF4-FFF2-40B4-BE49-F238E27FC236}">
                  <a16:creationId xmlns:a16="http://schemas.microsoft.com/office/drawing/2014/main" id="{1F4491A4-212B-4397-21EF-053283002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Line 61">
              <a:extLst>
                <a:ext uri="{FF2B5EF4-FFF2-40B4-BE49-F238E27FC236}">
                  <a16:creationId xmlns:a16="http://schemas.microsoft.com/office/drawing/2014/main" id="{028429C4-8A71-2EB7-A0CC-27A1A7027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62">
              <a:extLst>
                <a:ext uri="{FF2B5EF4-FFF2-40B4-BE49-F238E27FC236}">
                  <a16:creationId xmlns:a16="http://schemas.microsoft.com/office/drawing/2014/main" id="{4B2EAB20-4E2B-E050-CC14-770C27583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63">
              <a:extLst>
                <a:ext uri="{FF2B5EF4-FFF2-40B4-BE49-F238E27FC236}">
                  <a16:creationId xmlns:a16="http://schemas.microsoft.com/office/drawing/2014/main" id="{32C82D50-76BB-831F-2509-64568C2CA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64">
              <a:extLst>
                <a:ext uri="{FF2B5EF4-FFF2-40B4-BE49-F238E27FC236}">
                  <a16:creationId xmlns:a16="http://schemas.microsoft.com/office/drawing/2014/main" id="{61CCF322-D29F-50EA-918A-34869C6EB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65">
              <a:extLst>
                <a:ext uri="{FF2B5EF4-FFF2-40B4-BE49-F238E27FC236}">
                  <a16:creationId xmlns:a16="http://schemas.microsoft.com/office/drawing/2014/main" id="{57F204E7-0E6C-E927-1B7C-26F9A921A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66">
              <a:extLst>
                <a:ext uri="{FF2B5EF4-FFF2-40B4-BE49-F238E27FC236}">
                  <a16:creationId xmlns:a16="http://schemas.microsoft.com/office/drawing/2014/main" id="{FF5897D0-556C-AB34-C45B-80623FA6F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67">
              <a:extLst>
                <a:ext uri="{FF2B5EF4-FFF2-40B4-BE49-F238E27FC236}">
                  <a16:creationId xmlns:a16="http://schemas.microsoft.com/office/drawing/2014/main" id="{C5FA2163-90D6-5ADA-D663-B0935279E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68">
            <a:extLst>
              <a:ext uri="{FF2B5EF4-FFF2-40B4-BE49-F238E27FC236}">
                <a16:creationId xmlns:a16="http://schemas.microsoft.com/office/drawing/2014/main" id="{0B0BF23D-0597-FFE9-D421-5679E01341BF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5185" name="Line 69">
              <a:extLst>
                <a:ext uri="{FF2B5EF4-FFF2-40B4-BE49-F238E27FC236}">
                  <a16:creationId xmlns:a16="http://schemas.microsoft.com/office/drawing/2014/main" id="{4E68517F-FF2E-51F0-D8B0-0D7FD2AAE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Rectangle 70">
              <a:extLst>
                <a:ext uri="{FF2B5EF4-FFF2-40B4-BE49-F238E27FC236}">
                  <a16:creationId xmlns:a16="http://schemas.microsoft.com/office/drawing/2014/main" id="{E64E4215-984C-8379-A838-7AA2B4E91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87" name="Line 71">
              <a:extLst>
                <a:ext uri="{FF2B5EF4-FFF2-40B4-BE49-F238E27FC236}">
                  <a16:creationId xmlns:a16="http://schemas.microsoft.com/office/drawing/2014/main" id="{4A7232E9-BF33-217F-6A94-7F95DED9C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72">
              <a:extLst>
                <a:ext uri="{FF2B5EF4-FFF2-40B4-BE49-F238E27FC236}">
                  <a16:creationId xmlns:a16="http://schemas.microsoft.com/office/drawing/2014/main" id="{8EF27840-0B0F-2DF9-DE06-3BB3B0357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73">
              <a:extLst>
                <a:ext uri="{FF2B5EF4-FFF2-40B4-BE49-F238E27FC236}">
                  <a16:creationId xmlns:a16="http://schemas.microsoft.com/office/drawing/2014/main" id="{F2D5C722-6F76-88BF-3D7B-D8ED5F53C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74">
              <a:extLst>
                <a:ext uri="{FF2B5EF4-FFF2-40B4-BE49-F238E27FC236}">
                  <a16:creationId xmlns:a16="http://schemas.microsoft.com/office/drawing/2014/main" id="{324F96E6-0423-CBCB-85CB-CFB74FC13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75">
              <a:extLst>
                <a:ext uri="{FF2B5EF4-FFF2-40B4-BE49-F238E27FC236}">
                  <a16:creationId xmlns:a16="http://schemas.microsoft.com/office/drawing/2014/main" id="{6AC6686E-7F86-9188-4B0E-568D1FC66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6">
              <a:extLst>
                <a:ext uri="{FF2B5EF4-FFF2-40B4-BE49-F238E27FC236}">
                  <a16:creationId xmlns:a16="http://schemas.microsoft.com/office/drawing/2014/main" id="{96944D29-3DE8-ACDB-470E-7F094C282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77">
              <a:extLst>
                <a:ext uri="{FF2B5EF4-FFF2-40B4-BE49-F238E27FC236}">
                  <a16:creationId xmlns:a16="http://schemas.microsoft.com/office/drawing/2014/main" id="{316FBF18-528B-AB9B-4C86-68A9B87BA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78">
              <a:extLst>
                <a:ext uri="{FF2B5EF4-FFF2-40B4-BE49-F238E27FC236}">
                  <a16:creationId xmlns:a16="http://schemas.microsoft.com/office/drawing/2014/main" id="{73EADB00-509E-2500-C80E-6FA69F803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79">
            <a:extLst>
              <a:ext uri="{FF2B5EF4-FFF2-40B4-BE49-F238E27FC236}">
                <a16:creationId xmlns:a16="http://schemas.microsoft.com/office/drawing/2014/main" id="{47B5E8D3-1140-EC25-8A67-A81BEC802E3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5175" name="Line 80">
              <a:extLst>
                <a:ext uri="{FF2B5EF4-FFF2-40B4-BE49-F238E27FC236}">
                  <a16:creationId xmlns:a16="http://schemas.microsoft.com/office/drawing/2014/main" id="{30B87693-FEF2-7AF8-8E1A-A9A6768F0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81">
              <a:extLst>
                <a:ext uri="{FF2B5EF4-FFF2-40B4-BE49-F238E27FC236}">
                  <a16:creationId xmlns:a16="http://schemas.microsoft.com/office/drawing/2014/main" id="{F7BCA16C-7CBD-42F9-69D6-B12344D60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77" name="Line 82">
              <a:extLst>
                <a:ext uri="{FF2B5EF4-FFF2-40B4-BE49-F238E27FC236}">
                  <a16:creationId xmlns:a16="http://schemas.microsoft.com/office/drawing/2014/main" id="{B6DDB09A-D608-5A38-E656-EAC9C285C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83">
              <a:extLst>
                <a:ext uri="{FF2B5EF4-FFF2-40B4-BE49-F238E27FC236}">
                  <a16:creationId xmlns:a16="http://schemas.microsoft.com/office/drawing/2014/main" id="{01EF638C-D11B-B160-F3A9-B71F14E9B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84">
              <a:extLst>
                <a:ext uri="{FF2B5EF4-FFF2-40B4-BE49-F238E27FC236}">
                  <a16:creationId xmlns:a16="http://schemas.microsoft.com/office/drawing/2014/main" id="{EC412711-85BF-6DE0-6C87-3295B0EB5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85">
              <a:extLst>
                <a:ext uri="{FF2B5EF4-FFF2-40B4-BE49-F238E27FC236}">
                  <a16:creationId xmlns:a16="http://schemas.microsoft.com/office/drawing/2014/main" id="{74888B3A-9691-2286-88F9-6EB723F1F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86">
              <a:extLst>
                <a:ext uri="{FF2B5EF4-FFF2-40B4-BE49-F238E27FC236}">
                  <a16:creationId xmlns:a16="http://schemas.microsoft.com/office/drawing/2014/main" id="{E039C583-26D4-D23A-0631-2219555D7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87">
              <a:extLst>
                <a:ext uri="{FF2B5EF4-FFF2-40B4-BE49-F238E27FC236}">
                  <a16:creationId xmlns:a16="http://schemas.microsoft.com/office/drawing/2014/main" id="{8CE53A87-45CD-520A-DF41-0BF8FC2D0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88">
              <a:extLst>
                <a:ext uri="{FF2B5EF4-FFF2-40B4-BE49-F238E27FC236}">
                  <a16:creationId xmlns:a16="http://schemas.microsoft.com/office/drawing/2014/main" id="{3FD83901-E823-A964-9981-03F095227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89">
              <a:extLst>
                <a:ext uri="{FF2B5EF4-FFF2-40B4-BE49-F238E27FC236}">
                  <a16:creationId xmlns:a16="http://schemas.microsoft.com/office/drawing/2014/main" id="{E36D0DDC-89EB-EEA7-6186-B46AAD7B3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0" name="Rectangle 115">
            <a:extLst>
              <a:ext uri="{FF2B5EF4-FFF2-40B4-BE49-F238E27FC236}">
                <a16:creationId xmlns:a16="http://schemas.microsoft.com/office/drawing/2014/main" id="{B3464B5F-6465-742A-241D-8DAD2F65A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5131" name="Group 144">
            <a:extLst>
              <a:ext uri="{FF2B5EF4-FFF2-40B4-BE49-F238E27FC236}">
                <a16:creationId xmlns:a16="http://schemas.microsoft.com/office/drawing/2014/main" id="{C18AD014-5AD2-9903-548E-1A60C4B44260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609600" cy="4876800"/>
            <a:chOff x="480" y="1152"/>
            <a:chExt cx="384" cy="3072"/>
          </a:xfrm>
        </p:grpSpPr>
        <p:sp>
          <p:nvSpPr>
            <p:cNvPr id="5165" name="Line 145">
              <a:extLst>
                <a:ext uri="{FF2B5EF4-FFF2-40B4-BE49-F238E27FC236}">
                  <a16:creationId xmlns:a16="http://schemas.microsoft.com/office/drawing/2014/main" id="{7FB37093-8943-0DF7-2D0C-B6DC9681A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Rectangle 146">
              <a:extLst>
                <a:ext uri="{FF2B5EF4-FFF2-40B4-BE49-F238E27FC236}">
                  <a16:creationId xmlns:a16="http://schemas.microsoft.com/office/drawing/2014/main" id="{9634F88A-7F29-DF32-2877-D7DFC2718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67" name="Line 147">
              <a:extLst>
                <a:ext uri="{FF2B5EF4-FFF2-40B4-BE49-F238E27FC236}">
                  <a16:creationId xmlns:a16="http://schemas.microsoft.com/office/drawing/2014/main" id="{3F3D8189-6C38-55B5-E46E-427036363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148">
              <a:extLst>
                <a:ext uri="{FF2B5EF4-FFF2-40B4-BE49-F238E27FC236}">
                  <a16:creationId xmlns:a16="http://schemas.microsoft.com/office/drawing/2014/main" id="{63816F5E-FC4F-1AD0-912C-A3F22DFD5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49">
              <a:extLst>
                <a:ext uri="{FF2B5EF4-FFF2-40B4-BE49-F238E27FC236}">
                  <a16:creationId xmlns:a16="http://schemas.microsoft.com/office/drawing/2014/main" id="{75577067-74AF-8936-59B7-C54F6FC3E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50">
              <a:extLst>
                <a:ext uri="{FF2B5EF4-FFF2-40B4-BE49-F238E27FC236}">
                  <a16:creationId xmlns:a16="http://schemas.microsoft.com/office/drawing/2014/main" id="{AA77E6E7-03D6-8095-8DAA-3C162C9F5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51">
              <a:extLst>
                <a:ext uri="{FF2B5EF4-FFF2-40B4-BE49-F238E27FC236}">
                  <a16:creationId xmlns:a16="http://schemas.microsoft.com/office/drawing/2014/main" id="{DF1A0A14-6A85-3F6C-F826-3605281CB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52">
              <a:extLst>
                <a:ext uri="{FF2B5EF4-FFF2-40B4-BE49-F238E27FC236}">
                  <a16:creationId xmlns:a16="http://schemas.microsoft.com/office/drawing/2014/main" id="{40E4E60C-56C8-D5D8-8B73-519F4ACCD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Line 153">
              <a:extLst>
                <a:ext uri="{FF2B5EF4-FFF2-40B4-BE49-F238E27FC236}">
                  <a16:creationId xmlns:a16="http://schemas.microsoft.com/office/drawing/2014/main" id="{78854A57-DBE3-548F-B27B-A1F872524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Line 154">
              <a:extLst>
                <a:ext uri="{FF2B5EF4-FFF2-40B4-BE49-F238E27FC236}">
                  <a16:creationId xmlns:a16="http://schemas.microsoft.com/office/drawing/2014/main" id="{9A72C684-AA84-3AE2-E653-742C86408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2" name="Group 156">
            <a:extLst>
              <a:ext uri="{FF2B5EF4-FFF2-40B4-BE49-F238E27FC236}">
                <a16:creationId xmlns:a16="http://schemas.microsoft.com/office/drawing/2014/main" id="{4C15B1A3-7CB4-7008-2071-1D8C39CD4493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609600" cy="4876800"/>
            <a:chOff x="480" y="1152"/>
            <a:chExt cx="384" cy="3072"/>
          </a:xfrm>
        </p:grpSpPr>
        <p:sp>
          <p:nvSpPr>
            <p:cNvPr id="5155" name="Line 157">
              <a:extLst>
                <a:ext uri="{FF2B5EF4-FFF2-40B4-BE49-F238E27FC236}">
                  <a16:creationId xmlns:a16="http://schemas.microsoft.com/office/drawing/2014/main" id="{45CEBA86-8AF3-BB7F-BB0A-45E6851B4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Rectangle 158">
              <a:extLst>
                <a:ext uri="{FF2B5EF4-FFF2-40B4-BE49-F238E27FC236}">
                  <a16:creationId xmlns:a16="http://schemas.microsoft.com/office/drawing/2014/main" id="{0DEE44D7-635C-FF5D-C043-EBC1B364A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57" name="Line 159">
              <a:extLst>
                <a:ext uri="{FF2B5EF4-FFF2-40B4-BE49-F238E27FC236}">
                  <a16:creationId xmlns:a16="http://schemas.microsoft.com/office/drawing/2014/main" id="{B1A6E0E4-2F80-A20C-66E2-97EC65B38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160">
              <a:extLst>
                <a:ext uri="{FF2B5EF4-FFF2-40B4-BE49-F238E27FC236}">
                  <a16:creationId xmlns:a16="http://schemas.microsoft.com/office/drawing/2014/main" id="{5AEDCE84-9BA0-A6FF-3870-A77753010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161">
              <a:extLst>
                <a:ext uri="{FF2B5EF4-FFF2-40B4-BE49-F238E27FC236}">
                  <a16:creationId xmlns:a16="http://schemas.microsoft.com/office/drawing/2014/main" id="{E2772A9F-1D32-C7CC-A00F-CA20107DA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Line 162">
              <a:extLst>
                <a:ext uri="{FF2B5EF4-FFF2-40B4-BE49-F238E27FC236}">
                  <a16:creationId xmlns:a16="http://schemas.microsoft.com/office/drawing/2014/main" id="{C2824B07-E742-BDA9-774A-EBC815B91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163">
              <a:extLst>
                <a:ext uri="{FF2B5EF4-FFF2-40B4-BE49-F238E27FC236}">
                  <a16:creationId xmlns:a16="http://schemas.microsoft.com/office/drawing/2014/main" id="{8D1BC93E-BC84-1B8B-4831-4E110B55B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64">
              <a:extLst>
                <a:ext uri="{FF2B5EF4-FFF2-40B4-BE49-F238E27FC236}">
                  <a16:creationId xmlns:a16="http://schemas.microsoft.com/office/drawing/2014/main" id="{F6D9C83D-CF9D-214A-AC43-1E2C6486C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165">
              <a:extLst>
                <a:ext uri="{FF2B5EF4-FFF2-40B4-BE49-F238E27FC236}">
                  <a16:creationId xmlns:a16="http://schemas.microsoft.com/office/drawing/2014/main" id="{6DCEA7A9-2D3C-2D12-EFC6-B59D5B297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166">
              <a:extLst>
                <a:ext uri="{FF2B5EF4-FFF2-40B4-BE49-F238E27FC236}">
                  <a16:creationId xmlns:a16="http://schemas.microsoft.com/office/drawing/2014/main" id="{10E6B64A-99E8-54A8-77DA-85DC77583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168">
            <a:extLst>
              <a:ext uri="{FF2B5EF4-FFF2-40B4-BE49-F238E27FC236}">
                <a16:creationId xmlns:a16="http://schemas.microsoft.com/office/drawing/2014/main" id="{EDDA5508-04B5-C40B-E413-0E3E12387854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609600" cy="4876800"/>
            <a:chOff x="480" y="1152"/>
            <a:chExt cx="384" cy="3072"/>
          </a:xfrm>
        </p:grpSpPr>
        <p:sp>
          <p:nvSpPr>
            <p:cNvPr id="5145" name="Line 169">
              <a:extLst>
                <a:ext uri="{FF2B5EF4-FFF2-40B4-BE49-F238E27FC236}">
                  <a16:creationId xmlns:a16="http://schemas.microsoft.com/office/drawing/2014/main" id="{BBD45372-44D4-3BAB-F01C-F3E7409AA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170">
              <a:extLst>
                <a:ext uri="{FF2B5EF4-FFF2-40B4-BE49-F238E27FC236}">
                  <a16:creationId xmlns:a16="http://schemas.microsoft.com/office/drawing/2014/main" id="{1B178CFE-5B74-A4FC-F1AC-940D4A1C9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7" name="Line 171">
              <a:extLst>
                <a:ext uri="{FF2B5EF4-FFF2-40B4-BE49-F238E27FC236}">
                  <a16:creationId xmlns:a16="http://schemas.microsoft.com/office/drawing/2014/main" id="{0DF92EBC-61C0-AE4B-98D9-A3CDDA833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172">
              <a:extLst>
                <a:ext uri="{FF2B5EF4-FFF2-40B4-BE49-F238E27FC236}">
                  <a16:creationId xmlns:a16="http://schemas.microsoft.com/office/drawing/2014/main" id="{8C4A5A48-CBFC-D83A-E937-3111BC7F0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173">
              <a:extLst>
                <a:ext uri="{FF2B5EF4-FFF2-40B4-BE49-F238E27FC236}">
                  <a16:creationId xmlns:a16="http://schemas.microsoft.com/office/drawing/2014/main" id="{9ECEF25B-34BC-D59E-024F-AABDAAEA1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174">
              <a:extLst>
                <a:ext uri="{FF2B5EF4-FFF2-40B4-BE49-F238E27FC236}">
                  <a16:creationId xmlns:a16="http://schemas.microsoft.com/office/drawing/2014/main" id="{28AC1573-00DF-0C78-2070-CCB370951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175">
              <a:extLst>
                <a:ext uri="{FF2B5EF4-FFF2-40B4-BE49-F238E27FC236}">
                  <a16:creationId xmlns:a16="http://schemas.microsoft.com/office/drawing/2014/main" id="{CDC5D49C-8939-2C73-E3A5-200B1DDAD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176">
              <a:extLst>
                <a:ext uri="{FF2B5EF4-FFF2-40B4-BE49-F238E27FC236}">
                  <a16:creationId xmlns:a16="http://schemas.microsoft.com/office/drawing/2014/main" id="{4BC0CEA5-A350-599D-8B02-DC11D8626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177">
              <a:extLst>
                <a:ext uri="{FF2B5EF4-FFF2-40B4-BE49-F238E27FC236}">
                  <a16:creationId xmlns:a16="http://schemas.microsoft.com/office/drawing/2014/main" id="{43179B4B-903F-53DA-B9CB-B402D6A20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178">
              <a:extLst>
                <a:ext uri="{FF2B5EF4-FFF2-40B4-BE49-F238E27FC236}">
                  <a16:creationId xmlns:a16="http://schemas.microsoft.com/office/drawing/2014/main" id="{8ED14DE0-C5FC-F209-139E-5CAF1E152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4" name="Group 65">
            <a:extLst>
              <a:ext uri="{FF2B5EF4-FFF2-40B4-BE49-F238E27FC236}">
                <a16:creationId xmlns:a16="http://schemas.microsoft.com/office/drawing/2014/main" id="{7E85EA6C-DCAA-A70F-01CB-14CA04FD5E84}"/>
              </a:ext>
            </a:extLst>
          </p:cNvPr>
          <p:cNvGrpSpPr>
            <a:grpSpLocks/>
          </p:cNvGrpSpPr>
          <p:nvPr/>
        </p:nvGrpSpPr>
        <p:grpSpPr bwMode="auto">
          <a:xfrm>
            <a:off x="7539038" y="1755775"/>
            <a:ext cx="609600" cy="4876800"/>
            <a:chOff x="480" y="1152"/>
            <a:chExt cx="384" cy="3072"/>
          </a:xfrm>
        </p:grpSpPr>
        <p:sp>
          <p:nvSpPr>
            <p:cNvPr id="5135" name="Line 66">
              <a:extLst>
                <a:ext uri="{FF2B5EF4-FFF2-40B4-BE49-F238E27FC236}">
                  <a16:creationId xmlns:a16="http://schemas.microsoft.com/office/drawing/2014/main" id="{077C4C17-2F04-A4D9-0DE1-09DA3EF32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Rectangle 67">
              <a:extLst>
                <a:ext uri="{FF2B5EF4-FFF2-40B4-BE49-F238E27FC236}">
                  <a16:creationId xmlns:a16="http://schemas.microsoft.com/office/drawing/2014/main" id="{768BAA57-1D11-FB15-0F71-3B559AF8A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7" name="Line 68">
              <a:extLst>
                <a:ext uri="{FF2B5EF4-FFF2-40B4-BE49-F238E27FC236}">
                  <a16:creationId xmlns:a16="http://schemas.microsoft.com/office/drawing/2014/main" id="{6EB3B57E-D068-7500-DECB-446F0BD28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69">
              <a:extLst>
                <a:ext uri="{FF2B5EF4-FFF2-40B4-BE49-F238E27FC236}">
                  <a16:creationId xmlns:a16="http://schemas.microsoft.com/office/drawing/2014/main" id="{0585FB3F-30A3-A5BF-14C0-2D30994AC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70">
              <a:extLst>
                <a:ext uri="{FF2B5EF4-FFF2-40B4-BE49-F238E27FC236}">
                  <a16:creationId xmlns:a16="http://schemas.microsoft.com/office/drawing/2014/main" id="{3D6012F0-DB61-0B3D-B1B0-20BDC6A48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71">
              <a:extLst>
                <a:ext uri="{FF2B5EF4-FFF2-40B4-BE49-F238E27FC236}">
                  <a16:creationId xmlns:a16="http://schemas.microsoft.com/office/drawing/2014/main" id="{EBBC333F-D584-07E1-C82B-0183C812E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72">
              <a:extLst>
                <a:ext uri="{FF2B5EF4-FFF2-40B4-BE49-F238E27FC236}">
                  <a16:creationId xmlns:a16="http://schemas.microsoft.com/office/drawing/2014/main" id="{7E518FB6-0B6F-A66A-9A85-50C884BA7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73">
              <a:extLst>
                <a:ext uri="{FF2B5EF4-FFF2-40B4-BE49-F238E27FC236}">
                  <a16:creationId xmlns:a16="http://schemas.microsoft.com/office/drawing/2014/main" id="{27FCE7E6-1D70-7736-ED05-504607BE4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Line 74">
              <a:extLst>
                <a:ext uri="{FF2B5EF4-FFF2-40B4-BE49-F238E27FC236}">
                  <a16:creationId xmlns:a16="http://schemas.microsoft.com/office/drawing/2014/main" id="{8775EC3D-0DFD-A8A6-2DCC-3705DB4CC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75">
              <a:extLst>
                <a:ext uri="{FF2B5EF4-FFF2-40B4-BE49-F238E27FC236}">
                  <a16:creationId xmlns:a16="http://schemas.microsoft.com/office/drawing/2014/main" id="{2A1A6907-4E25-558C-52BF-4650A7C27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957B1BC-76F0-0640-3AED-7D1C467A3079}"/>
              </a:ext>
            </a:extLst>
          </p:cNvPr>
          <p:cNvSpPr txBox="1"/>
          <p:nvPr/>
        </p:nvSpPr>
        <p:spPr>
          <a:xfrm>
            <a:off x="923926" y="1805731"/>
            <a:ext cx="4572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75402-E636-B7B9-733F-83D28BBAC553}"/>
              </a:ext>
            </a:extLst>
          </p:cNvPr>
          <p:cNvSpPr txBox="1"/>
          <p:nvPr/>
        </p:nvSpPr>
        <p:spPr>
          <a:xfrm>
            <a:off x="1508126" y="1822664"/>
            <a:ext cx="4572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A6D05-C3CD-7C96-324A-898D5ADEA00B}"/>
              </a:ext>
            </a:extLst>
          </p:cNvPr>
          <p:cNvSpPr txBox="1"/>
          <p:nvPr/>
        </p:nvSpPr>
        <p:spPr>
          <a:xfrm>
            <a:off x="2109259" y="1805730"/>
            <a:ext cx="457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F44C5-CBD3-E094-33AE-0ABDE62E8734}"/>
              </a:ext>
            </a:extLst>
          </p:cNvPr>
          <p:cNvSpPr txBox="1"/>
          <p:nvPr/>
        </p:nvSpPr>
        <p:spPr>
          <a:xfrm>
            <a:off x="2718859" y="1831130"/>
            <a:ext cx="457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D52A8-6F71-132C-DCAD-10BCD51DE5A7}"/>
              </a:ext>
            </a:extLst>
          </p:cNvPr>
          <p:cNvSpPr txBox="1"/>
          <p:nvPr/>
        </p:nvSpPr>
        <p:spPr>
          <a:xfrm>
            <a:off x="3345393" y="1831130"/>
            <a:ext cx="457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F05DC-6B7D-FD91-1A7D-7B9D8D89A8E2}"/>
              </a:ext>
            </a:extLst>
          </p:cNvPr>
          <p:cNvSpPr txBox="1"/>
          <p:nvPr/>
        </p:nvSpPr>
        <p:spPr>
          <a:xfrm>
            <a:off x="3954993" y="1814197"/>
            <a:ext cx="457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7E060-154F-D2D1-EC48-A4E544D90649}"/>
              </a:ext>
            </a:extLst>
          </p:cNvPr>
          <p:cNvSpPr txBox="1"/>
          <p:nvPr/>
        </p:nvSpPr>
        <p:spPr>
          <a:xfrm>
            <a:off x="4564593" y="1788797"/>
            <a:ext cx="457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E1D0E-1712-9C7A-E4B7-C06B2D4F0456}"/>
              </a:ext>
            </a:extLst>
          </p:cNvPr>
          <p:cNvSpPr txBox="1"/>
          <p:nvPr/>
        </p:nvSpPr>
        <p:spPr>
          <a:xfrm>
            <a:off x="5131860" y="1848064"/>
            <a:ext cx="457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3B352-1BB0-45AD-018C-BEF698B5D42B}"/>
              </a:ext>
            </a:extLst>
          </p:cNvPr>
          <p:cNvSpPr txBox="1"/>
          <p:nvPr/>
        </p:nvSpPr>
        <p:spPr>
          <a:xfrm>
            <a:off x="5758393" y="1831131"/>
            <a:ext cx="4572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7EC15-4F3A-986A-55E2-7E48E0F5F439}"/>
              </a:ext>
            </a:extLst>
          </p:cNvPr>
          <p:cNvSpPr txBox="1"/>
          <p:nvPr/>
        </p:nvSpPr>
        <p:spPr>
          <a:xfrm>
            <a:off x="6435727" y="1797264"/>
            <a:ext cx="4572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FCCC8A-8560-5E2F-D8F8-B3424383DC34}"/>
              </a:ext>
            </a:extLst>
          </p:cNvPr>
          <p:cNvSpPr txBox="1"/>
          <p:nvPr/>
        </p:nvSpPr>
        <p:spPr>
          <a:xfrm>
            <a:off x="6977593" y="1788797"/>
            <a:ext cx="4572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E31665-5EF0-926E-7D82-86A257DD3D08}"/>
              </a:ext>
            </a:extLst>
          </p:cNvPr>
          <p:cNvSpPr txBox="1"/>
          <p:nvPr/>
        </p:nvSpPr>
        <p:spPr>
          <a:xfrm>
            <a:off x="7629526" y="1780331"/>
            <a:ext cx="4572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034CA-FFF3-E1C5-7C97-B8EA09CD5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9C504FB8-114D-5576-A3AC-4F1FB64591E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5245" name="Line 3">
              <a:extLst>
                <a:ext uri="{FF2B5EF4-FFF2-40B4-BE49-F238E27FC236}">
                  <a16:creationId xmlns:a16="http://schemas.microsoft.com/office/drawing/2014/main" id="{8FD8E13F-35E2-1016-418B-3E3D2453A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6" name="Rectangle 4">
              <a:extLst>
                <a:ext uri="{FF2B5EF4-FFF2-40B4-BE49-F238E27FC236}">
                  <a16:creationId xmlns:a16="http://schemas.microsoft.com/office/drawing/2014/main" id="{D0887C3A-11D7-6637-D9FA-E2FD8C794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47" name="Line 5">
              <a:extLst>
                <a:ext uri="{FF2B5EF4-FFF2-40B4-BE49-F238E27FC236}">
                  <a16:creationId xmlns:a16="http://schemas.microsoft.com/office/drawing/2014/main" id="{3DA167B6-61BB-331B-1CA8-46C0C54E5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Line 6">
              <a:extLst>
                <a:ext uri="{FF2B5EF4-FFF2-40B4-BE49-F238E27FC236}">
                  <a16:creationId xmlns:a16="http://schemas.microsoft.com/office/drawing/2014/main" id="{A675771E-9814-FA76-7124-0470A36A8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9" name="Line 7">
              <a:extLst>
                <a:ext uri="{FF2B5EF4-FFF2-40B4-BE49-F238E27FC236}">
                  <a16:creationId xmlns:a16="http://schemas.microsoft.com/office/drawing/2014/main" id="{A9392C03-C22E-CA0C-71E7-0CE4A6308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0" name="Line 8">
              <a:extLst>
                <a:ext uri="{FF2B5EF4-FFF2-40B4-BE49-F238E27FC236}">
                  <a16:creationId xmlns:a16="http://schemas.microsoft.com/office/drawing/2014/main" id="{2A312FA9-AA8B-A951-7BCC-BEEBE0C12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1" name="Line 9">
              <a:extLst>
                <a:ext uri="{FF2B5EF4-FFF2-40B4-BE49-F238E27FC236}">
                  <a16:creationId xmlns:a16="http://schemas.microsoft.com/office/drawing/2014/main" id="{94EBA727-6AA8-8346-D5C1-95FC5295D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" name="Line 10">
              <a:extLst>
                <a:ext uri="{FF2B5EF4-FFF2-40B4-BE49-F238E27FC236}">
                  <a16:creationId xmlns:a16="http://schemas.microsoft.com/office/drawing/2014/main" id="{E60259B1-F578-7155-FC73-6FA9D5C2A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" name="Line 11">
              <a:extLst>
                <a:ext uri="{FF2B5EF4-FFF2-40B4-BE49-F238E27FC236}">
                  <a16:creationId xmlns:a16="http://schemas.microsoft.com/office/drawing/2014/main" id="{877D3941-896B-E58F-B516-2B0BFE7CD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" name="Line 12">
              <a:extLst>
                <a:ext uri="{FF2B5EF4-FFF2-40B4-BE49-F238E27FC236}">
                  <a16:creationId xmlns:a16="http://schemas.microsoft.com/office/drawing/2014/main" id="{526E8100-BE62-1209-5568-28FF18C7C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3" name="Group 13">
            <a:extLst>
              <a:ext uri="{FF2B5EF4-FFF2-40B4-BE49-F238E27FC236}">
                <a16:creationId xmlns:a16="http://schemas.microsoft.com/office/drawing/2014/main" id="{E58EA8DF-ED32-E2F0-EF76-700AECFB604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5235" name="Line 14">
              <a:extLst>
                <a:ext uri="{FF2B5EF4-FFF2-40B4-BE49-F238E27FC236}">
                  <a16:creationId xmlns:a16="http://schemas.microsoft.com/office/drawing/2014/main" id="{E6F00215-842C-6FAE-71D8-9F0230BBB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Rectangle 15">
              <a:extLst>
                <a:ext uri="{FF2B5EF4-FFF2-40B4-BE49-F238E27FC236}">
                  <a16:creationId xmlns:a16="http://schemas.microsoft.com/office/drawing/2014/main" id="{9B2679DE-9339-22F2-5CC3-68825E279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37" name="Line 16">
              <a:extLst>
                <a:ext uri="{FF2B5EF4-FFF2-40B4-BE49-F238E27FC236}">
                  <a16:creationId xmlns:a16="http://schemas.microsoft.com/office/drawing/2014/main" id="{680F06CE-522D-5C66-D71B-EF8E2ED5B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" name="Line 17">
              <a:extLst>
                <a:ext uri="{FF2B5EF4-FFF2-40B4-BE49-F238E27FC236}">
                  <a16:creationId xmlns:a16="http://schemas.microsoft.com/office/drawing/2014/main" id="{2273353F-7BC7-25CB-2AA5-C7861DAE6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" name="Line 18">
              <a:extLst>
                <a:ext uri="{FF2B5EF4-FFF2-40B4-BE49-F238E27FC236}">
                  <a16:creationId xmlns:a16="http://schemas.microsoft.com/office/drawing/2014/main" id="{5B55B2FF-BCC7-A1C6-CB86-6C5DF577B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0" name="Line 19">
              <a:extLst>
                <a:ext uri="{FF2B5EF4-FFF2-40B4-BE49-F238E27FC236}">
                  <a16:creationId xmlns:a16="http://schemas.microsoft.com/office/drawing/2014/main" id="{0ACA68FD-38FE-E800-8E55-9F40D2B02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1" name="Line 20">
              <a:extLst>
                <a:ext uri="{FF2B5EF4-FFF2-40B4-BE49-F238E27FC236}">
                  <a16:creationId xmlns:a16="http://schemas.microsoft.com/office/drawing/2014/main" id="{34C8FDA4-B967-4D5E-FD93-7E6FF5138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2" name="Line 21">
              <a:extLst>
                <a:ext uri="{FF2B5EF4-FFF2-40B4-BE49-F238E27FC236}">
                  <a16:creationId xmlns:a16="http://schemas.microsoft.com/office/drawing/2014/main" id="{D2F9881E-5C7E-65CE-C7D4-BCB713F23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" name="Line 22">
              <a:extLst>
                <a:ext uri="{FF2B5EF4-FFF2-40B4-BE49-F238E27FC236}">
                  <a16:creationId xmlns:a16="http://schemas.microsoft.com/office/drawing/2014/main" id="{E773AFD3-EBC5-7A7E-5812-5548E0E3F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" name="Line 23">
              <a:extLst>
                <a:ext uri="{FF2B5EF4-FFF2-40B4-BE49-F238E27FC236}">
                  <a16:creationId xmlns:a16="http://schemas.microsoft.com/office/drawing/2014/main" id="{12B09DB7-94DC-0F53-3DD3-657D323B4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4" name="Group 24">
            <a:extLst>
              <a:ext uri="{FF2B5EF4-FFF2-40B4-BE49-F238E27FC236}">
                <a16:creationId xmlns:a16="http://schemas.microsoft.com/office/drawing/2014/main" id="{0CB40A21-AFBD-4B3E-4DA2-4ED0527AE045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52600"/>
            <a:ext cx="609600" cy="4876800"/>
            <a:chOff x="480" y="1152"/>
            <a:chExt cx="384" cy="3072"/>
          </a:xfrm>
        </p:grpSpPr>
        <p:sp>
          <p:nvSpPr>
            <p:cNvPr id="5225" name="Line 25">
              <a:extLst>
                <a:ext uri="{FF2B5EF4-FFF2-40B4-BE49-F238E27FC236}">
                  <a16:creationId xmlns:a16="http://schemas.microsoft.com/office/drawing/2014/main" id="{E7BEAADC-3ED3-47A6-5470-56134D295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" name="Rectangle 26">
              <a:extLst>
                <a:ext uri="{FF2B5EF4-FFF2-40B4-BE49-F238E27FC236}">
                  <a16:creationId xmlns:a16="http://schemas.microsoft.com/office/drawing/2014/main" id="{05A2B33A-08C7-CF95-CA31-F4D2E0333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7" name="Line 27">
              <a:extLst>
                <a:ext uri="{FF2B5EF4-FFF2-40B4-BE49-F238E27FC236}">
                  <a16:creationId xmlns:a16="http://schemas.microsoft.com/office/drawing/2014/main" id="{5CF16D36-8270-40AC-5186-748E208D5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Line 28">
              <a:extLst>
                <a:ext uri="{FF2B5EF4-FFF2-40B4-BE49-F238E27FC236}">
                  <a16:creationId xmlns:a16="http://schemas.microsoft.com/office/drawing/2014/main" id="{5BE9DAAB-2815-940C-6725-94FEEF615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Line 29">
              <a:extLst>
                <a:ext uri="{FF2B5EF4-FFF2-40B4-BE49-F238E27FC236}">
                  <a16:creationId xmlns:a16="http://schemas.microsoft.com/office/drawing/2014/main" id="{4B93F3B0-BEA7-2C25-854F-7E17B06F4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Line 30">
              <a:extLst>
                <a:ext uri="{FF2B5EF4-FFF2-40B4-BE49-F238E27FC236}">
                  <a16:creationId xmlns:a16="http://schemas.microsoft.com/office/drawing/2014/main" id="{BDAFC7E2-0B15-3399-4D4B-309316BAC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Line 31">
              <a:extLst>
                <a:ext uri="{FF2B5EF4-FFF2-40B4-BE49-F238E27FC236}">
                  <a16:creationId xmlns:a16="http://schemas.microsoft.com/office/drawing/2014/main" id="{3E9B71D0-C95C-F7D5-2A7A-C384A6870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Line 32">
              <a:extLst>
                <a:ext uri="{FF2B5EF4-FFF2-40B4-BE49-F238E27FC236}">
                  <a16:creationId xmlns:a16="http://schemas.microsoft.com/office/drawing/2014/main" id="{84AD339A-FF6E-C690-7B5D-9D5E800D2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Line 33">
              <a:extLst>
                <a:ext uri="{FF2B5EF4-FFF2-40B4-BE49-F238E27FC236}">
                  <a16:creationId xmlns:a16="http://schemas.microsoft.com/office/drawing/2014/main" id="{0C05D07B-0A0D-6199-A75D-B9E316144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Line 34">
              <a:extLst>
                <a:ext uri="{FF2B5EF4-FFF2-40B4-BE49-F238E27FC236}">
                  <a16:creationId xmlns:a16="http://schemas.microsoft.com/office/drawing/2014/main" id="{003C014A-FE6B-A218-3373-B48F30B63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35">
            <a:extLst>
              <a:ext uri="{FF2B5EF4-FFF2-40B4-BE49-F238E27FC236}">
                <a16:creationId xmlns:a16="http://schemas.microsoft.com/office/drawing/2014/main" id="{4E5CB7DE-AF77-540B-2733-1B1B4A0F6608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609600" cy="4876800"/>
            <a:chOff x="480" y="1152"/>
            <a:chExt cx="384" cy="3072"/>
          </a:xfrm>
        </p:grpSpPr>
        <p:sp>
          <p:nvSpPr>
            <p:cNvPr id="5215" name="Line 36">
              <a:extLst>
                <a:ext uri="{FF2B5EF4-FFF2-40B4-BE49-F238E27FC236}">
                  <a16:creationId xmlns:a16="http://schemas.microsoft.com/office/drawing/2014/main" id="{8301B756-7697-F7CA-3B91-1F9D266A8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Rectangle 37">
              <a:extLst>
                <a:ext uri="{FF2B5EF4-FFF2-40B4-BE49-F238E27FC236}">
                  <a16:creationId xmlns:a16="http://schemas.microsoft.com/office/drawing/2014/main" id="{C8A16E4A-9BBE-4FA8-6B00-31D2AE8A3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17" name="Line 38">
              <a:extLst>
                <a:ext uri="{FF2B5EF4-FFF2-40B4-BE49-F238E27FC236}">
                  <a16:creationId xmlns:a16="http://schemas.microsoft.com/office/drawing/2014/main" id="{ACE1725B-4A36-732C-4771-9B5AAA566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Line 39">
              <a:extLst>
                <a:ext uri="{FF2B5EF4-FFF2-40B4-BE49-F238E27FC236}">
                  <a16:creationId xmlns:a16="http://schemas.microsoft.com/office/drawing/2014/main" id="{944D55AA-BB93-6853-7F4F-BA6E944E2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0">
              <a:extLst>
                <a:ext uri="{FF2B5EF4-FFF2-40B4-BE49-F238E27FC236}">
                  <a16:creationId xmlns:a16="http://schemas.microsoft.com/office/drawing/2014/main" id="{434D3B50-1F39-6D3D-9A09-297D7B8D7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0" name="Line 41">
              <a:extLst>
                <a:ext uri="{FF2B5EF4-FFF2-40B4-BE49-F238E27FC236}">
                  <a16:creationId xmlns:a16="http://schemas.microsoft.com/office/drawing/2014/main" id="{4AC7D249-035B-BE7F-81BA-A6F803BE9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Line 42">
              <a:extLst>
                <a:ext uri="{FF2B5EF4-FFF2-40B4-BE49-F238E27FC236}">
                  <a16:creationId xmlns:a16="http://schemas.microsoft.com/office/drawing/2014/main" id="{28D0C4F3-00D9-3E01-84B1-A34C8BF5C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43">
              <a:extLst>
                <a:ext uri="{FF2B5EF4-FFF2-40B4-BE49-F238E27FC236}">
                  <a16:creationId xmlns:a16="http://schemas.microsoft.com/office/drawing/2014/main" id="{806C134E-DD7A-1158-1411-82B01B814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Line 44">
              <a:extLst>
                <a:ext uri="{FF2B5EF4-FFF2-40B4-BE49-F238E27FC236}">
                  <a16:creationId xmlns:a16="http://schemas.microsoft.com/office/drawing/2014/main" id="{5BEA9D31-BCD8-05C0-CFB4-2A29590E4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" name="Line 45">
              <a:extLst>
                <a:ext uri="{FF2B5EF4-FFF2-40B4-BE49-F238E27FC236}">
                  <a16:creationId xmlns:a16="http://schemas.microsoft.com/office/drawing/2014/main" id="{133581FF-C516-3BBC-0597-995AD97BE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46">
            <a:extLst>
              <a:ext uri="{FF2B5EF4-FFF2-40B4-BE49-F238E27FC236}">
                <a16:creationId xmlns:a16="http://schemas.microsoft.com/office/drawing/2014/main" id="{CEE8556C-33AD-E806-782E-DB1F90DB3C7B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52600"/>
            <a:ext cx="609600" cy="4876800"/>
            <a:chOff x="480" y="1152"/>
            <a:chExt cx="384" cy="3072"/>
          </a:xfrm>
        </p:grpSpPr>
        <p:sp>
          <p:nvSpPr>
            <p:cNvPr id="5205" name="Line 47">
              <a:extLst>
                <a:ext uri="{FF2B5EF4-FFF2-40B4-BE49-F238E27FC236}">
                  <a16:creationId xmlns:a16="http://schemas.microsoft.com/office/drawing/2014/main" id="{BD36E35A-96BB-50CF-50FF-153C8AE82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Rectangle 48">
              <a:extLst>
                <a:ext uri="{FF2B5EF4-FFF2-40B4-BE49-F238E27FC236}">
                  <a16:creationId xmlns:a16="http://schemas.microsoft.com/office/drawing/2014/main" id="{E58F72B9-3663-34BE-7073-73917C54E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07" name="Line 49">
              <a:extLst>
                <a:ext uri="{FF2B5EF4-FFF2-40B4-BE49-F238E27FC236}">
                  <a16:creationId xmlns:a16="http://schemas.microsoft.com/office/drawing/2014/main" id="{7AB27911-C5F6-DD4C-AF5A-F77041DED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50">
              <a:extLst>
                <a:ext uri="{FF2B5EF4-FFF2-40B4-BE49-F238E27FC236}">
                  <a16:creationId xmlns:a16="http://schemas.microsoft.com/office/drawing/2014/main" id="{3631A5E8-C022-C0F0-BC8F-59E509F69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51">
              <a:extLst>
                <a:ext uri="{FF2B5EF4-FFF2-40B4-BE49-F238E27FC236}">
                  <a16:creationId xmlns:a16="http://schemas.microsoft.com/office/drawing/2014/main" id="{13F91690-0168-4F2C-FB16-6DBED3301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52">
              <a:extLst>
                <a:ext uri="{FF2B5EF4-FFF2-40B4-BE49-F238E27FC236}">
                  <a16:creationId xmlns:a16="http://schemas.microsoft.com/office/drawing/2014/main" id="{43973EC4-7018-18FC-6CC1-67B523959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Line 53">
              <a:extLst>
                <a:ext uri="{FF2B5EF4-FFF2-40B4-BE49-F238E27FC236}">
                  <a16:creationId xmlns:a16="http://schemas.microsoft.com/office/drawing/2014/main" id="{F5550CDD-7B6A-6ABD-BCE3-3FF5ED84E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Line 54">
              <a:extLst>
                <a:ext uri="{FF2B5EF4-FFF2-40B4-BE49-F238E27FC236}">
                  <a16:creationId xmlns:a16="http://schemas.microsoft.com/office/drawing/2014/main" id="{F09070FC-254B-8D66-C419-5A14A27D3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" name="Line 55">
              <a:extLst>
                <a:ext uri="{FF2B5EF4-FFF2-40B4-BE49-F238E27FC236}">
                  <a16:creationId xmlns:a16="http://schemas.microsoft.com/office/drawing/2014/main" id="{9FB2BE32-C84C-57C0-DEF4-EE6D97EC8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4" name="Line 56">
              <a:extLst>
                <a:ext uri="{FF2B5EF4-FFF2-40B4-BE49-F238E27FC236}">
                  <a16:creationId xmlns:a16="http://schemas.microsoft.com/office/drawing/2014/main" id="{296EEE4C-5BFF-B393-D47A-4BC269782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57">
            <a:extLst>
              <a:ext uri="{FF2B5EF4-FFF2-40B4-BE49-F238E27FC236}">
                <a16:creationId xmlns:a16="http://schemas.microsoft.com/office/drawing/2014/main" id="{A883DBC7-E142-329A-0E90-2DC56527D19C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5195" name="Line 58">
              <a:extLst>
                <a:ext uri="{FF2B5EF4-FFF2-40B4-BE49-F238E27FC236}">
                  <a16:creationId xmlns:a16="http://schemas.microsoft.com/office/drawing/2014/main" id="{4B820A59-94CE-2C82-B3BC-4637344B3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Rectangle 59">
              <a:extLst>
                <a:ext uri="{FF2B5EF4-FFF2-40B4-BE49-F238E27FC236}">
                  <a16:creationId xmlns:a16="http://schemas.microsoft.com/office/drawing/2014/main" id="{DF2FEF4F-E8F8-F4D9-15E1-B85B9BEC5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97" name="Line 60">
              <a:extLst>
                <a:ext uri="{FF2B5EF4-FFF2-40B4-BE49-F238E27FC236}">
                  <a16:creationId xmlns:a16="http://schemas.microsoft.com/office/drawing/2014/main" id="{958660A5-5BE7-720F-99F3-C985337E0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Line 61">
              <a:extLst>
                <a:ext uri="{FF2B5EF4-FFF2-40B4-BE49-F238E27FC236}">
                  <a16:creationId xmlns:a16="http://schemas.microsoft.com/office/drawing/2014/main" id="{BDAEB473-F3A6-0A8F-DDC5-262D250EF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62">
              <a:extLst>
                <a:ext uri="{FF2B5EF4-FFF2-40B4-BE49-F238E27FC236}">
                  <a16:creationId xmlns:a16="http://schemas.microsoft.com/office/drawing/2014/main" id="{3EA74E94-9A76-8BEB-D091-0E1919035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63">
              <a:extLst>
                <a:ext uri="{FF2B5EF4-FFF2-40B4-BE49-F238E27FC236}">
                  <a16:creationId xmlns:a16="http://schemas.microsoft.com/office/drawing/2014/main" id="{0094AB1F-4D5A-1C9F-68E0-C20270BFB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64">
              <a:extLst>
                <a:ext uri="{FF2B5EF4-FFF2-40B4-BE49-F238E27FC236}">
                  <a16:creationId xmlns:a16="http://schemas.microsoft.com/office/drawing/2014/main" id="{9BC92DD6-92FF-2128-2A72-BAEBE35F4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65">
              <a:extLst>
                <a:ext uri="{FF2B5EF4-FFF2-40B4-BE49-F238E27FC236}">
                  <a16:creationId xmlns:a16="http://schemas.microsoft.com/office/drawing/2014/main" id="{175DB4B9-3DAE-B640-88C0-DF1E51DE9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66">
              <a:extLst>
                <a:ext uri="{FF2B5EF4-FFF2-40B4-BE49-F238E27FC236}">
                  <a16:creationId xmlns:a16="http://schemas.microsoft.com/office/drawing/2014/main" id="{C4F2450A-005B-E106-623B-60E03FC37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67">
              <a:extLst>
                <a:ext uri="{FF2B5EF4-FFF2-40B4-BE49-F238E27FC236}">
                  <a16:creationId xmlns:a16="http://schemas.microsoft.com/office/drawing/2014/main" id="{EA103B24-397C-EE45-5FB2-A3812E127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68">
            <a:extLst>
              <a:ext uri="{FF2B5EF4-FFF2-40B4-BE49-F238E27FC236}">
                <a16:creationId xmlns:a16="http://schemas.microsoft.com/office/drawing/2014/main" id="{80C63F01-9236-97FF-75AC-B85DBC9CE254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5185" name="Line 69">
              <a:extLst>
                <a:ext uri="{FF2B5EF4-FFF2-40B4-BE49-F238E27FC236}">
                  <a16:creationId xmlns:a16="http://schemas.microsoft.com/office/drawing/2014/main" id="{BCEC44B5-1DFA-2165-1EA4-44135977F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Rectangle 70">
              <a:extLst>
                <a:ext uri="{FF2B5EF4-FFF2-40B4-BE49-F238E27FC236}">
                  <a16:creationId xmlns:a16="http://schemas.microsoft.com/office/drawing/2014/main" id="{2EB87E81-24A5-7665-DEB3-15C078675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87" name="Line 71">
              <a:extLst>
                <a:ext uri="{FF2B5EF4-FFF2-40B4-BE49-F238E27FC236}">
                  <a16:creationId xmlns:a16="http://schemas.microsoft.com/office/drawing/2014/main" id="{17AADAB3-A5BE-6688-EBFA-5AE0134E8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72">
              <a:extLst>
                <a:ext uri="{FF2B5EF4-FFF2-40B4-BE49-F238E27FC236}">
                  <a16:creationId xmlns:a16="http://schemas.microsoft.com/office/drawing/2014/main" id="{657A50DC-AC2E-880C-2DA9-CD8E4C4BC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73">
              <a:extLst>
                <a:ext uri="{FF2B5EF4-FFF2-40B4-BE49-F238E27FC236}">
                  <a16:creationId xmlns:a16="http://schemas.microsoft.com/office/drawing/2014/main" id="{5D27CBB5-0A35-E28B-2203-EA8F97AFA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74">
              <a:extLst>
                <a:ext uri="{FF2B5EF4-FFF2-40B4-BE49-F238E27FC236}">
                  <a16:creationId xmlns:a16="http://schemas.microsoft.com/office/drawing/2014/main" id="{5FF8060B-7FC3-35D4-D54B-E6050A9F7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75">
              <a:extLst>
                <a:ext uri="{FF2B5EF4-FFF2-40B4-BE49-F238E27FC236}">
                  <a16:creationId xmlns:a16="http://schemas.microsoft.com/office/drawing/2014/main" id="{81B838E1-D8FD-24E7-F94D-2C0409B38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6">
              <a:extLst>
                <a:ext uri="{FF2B5EF4-FFF2-40B4-BE49-F238E27FC236}">
                  <a16:creationId xmlns:a16="http://schemas.microsoft.com/office/drawing/2014/main" id="{419AA82E-4F76-AA52-E7D9-5EE823CD6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77">
              <a:extLst>
                <a:ext uri="{FF2B5EF4-FFF2-40B4-BE49-F238E27FC236}">
                  <a16:creationId xmlns:a16="http://schemas.microsoft.com/office/drawing/2014/main" id="{DFC34960-68A0-A254-BBAC-DE59069F1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78">
              <a:extLst>
                <a:ext uri="{FF2B5EF4-FFF2-40B4-BE49-F238E27FC236}">
                  <a16:creationId xmlns:a16="http://schemas.microsoft.com/office/drawing/2014/main" id="{347D2D3E-5D85-003B-50AD-6AF281232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79">
            <a:extLst>
              <a:ext uri="{FF2B5EF4-FFF2-40B4-BE49-F238E27FC236}">
                <a16:creationId xmlns:a16="http://schemas.microsoft.com/office/drawing/2014/main" id="{3A405B74-5FA8-D0F5-E46A-06B8F96AC78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5175" name="Line 80">
              <a:extLst>
                <a:ext uri="{FF2B5EF4-FFF2-40B4-BE49-F238E27FC236}">
                  <a16:creationId xmlns:a16="http://schemas.microsoft.com/office/drawing/2014/main" id="{0D548FF7-0E9A-9836-996E-AE444109E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81">
              <a:extLst>
                <a:ext uri="{FF2B5EF4-FFF2-40B4-BE49-F238E27FC236}">
                  <a16:creationId xmlns:a16="http://schemas.microsoft.com/office/drawing/2014/main" id="{47C9ECB9-2C43-8D73-4055-E6DD7311D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77" name="Line 82">
              <a:extLst>
                <a:ext uri="{FF2B5EF4-FFF2-40B4-BE49-F238E27FC236}">
                  <a16:creationId xmlns:a16="http://schemas.microsoft.com/office/drawing/2014/main" id="{04550CFC-8B6F-4648-B042-4E6626E7F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83">
              <a:extLst>
                <a:ext uri="{FF2B5EF4-FFF2-40B4-BE49-F238E27FC236}">
                  <a16:creationId xmlns:a16="http://schemas.microsoft.com/office/drawing/2014/main" id="{EAFBACDE-1CCE-B7C4-A0D9-EB2DD66DE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84">
              <a:extLst>
                <a:ext uri="{FF2B5EF4-FFF2-40B4-BE49-F238E27FC236}">
                  <a16:creationId xmlns:a16="http://schemas.microsoft.com/office/drawing/2014/main" id="{C42E94D0-90B4-483D-0F45-E63E12B27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85">
              <a:extLst>
                <a:ext uri="{FF2B5EF4-FFF2-40B4-BE49-F238E27FC236}">
                  <a16:creationId xmlns:a16="http://schemas.microsoft.com/office/drawing/2014/main" id="{F2D94104-6866-FA8E-A770-68FFB8DF0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86">
              <a:extLst>
                <a:ext uri="{FF2B5EF4-FFF2-40B4-BE49-F238E27FC236}">
                  <a16:creationId xmlns:a16="http://schemas.microsoft.com/office/drawing/2014/main" id="{2EA348A0-7323-5063-0466-D7103F96B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87">
              <a:extLst>
                <a:ext uri="{FF2B5EF4-FFF2-40B4-BE49-F238E27FC236}">
                  <a16:creationId xmlns:a16="http://schemas.microsoft.com/office/drawing/2014/main" id="{0C83BFA4-C8D9-635C-DF5C-24F453B44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88">
              <a:extLst>
                <a:ext uri="{FF2B5EF4-FFF2-40B4-BE49-F238E27FC236}">
                  <a16:creationId xmlns:a16="http://schemas.microsoft.com/office/drawing/2014/main" id="{0606D380-F31D-BD2C-E536-11D8E00CD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89">
              <a:extLst>
                <a:ext uri="{FF2B5EF4-FFF2-40B4-BE49-F238E27FC236}">
                  <a16:creationId xmlns:a16="http://schemas.microsoft.com/office/drawing/2014/main" id="{C5F6A115-0829-1437-9540-478C6D248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0" name="Rectangle 115">
            <a:extLst>
              <a:ext uri="{FF2B5EF4-FFF2-40B4-BE49-F238E27FC236}">
                <a16:creationId xmlns:a16="http://schemas.microsoft.com/office/drawing/2014/main" id="{8023B256-59E3-0858-90D4-6A3FFF563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5131" name="Group 144">
            <a:extLst>
              <a:ext uri="{FF2B5EF4-FFF2-40B4-BE49-F238E27FC236}">
                <a16:creationId xmlns:a16="http://schemas.microsoft.com/office/drawing/2014/main" id="{B4D9947C-6A87-CAF5-8F19-B60D7A37F8C0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609600" cy="4876800"/>
            <a:chOff x="480" y="1152"/>
            <a:chExt cx="384" cy="3072"/>
          </a:xfrm>
        </p:grpSpPr>
        <p:sp>
          <p:nvSpPr>
            <p:cNvPr id="5165" name="Line 145">
              <a:extLst>
                <a:ext uri="{FF2B5EF4-FFF2-40B4-BE49-F238E27FC236}">
                  <a16:creationId xmlns:a16="http://schemas.microsoft.com/office/drawing/2014/main" id="{0A5B2297-A585-38E7-346D-512B5FBE9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Rectangle 146">
              <a:extLst>
                <a:ext uri="{FF2B5EF4-FFF2-40B4-BE49-F238E27FC236}">
                  <a16:creationId xmlns:a16="http://schemas.microsoft.com/office/drawing/2014/main" id="{CE497CBC-26F3-A28F-125B-AAA9E3969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67" name="Line 147">
              <a:extLst>
                <a:ext uri="{FF2B5EF4-FFF2-40B4-BE49-F238E27FC236}">
                  <a16:creationId xmlns:a16="http://schemas.microsoft.com/office/drawing/2014/main" id="{E55AF84D-5E79-0E67-19F7-D7BF95AF5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148">
              <a:extLst>
                <a:ext uri="{FF2B5EF4-FFF2-40B4-BE49-F238E27FC236}">
                  <a16:creationId xmlns:a16="http://schemas.microsoft.com/office/drawing/2014/main" id="{A15B8484-997F-03CB-DD84-E28B3020D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49">
              <a:extLst>
                <a:ext uri="{FF2B5EF4-FFF2-40B4-BE49-F238E27FC236}">
                  <a16:creationId xmlns:a16="http://schemas.microsoft.com/office/drawing/2014/main" id="{8B07BE4D-F7A2-7530-2B02-F2911A265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50">
              <a:extLst>
                <a:ext uri="{FF2B5EF4-FFF2-40B4-BE49-F238E27FC236}">
                  <a16:creationId xmlns:a16="http://schemas.microsoft.com/office/drawing/2014/main" id="{C33CAD13-D3ED-A296-803D-51C540A9E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51">
              <a:extLst>
                <a:ext uri="{FF2B5EF4-FFF2-40B4-BE49-F238E27FC236}">
                  <a16:creationId xmlns:a16="http://schemas.microsoft.com/office/drawing/2014/main" id="{A2844D49-3749-170B-0804-4EDB2F43E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52">
              <a:extLst>
                <a:ext uri="{FF2B5EF4-FFF2-40B4-BE49-F238E27FC236}">
                  <a16:creationId xmlns:a16="http://schemas.microsoft.com/office/drawing/2014/main" id="{6825F9C4-C70D-66E1-CACA-D0F1C4C7E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Line 153">
              <a:extLst>
                <a:ext uri="{FF2B5EF4-FFF2-40B4-BE49-F238E27FC236}">
                  <a16:creationId xmlns:a16="http://schemas.microsoft.com/office/drawing/2014/main" id="{02CE72C6-4843-9EE0-88F1-533700EF2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Line 154">
              <a:extLst>
                <a:ext uri="{FF2B5EF4-FFF2-40B4-BE49-F238E27FC236}">
                  <a16:creationId xmlns:a16="http://schemas.microsoft.com/office/drawing/2014/main" id="{E606DD2E-F5AE-D91A-F089-C71B9A710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2" name="Group 156">
            <a:extLst>
              <a:ext uri="{FF2B5EF4-FFF2-40B4-BE49-F238E27FC236}">
                <a16:creationId xmlns:a16="http://schemas.microsoft.com/office/drawing/2014/main" id="{C9493E27-6339-D784-2FCA-87C7F985DFC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609600" cy="4876800"/>
            <a:chOff x="480" y="1152"/>
            <a:chExt cx="384" cy="3072"/>
          </a:xfrm>
        </p:grpSpPr>
        <p:sp>
          <p:nvSpPr>
            <p:cNvPr id="5155" name="Line 157">
              <a:extLst>
                <a:ext uri="{FF2B5EF4-FFF2-40B4-BE49-F238E27FC236}">
                  <a16:creationId xmlns:a16="http://schemas.microsoft.com/office/drawing/2014/main" id="{A8C1F320-234C-B93B-31B7-86BD932A1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Rectangle 158">
              <a:extLst>
                <a:ext uri="{FF2B5EF4-FFF2-40B4-BE49-F238E27FC236}">
                  <a16:creationId xmlns:a16="http://schemas.microsoft.com/office/drawing/2014/main" id="{C46A35D5-880B-A60F-5009-98E6E0D70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57" name="Line 159">
              <a:extLst>
                <a:ext uri="{FF2B5EF4-FFF2-40B4-BE49-F238E27FC236}">
                  <a16:creationId xmlns:a16="http://schemas.microsoft.com/office/drawing/2014/main" id="{38CA71BB-2CA8-C96D-5CC1-A96756B20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160">
              <a:extLst>
                <a:ext uri="{FF2B5EF4-FFF2-40B4-BE49-F238E27FC236}">
                  <a16:creationId xmlns:a16="http://schemas.microsoft.com/office/drawing/2014/main" id="{CE33518F-F077-B336-9049-E63E75FC8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161">
              <a:extLst>
                <a:ext uri="{FF2B5EF4-FFF2-40B4-BE49-F238E27FC236}">
                  <a16:creationId xmlns:a16="http://schemas.microsoft.com/office/drawing/2014/main" id="{458165C2-3E21-230A-6E60-B62230E51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Line 162">
              <a:extLst>
                <a:ext uri="{FF2B5EF4-FFF2-40B4-BE49-F238E27FC236}">
                  <a16:creationId xmlns:a16="http://schemas.microsoft.com/office/drawing/2014/main" id="{0F32D5F2-F6CF-5C71-53BB-E70F48FF1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163">
              <a:extLst>
                <a:ext uri="{FF2B5EF4-FFF2-40B4-BE49-F238E27FC236}">
                  <a16:creationId xmlns:a16="http://schemas.microsoft.com/office/drawing/2014/main" id="{E5937E91-A28D-B7E3-BA73-51D7A3E9C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64">
              <a:extLst>
                <a:ext uri="{FF2B5EF4-FFF2-40B4-BE49-F238E27FC236}">
                  <a16:creationId xmlns:a16="http://schemas.microsoft.com/office/drawing/2014/main" id="{E25835DB-AA85-140B-1348-58BD032AE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165">
              <a:extLst>
                <a:ext uri="{FF2B5EF4-FFF2-40B4-BE49-F238E27FC236}">
                  <a16:creationId xmlns:a16="http://schemas.microsoft.com/office/drawing/2014/main" id="{7B1C2B22-9F4E-369C-0B61-A024F31A2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166">
              <a:extLst>
                <a:ext uri="{FF2B5EF4-FFF2-40B4-BE49-F238E27FC236}">
                  <a16:creationId xmlns:a16="http://schemas.microsoft.com/office/drawing/2014/main" id="{DD8D2162-340B-8D96-3B42-BAC0E9105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168">
            <a:extLst>
              <a:ext uri="{FF2B5EF4-FFF2-40B4-BE49-F238E27FC236}">
                <a16:creationId xmlns:a16="http://schemas.microsoft.com/office/drawing/2014/main" id="{1CDB6AD4-7111-8C73-9B3A-A6E2495264CF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609600" cy="4876800"/>
            <a:chOff x="480" y="1152"/>
            <a:chExt cx="384" cy="3072"/>
          </a:xfrm>
        </p:grpSpPr>
        <p:sp>
          <p:nvSpPr>
            <p:cNvPr id="5145" name="Line 169">
              <a:extLst>
                <a:ext uri="{FF2B5EF4-FFF2-40B4-BE49-F238E27FC236}">
                  <a16:creationId xmlns:a16="http://schemas.microsoft.com/office/drawing/2014/main" id="{0A7DAE9F-E468-BE75-CAD9-DAAEE092C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170">
              <a:extLst>
                <a:ext uri="{FF2B5EF4-FFF2-40B4-BE49-F238E27FC236}">
                  <a16:creationId xmlns:a16="http://schemas.microsoft.com/office/drawing/2014/main" id="{23E6DBDC-E4AF-4837-A60B-B3F94179E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7" name="Line 171">
              <a:extLst>
                <a:ext uri="{FF2B5EF4-FFF2-40B4-BE49-F238E27FC236}">
                  <a16:creationId xmlns:a16="http://schemas.microsoft.com/office/drawing/2014/main" id="{6B52207F-2FD5-85F3-762F-2FE81F520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172">
              <a:extLst>
                <a:ext uri="{FF2B5EF4-FFF2-40B4-BE49-F238E27FC236}">
                  <a16:creationId xmlns:a16="http://schemas.microsoft.com/office/drawing/2014/main" id="{CCF682A3-6926-2BF4-9449-1906FBF2B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173">
              <a:extLst>
                <a:ext uri="{FF2B5EF4-FFF2-40B4-BE49-F238E27FC236}">
                  <a16:creationId xmlns:a16="http://schemas.microsoft.com/office/drawing/2014/main" id="{66012FF3-0AFC-382A-E62D-4A7612224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174">
              <a:extLst>
                <a:ext uri="{FF2B5EF4-FFF2-40B4-BE49-F238E27FC236}">
                  <a16:creationId xmlns:a16="http://schemas.microsoft.com/office/drawing/2014/main" id="{B88BD7D4-9522-0C11-9650-12D37F144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175">
              <a:extLst>
                <a:ext uri="{FF2B5EF4-FFF2-40B4-BE49-F238E27FC236}">
                  <a16:creationId xmlns:a16="http://schemas.microsoft.com/office/drawing/2014/main" id="{C65AB0FB-3BF9-7FC4-60C6-CF863E6C5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176">
              <a:extLst>
                <a:ext uri="{FF2B5EF4-FFF2-40B4-BE49-F238E27FC236}">
                  <a16:creationId xmlns:a16="http://schemas.microsoft.com/office/drawing/2014/main" id="{96379E9E-24CB-A7B4-1666-4B9291B2F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177">
              <a:extLst>
                <a:ext uri="{FF2B5EF4-FFF2-40B4-BE49-F238E27FC236}">
                  <a16:creationId xmlns:a16="http://schemas.microsoft.com/office/drawing/2014/main" id="{AE78A196-735B-5EA7-419F-71D1CB350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178">
              <a:extLst>
                <a:ext uri="{FF2B5EF4-FFF2-40B4-BE49-F238E27FC236}">
                  <a16:creationId xmlns:a16="http://schemas.microsoft.com/office/drawing/2014/main" id="{C19391B9-0E60-7A49-0357-1E692F9E0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4" name="Group 65">
            <a:extLst>
              <a:ext uri="{FF2B5EF4-FFF2-40B4-BE49-F238E27FC236}">
                <a16:creationId xmlns:a16="http://schemas.microsoft.com/office/drawing/2014/main" id="{53BB415F-B056-A3B2-FF47-72679548A114}"/>
              </a:ext>
            </a:extLst>
          </p:cNvPr>
          <p:cNvGrpSpPr>
            <a:grpSpLocks/>
          </p:cNvGrpSpPr>
          <p:nvPr/>
        </p:nvGrpSpPr>
        <p:grpSpPr bwMode="auto">
          <a:xfrm>
            <a:off x="7539038" y="1755775"/>
            <a:ext cx="609600" cy="4876800"/>
            <a:chOff x="480" y="1152"/>
            <a:chExt cx="384" cy="3072"/>
          </a:xfrm>
        </p:grpSpPr>
        <p:sp>
          <p:nvSpPr>
            <p:cNvPr id="5135" name="Line 66">
              <a:extLst>
                <a:ext uri="{FF2B5EF4-FFF2-40B4-BE49-F238E27FC236}">
                  <a16:creationId xmlns:a16="http://schemas.microsoft.com/office/drawing/2014/main" id="{D45E1BC9-6F40-E37E-39CA-B46783B9A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Rectangle 67">
              <a:extLst>
                <a:ext uri="{FF2B5EF4-FFF2-40B4-BE49-F238E27FC236}">
                  <a16:creationId xmlns:a16="http://schemas.microsoft.com/office/drawing/2014/main" id="{2F9A97E1-432F-0101-7B55-79723A11F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7" name="Line 68">
              <a:extLst>
                <a:ext uri="{FF2B5EF4-FFF2-40B4-BE49-F238E27FC236}">
                  <a16:creationId xmlns:a16="http://schemas.microsoft.com/office/drawing/2014/main" id="{4EE48857-B23E-BADA-D161-01E018A58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69">
              <a:extLst>
                <a:ext uri="{FF2B5EF4-FFF2-40B4-BE49-F238E27FC236}">
                  <a16:creationId xmlns:a16="http://schemas.microsoft.com/office/drawing/2014/main" id="{7CDCC5A6-CDA5-6441-F0D5-6A794123E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70">
              <a:extLst>
                <a:ext uri="{FF2B5EF4-FFF2-40B4-BE49-F238E27FC236}">
                  <a16:creationId xmlns:a16="http://schemas.microsoft.com/office/drawing/2014/main" id="{94047B54-2F7B-9CAF-0CB3-2A8ED645C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71">
              <a:extLst>
                <a:ext uri="{FF2B5EF4-FFF2-40B4-BE49-F238E27FC236}">
                  <a16:creationId xmlns:a16="http://schemas.microsoft.com/office/drawing/2014/main" id="{A6875EE6-3854-D8EE-CB75-C407F5801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72">
              <a:extLst>
                <a:ext uri="{FF2B5EF4-FFF2-40B4-BE49-F238E27FC236}">
                  <a16:creationId xmlns:a16="http://schemas.microsoft.com/office/drawing/2014/main" id="{0CF6CAE2-D2EA-FC1C-0A89-D19578DAF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73">
              <a:extLst>
                <a:ext uri="{FF2B5EF4-FFF2-40B4-BE49-F238E27FC236}">
                  <a16:creationId xmlns:a16="http://schemas.microsoft.com/office/drawing/2014/main" id="{56A6A57D-628B-3B91-6E06-AF5D85281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Line 74">
              <a:extLst>
                <a:ext uri="{FF2B5EF4-FFF2-40B4-BE49-F238E27FC236}">
                  <a16:creationId xmlns:a16="http://schemas.microsoft.com/office/drawing/2014/main" id="{58641246-5063-6DA7-D5CD-355EB369B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75">
              <a:extLst>
                <a:ext uri="{FF2B5EF4-FFF2-40B4-BE49-F238E27FC236}">
                  <a16:creationId xmlns:a16="http://schemas.microsoft.com/office/drawing/2014/main" id="{EFC7309A-902F-5A32-FEC4-42E449C34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DF2E19-6F05-1C6F-5088-20850647BF17}"/>
              </a:ext>
            </a:extLst>
          </p:cNvPr>
          <p:cNvSpPr txBox="1"/>
          <p:nvPr/>
        </p:nvSpPr>
        <p:spPr>
          <a:xfrm>
            <a:off x="914400" y="1752600"/>
            <a:ext cx="4572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3157B6-7AAA-11B6-5F97-D68D54A4536F}"/>
              </a:ext>
            </a:extLst>
          </p:cNvPr>
          <p:cNvSpPr txBox="1"/>
          <p:nvPr/>
        </p:nvSpPr>
        <p:spPr>
          <a:xfrm>
            <a:off x="1473200" y="1744134"/>
            <a:ext cx="4572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02B68-62B8-176F-E990-4A73A648FA70}"/>
              </a:ext>
            </a:extLst>
          </p:cNvPr>
          <p:cNvSpPr txBox="1"/>
          <p:nvPr/>
        </p:nvSpPr>
        <p:spPr>
          <a:xfrm>
            <a:off x="2091267" y="1752601"/>
            <a:ext cx="4572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F29587-7D47-FCA5-2EDA-A6FCB52FDA19}"/>
              </a:ext>
            </a:extLst>
          </p:cNvPr>
          <p:cNvSpPr txBox="1"/>
          <p:nvPr/>
        </p:nvSpPr>
        <p:spPr>
          <a:xfrm>
            <a:off x="2717801" y="1769534"/>
            <a:ext cx="4572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A600F-6FD7-A14E-702E-E59DF1733EE7}"/>
              </a:ext>
            </a:extLst>
          </p:cNvPr>
          <p:cNvSpPr txBox="1"/>
          <p:nvPr/>
        </p:nvSpPr>
        <p:spPr>
          <a:xfrm>
            <a:off x="3327401" y="1803401"/>
            <a:ext cx="457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90E97E-3A32-F736-DED9-ABA87678E560}"/>
              </a:ext>
            </a:extLst>
          </p:cNvPr>
          <p:cNvSpPr txBox="1"/>
          <p:nvPr/>
        </p:nvSpPr>
        <p:spPr>
          <a:xfrm>
            <a:off x="3894668" y="1820334"/>
            <a:ext cx="457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B055C-C3E1-4897-DBA9-8E68DF90DCE1}"/>
              </a:ext>
            </a:extLst>
          </p:cNvPr>
          <p:cNvSpPr txBox="1"/>
          <p:nvPr/>
        </p:nvSpPr>
        <p:spPr>
          <a:xfrm>
            <a:off x="4633119" y="1803400"/>
            <a:ext cx="457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8B5A80-0FC8-9E70-AC98-8320BB6FCEFA}"/>
              </a:ext>
            </a:extLst>
          </p:cNvPr>
          <p:cNvSpPr txBox="1"/>
          <p:nvPr/>
        </p:nvSpPr>
        <p:spPr>
          <a:xfrm>
            <a:off x="7349067" y="1339334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Array</a:t>
            </a:r>
          </a:p>
        </p:txBody>
      </p:sp>
      <p:sp>
        <p:nvSpPr>
          <p:cNvPr id="33" name="Rectangle 120">
            <a:extLst>
              <a:ext uri="{FF2B5EF4-FFF2-40B4-BE49-F238E27FC236}">
                <a16:creationId xmlns:a16="http://schemas.microsoft.com/office/drawing/2014/main" id="{0906226C-C1C5-9BEB-BE10-3999B6FBF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368" y="1769534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92</a:t>
            </a:r>
          </a:p>
        </p:txBody>
      </p:sp>
    </p:spTree>
    <p:extLst>
      <p:ext uri="{BB962C8B-B14F-4D97-AF65-F5344CB8AC3E}">
        <p14:creationId xmlns:p14="http://schemas.microsoft.com/office/powerpoint/2010/main" val="268978261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629</Words>
  <Application>Microsoft Macintosh PowerPoint</Application>
  <PresentationFormat>On-screen Show (4:3)</PresentationFormat>
  <Paragraphs>784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Default Design</vt:lpstr>
      <vt:lpstr>Build Heap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Nguyen, Nicholas</cp:lastModifiedBy>
  <cp:revision>41</cp:revision>
  <dcterms:created xsi:type="dcterms:W3CDTF">2006-03-17T02:26:05Z</dcterms:created>
  <dcterms:modified xsi:type="dcterms:W3CDTF">2024-03-27T18:30:42Z</dcterms:modified>
</cp:coreProperties>
</file>