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19" autoAdjust="0"/>
    <p:restoredTop sz="94719"/>
  </p:normalViewPr>
  <p:slideViewPr>
    <p:cSldViewPr>
      <p:cViewPr varScale="1">
        <p:scale>
          <a:sx n="148" d="100"/>
          <a:sy n="148" d="100"/>
        </p:scale>
        <p:origin x="22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28880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45, 38, 34, 16, 35, 41, 39, 44, 65, 63, 55, 64, 72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      The height is 4. On level 2, there are nodes 34, 41, 63, and 72.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63382" y="3556000"/>
            <a:ext cx="36022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	((48 – (7 % 2)) / 24) * ((18 – (5 * 2)) + 12)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	48, 7, 2, %, -, 24, /, 5, 2, *, 12, +, 18, -, *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 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    39.16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47F33-A89B-6D5E-A50F-D84816F1C2B2}"/>
              </a:ext>
            </a:extLst>
          </p:cNvPr>
          <p:cNvSpPr txBox="1"/>
          <p:nvPr/>
        </p:nvSpPr>
        <p:spPr>
          <a:xfrm>
            <a:off x="1532469" y="1828799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  <a:p>
            <a:r>
              <a:rPr lang="en-US" dirty="0"/>
              <a:t>73</a:t>
            </a:r>
          </a:p>
          <a:p>
            <a:r>
              <a:rPr lang="en-US" dirty="0"/>
              <a:t>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174FF-9255-68D4-6ACF-E4019970BABD}"/>
              </a:ext>
            </a:extLst>
          </p:cNvPr>
          <p:cNvSpPr txBox="1"/>
          <p:nvPr/>
        </p:nvSpPr>
        <p:spPr>
          <a:xfrm>
            <a:off x="1535106" y="2734270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9F20E-305C-E1CE-CB7A-A7B91FDAA775}"/>
              </a:ext>
            </a:extLst>
          </p:cNvPr>
          <p:cNvSpPr txBox="1"/>
          <p:nvPr/>
        </p:nvSpPr>
        <p:spPr>
          <a:xfrm>
            <a:off x="1524001" y="3645197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994DE-127C-FFC1-5BCD-71BCF000185A}"/>
              </a:ext>
            </a:extLst>
          </p:cNvPr>
          <p:cNvSpPr txBox="1"/>
          <p:nvPr/>
        </p:nvSpPr>
        <p:spPr>
          <a:xfrm>
            <a:off x="1513337" y="4552258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77549-4CE0-2B6F-6A6E-F97AB165E366}"/>
              </a:ext>
            </a:extLst>
          </p:cNvPr>
          <p:cNvSpPr txBox="1"/>
          <p:nvPr/>
        </p:nvSpPr>
        <p:spPr>
          <a:xfrm>
            <a:off x="1516692" y="5486400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FF1AA-4D7A-7CAC-86C1-007DEBAF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07475"/>
            <a:ext cx="4275609" cy="2808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496</Words>
  <Application>Microsoft Macintosh PowerPoint</Application>
  <PresentationFormat>On-screen Show (4:3)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Nguyen, Nicholas</cp:lastModifiedBy>
  <cp:revision>24</cp:revision>
  <cp:lastPrinted>2016-04-12T17:35:20Z</cp:lastPrinted>
  <dcterms:created xsi:type="dcterms:W3CDTF">2006-11-01T05:42:40Z</dcterms:created>
  <dcterms:modified xsi:type="dcterms:W3CDTF">2024-03-18T23:57:47Z</dcterms:modified>
</cp:coreProperties>
</file>