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98" y="-3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65100" algn="l" rtl="0">
              <a:lnSpc>
                <a:spcPct val="110000"/>
              </a:lnSpc>
              <a:spcBef>
                <a:spcPts val="0"/>
              </a:spcBef>
              <a:spcAft>
                <a:spcPts val="0"/>
              </a:spcAft>
              <a:buClr>
                <a:srgbClr val="000000"/>
              </a:buClr>
              <a:buSzPts val="1400"/>
              <a:buChar char="•"/>
            </a:pPr>
            <a:r>
              <a:rPr lang="en-US" sz="1400">
                <a:solidFill>
                  <a:srgbClr val="000000"/>
                </a:solidFill>
                <a:latin typeface="Rockwell"/>
                <a:ea typeface="Rockwell"/>
                <a:cs typeface="Rockwell"/>
                <a:sym typeface="Rockwell"/>
              </a:rPr>
              <a:t>Opioids are medicine that are prescribed by doctors to treat severe pain, but also include some illegal drugs such as heroin.  While the benefit is pain relief, there is also the possibility that they will become highly addictive and can lead to patients abusing the drugs.  The increase in opioid prescriptions led to misuse and on October 26 2017 the Acting HHS Secretary declared a Public Health emergency</a:t>
            </a:r>
            <a:endParaRPr sz="1400">
              <a:solidFill>
                <a:srgbClr val="000000"/>
              </a:solidFill>
            </a:endParaRPr>
          </a:p>
        </p:txBody>
      </p:sp>
      <p:sp>
        <p:nvSpPr>
          <p:cNvPr id="147" name="Google Shape;14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171450" lvl="0" indent="-171450" algn="l" rtl="0">
              <a:lnSpc>
                <a:spcPct val="120000"/>
              </a:lnSpc>
              <a:spcBef>
                <a:spcPts val="0"/>
              </a:spcBef>
              <a:spcAft>
                <a:spcPts val="0"/>
              </a:spcAft>
              <a:buClr>
                <a:schemeClr val="dk1"/>
              </a:buClr>
              <a:buSzPts val="1500"/>
              <a:buChar char="•"/>
            </a:pPr>
            <a:r>
              <a:rPr lang="en-US" sz="1500">
                <a:latin typeface="Rockwell"/>
                <a:ea typeface="Rockwell"/>
                <a:cs typeface="Rockwell"/>
                <a:sym typeface="Rockwell"/>
              </a:rPr>
              <a:t>Check Descriptive Statistics and insights from Historical Data</a:t>
            </a:r>
            <a:endParaRPr sz="1500">
              <a:latin typeface="Rockwell"/>
              <a:ea typeface="Rockwell"/>
              <a:cs typeface="Rockwell"/>
              <a:sym typeface="Rockwell"/>
            </a:endParaRPr>
          </a:p>
          <a:p>
            <a:pPr marL="171450" lvl="0" indent="-152400" algn="l" rtl="0">
              <a:lnSpc>
                <a:spcPct val="120000"/>
              </a:lnSpc>
              <a:spcBef>
                <a:spcPts val="750"/>
              </a:spcBef>
              <a:spcAft>
                <a:spcPts val="0"/>
              </a:spcAft>
              <a:buClr>
                <a:srgbClr val="000000"/>
              </a:buClr>
              <a:buSzPts val="1500"/>
              <a:buFont typeface="Rockwell"/>
              <a:buChar char="•"/>
            </a:pPr>
            <a:r>
              <a:rPr lang="en-US" sz="1500">
                <a:solidFill>
                  <a:srgbClr val="000000"/>
                </a:solidFill>
                <a:highlight>
                  <a:srgbClr val="FFFFFF"/>
                </a:highlight>
                <a:latin typeface="Rockwell"/>
                <a:ea typeface="Rockwell"/>
                <a:cs typeface="Rockwell"/>
                <a:sym typeface="Rockwell"/>
              </a:rPr>
              <a:t>Henry J Kaiser Family Foundation data as source for the death data </a:t>
            </a:r>
            <a:endParaRPr sz="1500">
              <a:solidFill>
                <a:srgbClr val="000000"/>
              </a:solidFill>
              <a:highlight>
                <a:srgbClr val="FFFFFF"/>
              </a:highlight>
              <a:latin typeface="Rockwell"/>
              <a:ea typeface="Rockwell"/>
              <a:cs typeface="Rockwell"/>
              <a:sym typeface="Rockwell"/>
            </a:endParaRPr>
          </a:p>
          <a:p>
            <a:pPr marL="171450" lvl="0" indent="-152400" algn="l" rtl="0">
              <a:lnSpc>
                <a:spcPct val="120000"/>
              </a:lnSpc>
              <a:spcBef>
                <a:spcPts val="750"/>
              </a:spcBef>
              <a:spcAft>
                <a:spcPts val="0"/>
              </a:spcAft>
              <a:buClr>
                <a:srgbClr val="000000"/>
              </a:buClr>
              <a:buSzPts val="1500"/>
              <a:buFont typeface="Rockwell"/>
              <a:buChar char="•"/>
            </a:pPr>
            <a:r>
              <a:rPr lang="en-US" sz="1500">
                <a:solidFill>
                  <a:srgbClr val="000000"/>
                </a:solidFill>
                <a:highlight>
                  <a:srgbClr val="FFFFFF"/>
                </a:highlight>
                <a:latin typeface="Rockwell"/>
                <a:ea typeface="Rockwell"/>
                <a:cs typeface="Rockwell"/>
                <a:sym typeface="Rockwell"/>
              </a:rPr>
              <a:t>Type of Opioid:  different categories: natural and semisynthetic,  synthetic opioids (tramadol, fentanyl), methadone, Heroin</a:t>
            </a:r>
            <a:endParaRPr sz="1500">
              <a:solidFill>
                <a:srgbClr val="000000"/>
              </a:solidFill>
              <a:highlight>
                <a:srgbClr val="FFFFFF"/>
              </a:highlight>
              <a:latin typeface="Rockwell"/>
              <a:ea typeface="Rockwell"/>
              <a:cs typeface="Rockwell"/>
              <a:sym typeface="Rockwell"/>
            </a:endParaRPr>
          </a:p>
          <a:p>
            <a:pPr marL="171450" lvl="0" indent="-152400" algn="l" rtl="0">
              <a:lnSpc>
                <a:spcPct val="120000"/>
              </a:lnSpc>
              <a:spcBef>
                <a:spcPts val="750"/>
              </a:spcBef>
              <a:spcAft>
                <a:spcPts val="0"/>
              </a:spcAft>
              <a:buClr>
                <a:srgbClr val="000000"/>
              </a:buClr>
              <a:buSzPts val="1500"/>
              <a:buFont typeface="Rockwell"/>
              <a:buChar char="•"/>
            </a:pPr>
            <a:r>
              <a:rPr lang="en-US" sz="1500">
                <a:solidFill>
                  <a:srgbClr val="000000"/>
                </a:solidFill>
                <a:highlight>
                  <a:srgbClr val="FFFFFF"/>
                </a:highlight>
                <a:latin typeface="Rockwell"/>
                <a:ea typeface="Rockwell"/>
                <a:cs typeface="Rockwell"/>
                <a:sym typeface="Rockwell"/>
              </a:rPr>
              <a:t>How the Prescriber rate changes from 2010-2015 , like increase / decrease. </a:t>
            </a:r>
            <a:endParaRPr sz="1500">
              <a:solidFill>
                <a:srgbClr val="000000"/>
              </a:solidFill>
              <a:highlight>
                <a:srgbClr val="FFFFFF"/>
              </a:highlight>
              <a:latin typeface="Rockwell"/>
              <a:ea typeface="Rockwell"/>
              <a:cs typeface="Rockwell"/>
              <a:sym typeface="Rockwell"/>
            </a:endParaRPr>
          </a:p>
        </p:txBody>
      </p:sp>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000000"/>
              </a:solidFill>
            </a:endParaRPr>
          </a:p>
        </p:txBody>
      </p:sp>
      <p:sp>
        <p:nvSpPr>
          <p:cNvPr id="160" name="Google Shape;16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196452" y="841772"/>
            <a:ext cx="6751097" cy="17907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3600"/>
              <a:buFont typeface="Bookman Old Style"/>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196452" y="2701528"/>
            <a:ext cx="6751097" cy="1241822"/>
          </a:xfrm>
          <a:prstGeom prst="rect">
            <a:avLst/>
          </a:prstGeom>
          <a:noFill/>
          <a:ln>
            <a:noFill/>
          </a:ln>
        </p:spPr>
        <p:txBody>
          <a:bodyPr spcFirstLastPara="1" wrap="square" lIns="91425" tIns="45700" rIns="91425" bIns="45700" anchor="t" anchorCtr="0"/>
          <a:lstStyle>
            <a:lvl1pPr lvl="0" algn="ctr">
              <a:lnSpc>
                <a:spcPct val="120000"/>
              </a:lnSpc>
              <a:spcBef>
                <a:spcPts val="750"/>
              </a:spcBef>
              <a:spcAft>
                <a:spcPts val="0"/>
              </a:spcAft>
              <a:buClr>
                <a:schemeClr val="lt1"/>
              </a:buClr>
              <a:buSzPts val="1800"/>
              <a:buNone/>
              <a:defRPr sz="1800"/>
            </a:lvl1pPr>
            <a:lvl2pPr lvl="1" algn="ctr">
              <a:lnSpc>
                <a:spcPct val="120000"/>
              </a:lnSpc>
              <a:spcBef>
                <a:spcPts val="375"/>
              </a:spcBef>
              <a:spcAft>
                <a:spcPts val="0"/>
              </a:spcAft>
              <a:buClr>
                <a:schemeClr val="lt1"/>
              </a:buClr>
              <a:buSzPts val="1500"/>
              <a:buNone/>
              <a:defRPr sz="1500"/>
            </a:lvl2pPr>
            <a:lvl3pPr lvl="2" algn="ctr">
              <a:lnSpc>
                <a:spcPct val="120000"/>
              </a:lnSpc>
              <a:spcBef>
                <a:spcPts val="375"/>
              </a:spcBef>
              <a:spcAft>
                <a:spcPts val="0"/>
              </a:spcAft>
              <a:buClr>
                <a:schemeClr val="lt1"/>
              </a:buClr>
              <a:buSzPts val="1350"/>
              <a:buNone/>
              <a:defRPr sz="1350"/>
            </a:lvl3pPr>
            <a:lvl4pPr lvl="3" algn="ctr">
              <a:lnSpc>
                <a:spcPct val="120000"/>
              </a:lnSpc>
              <a:spcBef>
                <a:spcPts val="375"/>
              </a:spcBef>
              <a:spcAft>
                <a:spcPts val="0"/>
              </a:spcAft>
              <a:buClr>
                <a:schemeClr val="lt1"/>
              </a:buClr>
              <a:buSzPts val="1200"/>
              <a:buNone/>
              <a:defRPr sz="1200"/>
            </a:lvl4pPr>
            <a:lvl5pPr lvl="4" algn="ctr">
              <a:lnSpc>
                <a:spcPct val="120000"/>
              </a:lnSpc>
              <a:spcBef>
                <a:spcPts val="375"/>
              </a:spcBef>
              <a:spcAft>
                <a:spcPts val="0"/>
              </a:spcAft>
              <a:buClr>
                <a:schemeClr val="lt1"/>
              </a:buClr>
              <a:buSzPts val="1200"/>
              <a:buNone/>
              <a:defRPr sz="1200"/>
            </a:lvl5pPr>
            <a:lvl6pPr lvl="5" algn="ctr">
              <a:lnSpc>
                <a:spcPct val="120000"/>
              </a:lnSpc>
              <a:spcBef>
                <a:spcPts val="375"/>
              </a:spcBef>
              <a:spcAft>
                <a:spcPts val="0"/>
              </a:spcAft>
              <a:buClr>
                <a:schemeClr val="lt1"/>
              </a:buClr>
              <a:buSzPts val="1200"/>
              <a:buNone/>
              <a:defRPr sz="1200"/>
            </a:lvl6pPr>
            <a:lvl7pPr lvl="6" algn="ctr">
              <a:lnSpc>
                <a:spcPct val="120000"/>
              </a:lnSpc>
              <a:spcBef>
                <a:spcPts val="375"/>
              </a:spcBef>
              <a:spcAft>
                <a:spcPts val="0"/>
              </a:spcAft>
              <a:buClr>
                <a:schemeClr val="lt1"/>
              </a:buClr>
              <a:buSzPts val="1200"/>
              <a:buNone/>
              <a:defRPr sz="1200"/>
            </a:lvl7pPr>
            <a:lvl8pPr lvl="7" algn="ctr">
              <a:lnSpc>
                <a:spcPct val="120000"/>
              </a:lnSpc>
              <a:spcBef>
                <a:spcPts val="375"/>
              </a:spcBef>
              <a:spcAft>
                <a:spcPts val="0"/>
              </a:spcAft>
              <a:buClr>
                <a:schemeClr val="lt1"/>
              </a:buClr>
              <a:buSzPts val="1200"/>
              <a:buNone/>
              <a:defRPr sz="1200"/>
            </a:lvl8pPr>
            <a:lvl9pPr lvl="8" algn="ctr">
              <a:lnSpc>
                <a:spcPct val="120000"/>
              </a:lnSpc>
              <a:spcBef>
                <a:spcPts val="375"/>
              </a:spcBef>
              <a:spcAft>
                <a:spcPts val="0"/>
              </a:spcAft>
              <a:buClr>
                <a:schemeClr val="lt1"/>
              </a:buClr>
              <a:buSzPts val="1200"/>
              <a:buNone/>
              <a:defRPr sz="1200"/>
            </a:lvl9pPr>
          </a:lstStyle>
          <a:p>
            <a:endParaRPr/>
          </a:p>
        </p:txBody>
      </p:sp>
      <p:sp>
        <p:nvSpPr>
          <p:cNvPr id="19" name="Google Shape;19;p2"/>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85355" y="3217030"/>
            <a:ext cx="7775673" cy="614516"/>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2100"/>
              <a:buFont typeface="Bookman Old Style"/>
              <a:buNone/>
              <a:defRPr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685355" y="465991"/>
            <a:ext cx="7775673" cy="2534801"/>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lstStyle>
            <a:lvl1pPr marR="0" lvl="0" algn="ctr" rtl="0">
              <a:lnSpc>
                <a:spcPct val="120000"/>
              </a:lnSpc>
              <a:spcBef>
                <a:spcPts val="75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R="0" lvl="1" algn="l" rtl="0">
              <a:lnSpc>
                <a:spcPct val="120000"/>
              </a:lnSpc>
              <a:spcBef>
                <a:spcPts val="375"/>
              </a:spcBef>
              <a:spcAft>
                <a:spcPts val="0"/>
              </a:spcAft>
              <a:buClr>
                <a:schemeClr val="lt1"/>
              </a:buClr>
              <a:buSzPts val="2100"/>
              <a:buFont typeface="Arial"/>
              <a:buNone/>
              <a:defRPr sz="2100" b="0" i="0" u="none" strike="noStrike" cap="none">
                <a:solidFill>
                  <a:schemeClr val="lt1"/>
                </a:solidFill>
                <a:latin typeface="Rockwell"/>
                <a:ea typeface="Rockwell"/>
                <a:cs typeface="Rockwell"/>
                <a:sym typeface="Rockwell"/>
              </a:defRPr>
            </a:lvl2pPr>
            <a:lvl3pPr marR="0" lvl="2" algn="l" rtl="0">
              <a:lnSpc>
                <a:spcPct val="120000"/>
              </a:lnSpc>
              <a:spcBef>
                <a:spcPts val="37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R="0" lvl="3"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4pPr>
            <a:lvl5pPr marR="0" lvl="4"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5pPr>
            <a:lvl6pPr marR="0" lvl="5"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6pPr>
            <a:lvl7pPr marR="0" lvl="6"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7pPr>
            <a:lvl8pPr marR="0" lvl="7"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8pPr>
            <a:lvl9pPr marR="0" lvl="8"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9pPr>
          </a:lstStyle>
          <a:p>
            <a:endParaRPr/>
          </a:p>
        </p:txBody>
      </p:sp>
      <p:sp>
        <p:nvSpPr>
          <p:cNvPr id="76" name="Google Shape;76;p11"/>
          <p:cNvSpPr txBox="1">
            <a:spLocks noGrp="1"/>
          </p:cNvSpPr>
          <p:nvPr>
            <p:ph type="body" idx="1"/>
          </p:nvPr>
        </p:nvSpPr>
        <p:spPr>
          <a:xfrm>
            <a:off x="685346" y="3831546"/>
            <a:ext cx="7774499" cy="511854"/>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350"/>
              <a:buNone/>
              <a:defRPr sz="135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77" name="Google Shape;77;p11"/>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685346" y="457201"/>
            <a:ext cx="7765322" cy="2568644"/>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a:off x="685347" y="3153615"/>
            <a:ext cx="7765321" cy="1194140"/>
          </a:xfrm>
          <a:prstGeom prst="rect">
            <a:avLst/>
          </a:prstGeom>
          <a:noFill/>
          <a:ln>
            <a:noFill/>
          </a:ln>
        </p:spPr>
        <p:txBody>
          <a:bodyPr spcFirstLastPara="1" wrap="square" lIns="91425" tIns="45700" rIns="91425" bIns="45700" anchor="ctr" anchorCtr="0"/>
          <a:lstStyle>
            <a:lvl1pPr marL="457200" lvl="0" indent="-228600" algn="ctr">
              <a:lnSpc>
                <a:spcPct val="120000"/>
              </a:lnSpc>
              <a:spcBef>
                <a:spcPts val="750"/>
              </a:spcBef>
              <a:spcAft>
                <a:spcPts val="0"/>
              </a:spcAft>
              <a:buClr>
                <a:schemeClr val="lt1"/>
              </a:buClr>
              <a:buSzPts val="1200"/>
              <a:buNone/>
              <a:defRPr sz="120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83" name="Google Shape;83;p12"/>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084659" y="457200"/>
            <a:ext cx="6977064" cy="2244678"/>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1290484" y="2707524"/>
            <a:ext cx="6564224" cy="320109"/>
          </a:xfrm>
          <a:prstGeom prst="rect">
            <a:avLst/>
          </a:prstGeom>
          <a:noFill/>
          <a:ln>
            <a:noFill/>
          </a:ln>
        </p:spPr>
        <p:txBody>
          <a:bodyPr spcFirstLastPara="1" wrap="square" lIns="91425" tIns="45700" rIns="91425" bIns="45700" anchor="t" anchorCtr="0"/>
          <a:lstStyle>
            <a:lvl1pPr marL="457200" lvl="0" indent="-228600" algn="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89" name="Google Shape;89;p13"/>
          <p:cNvSpPr txBox="1">
            <a:spLocks noGrp="1"/>
          </p:cNvSpPr>
          <p:nvPr>
            <p:ph type="body" idx="2"/>
          </p:nvPr>
        </p:nvSpPr>
        <p:spPr>
          <a:xfrm>
            <a:off x="685345" y="3153616"/>
            <a:ext cx="7765322" cy="1189785"/>
          </a:xfrm>
          <a:prstGeom prst="rect">
            <a:avLst/>
          </a:prstGeom>
          <a:noFill/>
          <a:ln>
            <a:noFill/>
          </a:ln>
        </p:spPr>
        <p:txBody>
          <a:bodyPr spcFirstLastPara="1" wrap="square" lIns="91425" tIns="45700" rIns="91425" bIns="45700" anchor="ctr" anchorCtr="0"/>
          <a:lstStyle>
            <a:lvl1pPr marL="457200" lvl="0" indent="-228600" algn="ctr">
              <a:lnSpc>
                <a:spcPct val="120000"/>
              </a:lnSpc>
              <a:spcBef>
                <a:spcPts val="750"/>
              </a:spcBef>
              <a:spcAft>
                <a:spcPts val="0"/>
              </a:spcAft>
              <a:buClr>
                <a:schemeClr val="lt1"/>
              </a:buClr>
              <a:buSzPts val="1200"/>
              <a:buNone/>
              <a:defRPr sz="120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90" name="Google Shape;90;p13"/>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13"/>
          <p:cNvSpPr txBox="1"/>
          <p:nvPr/>
        </p:nvSpPr>
        <p:spPr>
          <a:xfrm>
            <a:off x="627459" y="551431"/>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lt1"/>
              </a:buClr>
              <a:buSzPts val="6000"/>
              <a:buFont typeface="Rockwell"/>
              <a:buNone/>
            </a:pPr>
            <a:r>
              <a:rPr lang="en-US" sz="6000" b="0" cap="none">
                <a:solidFill>
                  <a:schemeClr val="lt1"/>
                </a:solidFill>
                <a:latin typeface="Rockwell"/>
                <a:ea typeface="Rockwell"/>
                <a:cs typeface="Rockwell"/>
                <a:sym typeface="Rockwell"/>
              </a:rPr>
              <a:t>“</a:t>
            </a:r>
            <a:endParaRPr/>
          </a:p>
        </p:txBody>
      </p:sp>
      <p:sp>
        <p:nvSpPr>
          <p:cNvPr id="94" name="Google Shape;94;p13"/>
          <p:cNvSpPr txBox="1"/>
          <p:nvPr/>
        </p:nvSpPr>
        <p:spPr>
          <a:xfrm>
            <a:off x="7993467" y="2229070"/>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lt1"/>
              </a:buClr>
              <a:buSzPts val="6000"/>
              <a:buFont typeface="Rockwell"/>
              <a:buNone/>
            </a:pPr>
            <a:r>
              <a:rPr lang="en-US" sz="6000" b="0" cap="none">
                <a:solidFill>
                  <a:schemeClr val="lt1"/>
                </a:solidFill>
                <a:latin typeface="Rockwell"/>
                <a:ea typeface="Rockwell"/>
                <a:cs typeface="Rockwell"/>
                <a:sym typeface="Rockwel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685355" y="1595207"/>
            <a:ext cx="7766495" cy="1883876"/>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4"/>
          <p:cNvSpPr txBox="1">
            <a:spLocks noGrp="1"/>
          </p:cNvSpPr>
          <p:nvPr>
            <p:ph type="body" idx="1"/>
          </p:nvPr>
        </p:nvSpPr>
        <p:spPr>
          <a:xfrm>
            <a:off x="685346" y="3487917"/>
            <a:ext cx="7765322" cy="855483"/>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200"/>
              <a:buNone/>
              <a:defRPr sz="120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98" name="Google Shape;98;p14"/>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4"/>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4"/>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685345" y="457201"/>
            <a:ext cx="7765322" cy="994172"/>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5"/>
          <p:cNvSpPr txBox="1">
            <a:spLocks noGrp="1"/>
          </p:cNvSpPr>
          <p:nvPr>
            <p:ph type="body" idx="1"/>
          </p:nvPr>
        </p:nvSpPr>
        <p:spPr>
          <a:xfrm>
            <a:off x="685346" y="1566240"/>
            <a:ext cx="2474217" cy="617479"/>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750"/>
              </a:spcBef>
              <a:spcAft>
                <a:spcPts val="0"/>
              </a:spcAft>
              <a:buClr>
                <a:schemeClr val="lt1"/>
              </a:buClr>
              <a:buSzPts val="1800"/>
              <a:buNone/>
              <a:defRPr sz="1800" b="0">
                <a:solidFill>
                  <a:schemeClr val="lt1"/>
                </a:solidFill>
              </a:defRPr>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104" name="Google Shape;104;p15"/>
          <p:cNvSpPr txBox="1">
            <a:spLocks noGrp="1"/>
          </p:cNvSpPr>
          <p:nvPr>
            <p:ph type="body" idx="2"/>
          </p:nvPr>
        </p:nvSpPr>
        <p:spPr>
          <a:xfrm>
            <a:off x="685346" y="2183718"/>
            <a:ext cx="2474217" cy="2159682"/>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900"/>
              <a:buNone/>
              <a:defRPr sz="900"/>
            </a:lvl2pPr>
            <a:lvl3pPr marL="1371600" lvl="2" indent="-228600" algn="l">
              <a:lnSpc>
                <a:spcPct val="120000"/>
              </a:lnSpc>
              <a:spcBef>
                <a:spcPts val="375"/>
              </a:spcBef>
              <a:spcAft>
                <a:spcPts val="0"/>
              </a:spcAft>
              <a:buClr>
                <a:schemeClr val="lt1"/>
              </a:buClr>
              <a:buSzPts val="750"/>
              <a:buNone/>
              <a:defRPr sz="750"/>
            </a:lvl3pPr>
            <a:lvl4pPr marL="1828800" lvl="3" indent="-228600" algn="l">
              <a:lnSpc>
                <a:spcPct val="120000"/>
              </a:lnSpc>
              <a:spcBef>
                <a:spcPts val="375"/>
              </a:spcBef>
              <a:spcAft>
                <a:spcPts val="0"/>
              </a:spcAft>
              <a:buClr>
                <a:schemeClr val="lt1"/>
              </a:buClr>
              <a:buSzPts val="675"/>
              <a:buNone/>
              <a:defRPr sz="675"/>
            </a:lvl4pPr>
            <a:lvl5pPr marL="2286000" lvl="4" indent="-228600" algn="l">
              <a:lnSpc>
                <a:spcPct val="120000"/>
              </a:lnSpc>
              <a:spcBef>
                <a:spcPts val="375"/>
              </a:spcBef>
              <a:spcAft>
                <a:spcPts val="0"/>
              </a:spcAft>
              <a:buClr>
                <a:schemeClr val="lt1"/>
              </a:buClr>
              <a:buSzPts val="675"/>
              <a:buNone/>
              <a:defRPr sz="675"/>
            </a:lvl5pPr>
            <a:lvl6pPr marL="2743200" lvl="5" indent="-228600" algn="l">
              <a:lnSpc>
                <a:spcPct val="120000"/>
              </a:lnSpc>
              <a:spcBef>
                <a:spcPts val="375"/>
              </a:spcBef>
              <a:spcAft>
                <a:spcPts val="0"/>
              </a:spcAft>
              <a:buClr>
                <a:schemeClr val="lt1"/>
              </a:buClr>
              <a:buSzPts val="675"/>
              <a:buNone/>
              <a:defRPr sz="675"/>
            </a:lvl6pPr>
            <a:lvl7pPr marL="3200400" lvl="6" indent="-228600" algn="l">
              <a:lnSpc>
                <a:spcPct val="120000"/>
              </a:lnSpc>
              <a:spcBef>
                <a:spcPts val="375"/>
              </a:spcBef>
              <a:spcAft>
                <a:spcPts val="0"/>
              </a:spcAft>
              <a:buClr>
                <a:schemeClr val="lt1"/>
              </a:buClr>
              <a:buSzPts val="675"/>
              <a:buNone/>
              <a:defRPr sz="675"/>
            </a:lvl7pPr>
            <a:lvl8pPr marL="3657600" lvl="7" indent="-228600" algn="l">
              <a:lnSpc>
                <a:spcPct val="120000"/>
              </a:lnSpc>
              <a:spcBef>
                <a:spcPts val="375"/>
              </a:spcBef>
              <a:spcAft>
                <a:spcPts val="0"/>
              </a:spcAft>
              <a:buClr>
                <a:schemeClr val="lt1"/>
              </a:buClr>
              <a:buSzPts val="675"/>
              <a:buNone/>
              <a:defRPr sz="675"/>
            </a:lvl8pPr>
            <a:lvl9pPr marL="4114800" lvl="8" indent="-228600" algn="l">
              <a:lnSpc>
                <a:spcPct val="120000"/>
              </a:lnSpc>
              <a:spcBef>
                <a:spcPts val="375"/>
              </a:spcBef>
              <a:spcAft>
                <a:spcPts val="0"/>
              </a:spcAft>
              <a:buClr>
                <a:schemeClr val="lt1"/>
              </a:buClr>
              <a:buSzPts val="675"/>
              <a:buNone/>
              <a:defRPr sz="675"/>
            </a:lvl9pPr>
          </a:lstStyle>
          <a:p>
            <a:endParaRPr/>
          </a:p>
        </p:txBody>
      </p:sp>
      <p:sp>
        <p:nvSpPr>
          <p:cNvPr id="105" name="Google Shape;105;p15"/>
          <p:cNvSpPr txBox="1">
            <a:spLocks noGrp="1"/>
          </p:cNvSpPr>
          <p:nvPr>
            <p:ph type="body" idx="3"/>
          </p:nvPr>
        </p:nvSpPr>
        <p:spPr>
          <a:xfrm>
            <a:off x="3333658" y="1566240"/>
            <a:ext cx="2473919" cy="617478"/>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750"/>
              </a:spcBef>
              <a:spcAft>
                <a:spcPts val="0"/>
              </a:spcAft>
              <a:buClr>
                <a:schemeClr val="lt1"/>
              </a:buClr>
              <a:buSzPts val="1800"/>
              <a:buNone/>
              <a:defRPr sz="1800" b="0">
                <a:solidFill>
                  <a:schemeClr val="lt1"/>
                </a:solidFill>
              </a:defRPr>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106" name="Google Shape;106;p15"/>
          <p:cNvSpPr txBox="1">
            <a:spLocks noGrp="1"/>
          </p:cNvSpPr>
          <p:nvPr>
            <p:ph type="body" idx="4"/>
          </p:nvPr>
        </p:nvSpPr>
        <p:spPr>
          <a:xfrm>
            <a:off x="3333659" y="2183718"/>
            <a:ext cx="2474866" cy="2159682"/>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900"/>
              <a:buNone/>
              <a:defRPr sz="900"/>
            </a:lvl2pPr>
            <a:lvl3pPr marL="1371600" lvl="2" indent="-228600" algn="l">
              <a:lnSpc>
                <a:spcPct val="120000"/>
              </a:lnSpc>
              <a:spcBef>
                <a:spcPts val="375"/>
              </a:spcBef>
              <a:spcAft>
                <a:spcPts val="0"/>
              </a:spcAft>
              <a:buClr>
                <a:schemeClr val="lt1"/>
              </a:buClr>
              <a:buSzPts val="750"/>
              <a:buNone/>
              <a:defRPr sz="750"/>
            </a:lvl3pPr>
            <a:lvl4pPr marL="1828800" lvl="3" indent="-228600" algn="l">
              <a:lnSpc>
                <a:spcPct val="120000"/>
              </a:lnSpc>
              <a:spcBef>
                <a:spcPts val="375"/>
              </a:spcBef>
              <a:spcAft>
                <a:spcPts val="0"/>
              </a:spcAft>
              <a:buClr>
                <a:schemeClr val="lt1"/>
              </a:buClr>
              <a:buSzPts val="675"/>
              <a:buNone/>
              <a:defRPr sz="675"/>
            </a:lvl4pPr>
            <a:lvl5pPr marL="2286000" lvl="4" indent="-228600" algn="l">
              <a:lnSpc>
                <a:spcPct val="120000"/>
              </a:lnSpc>
              <a:spcBef>
                <a:spcPts val="375"/>
              </a:spcBef>
              <a:spcAft>
                <a:spcPts val="0"/>
              </a:spcAft>
              <a:buClr>
                <a:schemeClr val="lt1"/>
              </a:buClr>
              <a:buSzPts val="675"/>
              <a:buNone/>
              <a:defRPr sz="675"/>
            </a:lvl5pPr>
            <a:lvl6pPr marL="2743200" lvl="5" indent="-228600" algn="l">
              <a:lnSpc>
                <a:spcPct val="120000"/>
              </a:lnSpc>
              <a:spcBef>
                <a:spcPts val="375"/>
              </a:spcBef>
              <a:spcAft>
                <a:spcPts val="0"/>
              </a:spcAft>
              <a:buClr>
                <a:schemeClr val="lt1"/>
              </a:buClr>
              <a:buSzPts val="675"/>
              <a:buNone/>
              <a:defRPr sz="675"/>
            </a:lvl6pPr>
            <a:lvl7pPr marL="3200400" lvl="6" indent="-228600" algn="l">
              <a:lnSpc>
                <a:spcPct val="120000"/>
              </a:lnSpc>
              <a:spcBef>
                <a:spcPts val="375"/>
              </a:spcBef>
              <a:spcAft>
                <a:spcPts val="0"/>
              </a:spcAft>
              <a:buClr>
                <a:schemeClr val="lt1"/>
              </a:buClr>
              <a:buSzPts val="675"/>
              <a:buNone/>
              <a:defRPr sz="675"/>
            </a:lvl7pPr>
            <a:lvl8pPr marL="3657600" lvl="7" indent="-228600" algn="l">
              <a:lnSpc>
                <a:spcPct val="120000"/>
              </a:lnSpc>
              <a:spcBef>
                <a:spcPts val="375"/>
              </a:spcBef>
              <a:spcAft>
                <a:spcPts val="0"/>
              </a:spcAft>
              <a:buClr>
                <a:schemeClr val="lt1"/>
              </a:buClr>
              <a:buSzPts val="675"/>
              <a:buNone/>
              <a:defRPr sz="675"/>
            </a:lvl8pPr>
            <a:lvl9pPr marL="4114800" lvl="8" indent="-228600" algn="l">
              <a:lnSpc>
                <a:spcPct val="120000"/>
              </a:lnSpc>
              <a:spcBef>
                <a:spcPts val="375"/>
              </a:spcBef>
              <a:spcAft>
                <a:spcPts val="0"/>
              </a:spcAft>
              <a:buClr>
                <a:schemeClr val="lt1"/>
              </a:buClr>
              <a:buSzPts val="675"/>
              <a:buNone/>
              <a:defRPr sz="675"/>
            </a:lvl9pPr>
          </a:lstStyle>
          <a:p>
            <a:endParaRPr/>
          </a:p>
        </p:txBody>
      </p:sp>
      <p:sp>
        <p:nvSpPr>
          <p:cNvPr id="107" name="Google Shape;107;p15"/>
          <p:cNvSpPr txBox="1">
            <a:spLocks noGrp="1"/>
          </p:cNvSpPr>
          <p:nvPr>
            <p:ph type="body" idx="5"/>
          </p:nvPr>
        </p:nvSpPr>
        <p:spPr>
          <a:xfrm>
            <a:off x="5979974" y="1566240"/>
            <a:ext cx="2468408" cy="617478"/>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750"/>
              </a:spcBef>
              <a:spcAft>
                <a:spcPts val="0"/>
              </a:spcAft>
              <a:buClr>
                <a:schemeClr val="lt1"/>
              </a:buClr>
              <a:buSzPts val="1800"/>
              <a:buNone/>
              <a:defRPr sz="1800" b="0">
                <a:solidFill>
                  <a:schemeClr val="lt1"/>
                </a:solidFill>
              </a:defRPr>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108" name="Google Shape;108;p15"/>
          <p:cNvSpPr txBox="1">
            <a:spLocks noGrp="1"/>
          </p:cNvSpPr>
          <p:nvPr>
            <p:ph type="body" idx="6"/>
          </p:nvPr>
        </p:nvSpPr>
        <p:spPr>
          <a:xfrm>
            <a:off x="5982260" y="2183718"/>
            <a:ext cx="2468408" cy="2159682"/>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900"/>
              <a:buNone/>
              <a:defRPr sz="900"/>
            </a:lvl2pPr>
            <a:lvl3pPr marL="1371600" lvl="2" indent="-228600" algn="l">
              <a:lnSpc>
                <a:spcPct val="120000"/>
              </a:lnSpc>
              <a:spcBef>
                <a:spcPts val="375"/>
              </a:spcBef>
              <a:spcAft>
                <a:spcPts val="0"/>
              </a:spcAft>
              <a:buClr>
                <a:schemeClr val="lt1"/>
              </a:buClr>
              <a:buSzPts val="750"/>
              <a:buNone/>
              <a:defRPr sz="750"/>
            </a:lvl3pPr>
            <a:lvl4pPr marL="1828800" lvl="3" indent="-228600" algn="l">
              <a:lnSpc>
                <a:spcPct val="120000"/>
              </a:lnSpc>
              <a:spcBef>
                <a:spcPts val="375"/>
              </a:spcBef>
              <a:spcAft>
                <a:spcPts val="0"/>
              </a:spcAft>
              <a:buClr>
                <a:schemeClr val="lt1"/>
              </a:buClr>
              <a:buSzPts val="675"/>
              <a:buNone/>
              <a:defRPr sz="675"/>
            </a:lvl4pPr>
            <a:lvl5pPr marL="2286000" lvl="4" indent="-228600" algn="l">
              <a:lnSpc>
                <a:spcPct val="120000"/>
              </a:lnSpc>
              <a:spcBef>
                <a:spcPts val="375"/>
              </a:spcBef>
              <a:spcAft>
                <a:spcPts val="0"/>
              </a:spcAft>
              <a:buClr>
                <a:schemeClr val="lt1"/>
              </a:buClr>
              <a:buSzPts val="675"/>
              <a:buNone/>
              <a:defRPr sz="675"/>
            </a:lvl5pPr>
            <a:lvl6pPr marL="2743200" lvl="5" indent="-228600" algn="l">
              <a:lnSpc>
                <a:spcPct val="120000"/>
              </a:lnSpc>
              <a:spcBef>
                <a:spcPts val="375"/>
              </a:spcBef>
              <a:spcAft>
                <a:spcPts val="0"/>
              </a:spcAft>
              <a:buClr>
                <a:schemeClr val="lt1"/>
              </a:buClr>
              <a:buSzPts val="675"/>
              <a:buNone/>
              <a:defRPr sz="675"/>
            </a:lvl6pPr>
            <a:lvl7pPr marL="3200400" lvl="6" indent="-228600" algn="l">
              <a:lnSpc>
                <a:spcPct val="120000"/>
              </a:lnSpc>
              <a:spcBef>
                <a:spcPts val="375"/>
              </a:spcBef>
              <a:spcAft>
                <a:spcPts val="0"/>
              </a:spcAft>
              <a:buClr>
                <a:schemeClr val="lt1"/>
              </a:buClr>
              <a:buSzPts val="675"/>
              <a:buNone/>
              <a:defRPr sz="675"/>
            </a:lvl7pPr>
            <a:lvl8pPr marL="3657600" lvl="7" indent="-228600" algn="l">
              <a:lnSpc>
                <a:spcPct val="120000"/>
              </a:lnSpc>
              <a:spcBef>
                <a:spcPts val="375"/>
              </a:spcBef>
              <a:spcAft>
                <a:spcPts val="0"/>
              </a:spcAft>
              <a:buClr>
                <a:schemeClr val="lt1"/>
              </a:buClr>
              <a:buSzPts val="675"/>
              <a:buNone/>
              <a:defRPr sz="675"/>
            </a:lvl8pPr>
            <a:lvl9pPr marL="4114800" lvl="8" indent="-228600" algn="l">
              <a:lnSpc>
                <a:spcPct val="120000"/>
              </a:lnSpc>
              <a:spcBef>
                <a:spcPts val="375"/>
              </a:spcBef>
              <a:spcAft>
                <a:spcPts val="0"/>
              </a:spcAft>
              <a:buClr>
                <a:schemeClr val="lt1"/>
              </a:buClr>
              <a:buSzPts val="675"/>
              <a:buNone/>
              <a:defRPr sz="675"/>
            </a:lvl9pPr>
          </a:lstStyle>
          <a:p>
            <a:endParaRPr/>
          </a:p>
        </p:txBody>
      </p:sp>
      <p:sp>
        <p:nvSpPr>
          <p:cNvPr id="109" name="Google Shape;109;p15"/>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5"/>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5"/>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685346" y="457201"/>
            <a:ext cx="7765322" cy="994172"/>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6"/>
          <p:cNvSpPr txBox="1">
            <a:spLocks noGrp="1"/>
          </p:cNvSpPr>
          <p:nvPr>
            <p:ph type="body" idx="1"/>
          </p:nvPr>
        </p:nvSpPr>
        <p:spPr>
          <a:xfrm>
            <a:off x="685347" y="3146924"/>
            <a:ext cx="2474216" cy="432197"/>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750"/>
              </a:spcBef>
              <a:spcAft>
                <a:spcPts val="0"/>
              </a:spcAft>
              <a:buClr>
                <a:schemeClr val="lt1"/>
              </a:buClr>
              <a:buSzPts val="1500"/>
              <a:buNone/>
              <a:defRPr sz="1500" b="0">
                <a:solidFill>
                  <a:schemeClr val="lt1"/>
                </a:solidFill>
              </a:defRPr>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115" name="Google Shape;115;p16"/>
          <p:cNvSpPr>
            <a:spLocks noGrp="1"/>
          </p:cNvSpPr>
          <p:nvPr>
            <p:ph type="pic" idx="2"/>
          </p:nvPr>
        </p:nvSpPr>
        <p:spPr>
          <a:xfrm>
            <a:off x="819015" y="1724240"/>
            <a:ext cx="2205038" cy="1143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lstStyle>
            <a:lvl1pPr marR="0" lvl="0" algn="ctr" rtl="0">
              <a:lnSpc>
                <a:spcPct val="120000"/>
              </a:lnSpc>
              <a:spcBef>
                <a:spcPts val="750"/>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1pPr>
            <a:lvl2pPr marR="0" lvl="1"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2pPr>
            <a:lvl3pPr marR="0" lvl="2"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3pPr>
            <a:lvl4pPr marR="0" lvl="3"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R="0" lvl="4"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R="0" lvl="5"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6pPr>
            <a:lvl7pPr marR="0" lvl="6"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7pPr>
            <a:lvl8pPr marR="0" lvl="7"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8pPr>
            <a:lvl9pPr marR="0" lvl="8"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116" name="Google Shape;116;p16"/>
          <p:cNvSpPr txBox="1">
            <a:spLocks noGrp="1"/>
          </p:cNvSpPr>
          <p:nvPr>
            <p:ph type="body" idx="3"/>
          </p:nvPr>
        </p:nvSpPr>
        <p:spPr>
          <a:xfrm>
            <a:off x="685347" y="3579121"/>
            <a:ext cx="2474216" cy="764279"/>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900"/>
              <a:buNone/>
              <a:defRPr sz="900"/>
            </a:lvl2pPr>
            <a:lvl3pPr marL="1371600" lvl="2" indent="-228600" algn="l">
              <a:lnSpc>
                <a:spcPct val="120000"/>
              </a:lnSpc>
              <a:spcBef>
                <a:spcPts val="375"/>
              </a:spcBef>
              <a:spcAft>
                <a:spcPts val="0"/>
              </a:spcAft>
              <a:buClr>
                <a:schemeClr val="lt1"/>
              </a:buClr>
              <a:buSzPts val="750"/>
              <a:buNone/>
              <a:defRPr sz="750"/>
            </a:lvl3pPr>
            <a:lvl4pPr marL="1828800" lvl="3" indent="-228600" algn="l">
              <a:lnSpc>
                <a:spcPct val="120000"/>
              </a:lnSpc>
              <a:spcBef>
                <a:spcPts val="375"/>
              </a:spcBef>
              <a:spcAft>
                <a:spcPts val="0"/>
              </a:spcAft>
              <a:buClr>
                <a:schemeClr val="lt1"/>
              </a:buClr>
              <a:buSzPts val="675"/>
              <a:buNone/>
              <a:defRPr sz="675"/>
            </a:lvl4pPr>
            <a:lvl5pPr marL="2286000" lvl="4" indent="-228600" algn="l">
              <a:lnSpc>
                <a:spcPct val="120000"/>
              </a:lnSpc>
              <a:spcBef>
                <a:spcPts val="375"/>
              </a:spcBef>
              <a:spcAft>
                <a:spcPts val="0"/>
              </a:spcAft>
              <a:buClr>
                <a:schemeClr val="lt1"/>
              </a:buClr>
              <a:buSzPts val="675"/>
              <a:buNone/>
              <a:defRPr sz="675"/>
            </a:lvl5pPr>
            <a:lvl6pPr marL="2743200" lvl="5" indent="-228600" algn="l">
              <a:lnSpc>
                <a:spcPct val="120000"/>
              </a:lnSpc>
              <a:spcBef>
                <a:spcPts val="375"/>
              </a:spcBef>
              <a:spcAft>
                <a:spcPts val="0"/>
              </a:spcAft>
              <a:buClr>
                <a:schemeClr val="lt1"/>
              </a:buClr>
              <a:buSzPts val="675"/>
              <a:buNone/>
              <a:defRPr sz="675"/>
            </a:lvl6pPr>
            <a:lvl7pPr marL="3200400" lvl="6" indent="-228600" algn="l">
              <a:lnSpc>
                <a:spcPct val="120000"/>
              </a:lnSpc>
              <a:spcBef>
                <a:spcPts val="375"/>
              </a:spcBef>
              <a:spcAft>
                <a:spcPts val="0"/>
              </a:spcAft>
              <a:buClr>
                <a:schemeClr val="lt1"/>
              </a:buClr>
              <a:buSzPts val="675"/>
              <a:buNone/>
              <a:defRPr sz="675"/>
            </a:lvl7pPr>
            <a:lvl8pPr marL="3657600" lvl="7" indent="-228600" algn="l">
              <a:lnSpc>
                <a:spcPct val="120000"/>
              </a:lnSpc>
              <a:spcBef>
                <a:spcPts val="375"/>
              </a:spcBef>
              <a:spcAft>
                <a:spcPts val="0"/>
              </a:spcAft>
              <a:buClr>
                <a:schemeClr val="lt1"/>
              </a:buClr>
              <a:buSzPts val="675"/>
              <a:buNone/>
              <a:defRPr sz="675"/>
            </a:lvl8pPr>
            <a:lvl9pPr marL="4114800" lvl="8" indent="-228600" algn="l">
              <a:lnSpc>
                <a:spcPct val="120000"/>
              </a:lnSpc>
              <a:spcBef>
                <a:spcPts val="375"/>
              </a:spcBef>
              <a:spcAft>
                <a:spcPts val="0"/>
              </a:spcAft>
              <a:buClr>
                <a:schemeClr val="lt1"/>
              </a:buClr>
              <a:buSzPts val="675"/>
              <a:buNone/>
              <a:defRPr sz="675"/>
            </a:lvl9pPr>
          </a:lstStyle>
          <a:p>
            <a:endParaRPr/>
          </a:p>
        </p:txBody>
      </p:sp>
      <p:sp>
        <p:nvSpPr>
          <p:cNvPr id="117" name="Google Shape;117;p16"/>
          <p:cNvSpPr txBox="1">
            <a:spLocks noGrp="1"/>
          </p:cNvSpPr>
          <p:nvPr>
            <p:ph type="body" idx="4"/>
          </p:nvPr>
        </p:nvSpPr>
        <p:spPr>
          <a:xfrm>
            <a:off x="3332026" y="3146924"/>
            <a:ext cx="2474237" cy="432197"/>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750"/>
              </a:spcBef>
              <a:spcAft>
                <a:spcPts val="0"/>
              </a:spcAft>
              <a:buClr>
                <a:schemeClr val="lt1"/>
              </a:buClr>
              <a:buSzPts val="1500"/>
              <a:buNone/>
              <a:defRPr sz="1500" b="0">
                <a:solidFill>
                  <a:schemeClr val="lt1"/>
                </a:solidFill>
              </a:defRPr>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118" name="Google Shape;118;p16"/>
          <p:cNvSpPr>
            <a:spLocks noGrp="1"/>
          </p:cNvSpPr>
          <p:nvPr>
            <p:ph type="pic" idx="5"/>
          </p:nvPr>
        </p:nvSpPr>
        <p:spPr>
          <a:xfrm>
            <a:off x="3426747" y="1724240"/>
            <a:ext cx="2197894" cy="1143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lstStyle>
            <a:lvl1pPr marR="0" lvl="0" algn="ctr" rtl="0">
              <a:lnSpc>
                <a:spcPct val="120000"/>
              </a:lnSpc>
              <a:spcBef>
                <a:spcPts val="750"/>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1pPr>
            <a:lvl2pPr marR="0" lvl="1"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2pPr>
            <a:lvl3pPr marR="0" lvl="2"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3pPr>
            <a:lvl4pPr marR="0" lvl="3"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R="0" lvl="4"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R="0" lvl="5"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6pPr>
            <a:lvl7pPr marR="0" lvl="6"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7pPr>
            <a:lvl8pPr marR="0" lvl="7"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8pPr>
            <a:lvl9pPr marR="0" lvl="8"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119" name="Google Shape;119;p16"/>
          <p:cNvSpPr txBox="1">
            <a:spLocks noGrp="1"/>
          </p:cNvSpPr>
          <p:nvPr>
            <p:ph type="body" idx="6"/>
          </p:nvPr>
        </p:nvSpPr>
        <p:spPr>
          <a:xfrm>
            <a:off x="3331011" y="3579120"/>
            <a:ext cx="2475252" cy="764279"/>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900"/>
              <a:buNone/>
              <a:defRPr sz="900"/>
            </a:lvl2pPr>
            <a:lvl3pPr marL="1371600" lvl="2" indent="-228600" algn="l">
              <a:lnSpc>
                <a:spcPct val="120000"/>
              </a:lnSpc>
              <a:spcBef>
                <a:spcPts val="375"/>
              </a:spcBef>
              <a:spcAft>
                <a:spcPts val="0"/>
              </a:spcAft>
              <a:buClr>
                <a:schemeClr val="lt1"/>
              </a:buClr>
              <a:buSzPts val="750"/>
              <a:buNone/>
              <a:defRPr sz="750"/>
            </a:lvl3pPr>
            <a:lvl4pPr marL="1828800" lvl="3" indent="-228600" algn="l">
              <a:lnSpc>
                <a:spcPct val="120000"/>
              </a:lnSpc>
              <a:spcBef>
                <a:spcPts val="375"/>
              </a:spcBef>
              <a:spcAft>
                <a:spcPts val="0"/>
              </a:spcAft>
              <a:buClr>
                <a:schemeClr val="lt1"/>
              </a:buClr>
              <a:buSzPts val="675"/>
              <a:buNone/>
              <a:defRPr sz="675"/>
            </a:lvl4pPr>
            <a:lvl5pPr marL="2286000" lvl="4" indent="-228600" algn="l">
              <a:lnSpc>
                <a:spcPct val="120000"/>
              </a:lnSpc>
              <a:spcBef>
                <a:spcPts val="375"/>
              </a:spcBef>
              <a:spcAft>
                <a:spcPts val="0"/>
              </a:spcAft>
              <a:buClr>
                <a:schemeClr val="lt1"/>
              </a:buClr>
              <a:buSzPts val="675"/>
              <a:buNone/>
              <a:defRPr sz="675"/>
            </a:lvl5pPr>
            <a:lvl6pPr marL="2743200" lvl="5" indent="-228600" algn="l">
              <a:lnSpc>
                <a:spcPct val="120000"/>
              </a:lnSpc>
              <a:spcBef>
                <a:spcPts val="375"/>
              </a:spcBef>
              <a:spcAft>
                <a:spcPts val="0"/>
              </a:spcAft>
              <a:buClr>
                <a:schemeClr val="lt1"/>
              </a:buClr>
              <a:buSzPts val="675"/>
              <a:buNone/>
              <a:defRPr sz="675"/>
            </a:lvl6pPr>
            <a:lvl7pPr marL="3200400" lvl="6" indent="-228600" algn="l">
              <a:lnSpc>
                <a:spcPct val="120000"/>
              </a:lnSpc>
              <a:spcBef>
                <a:spcPts val="375"/>
              </a:spcBef>
              <a:spcAft>
                <a:spcPts val="0"/>
              </a:spcAft>
              <a:buClr>
                <a:schemeClr val="lt1"/>
              </a:buClr>
              <a:buSzPts val="675"/>
              <a:buNone/>
              <a:defRPr sz="675"/>
            </a:lvl7pPr>
            <a:lvl8pPr marL="3657600" lvl="7" indent="-228600" algn="l">
              <a:lnSpc>
                <a:spcPct val="120000"/>
              </a:lnSpc>
              <a:spcBef>
                <a:spcPts val="375"/>
              </a:spcBef>
              <a:spcAft>
                <a:spcPts val="0"/>
              </a:spcAft>
              <a:buClr>
                <a:schemeClr val="lt1"/>
              </a:buClr>
              <a:buSzPts val="675"/>
              <a:buNone/>
              <a:defRPr sz="675"/>
            </a:lvl8pPr>
            <a:lvl9pPr marL="4114800" lvl="8" indent="-228600" algn="l">
              <a:lnSpc>
                <a:spcPct val="120000"/>
              </a:lnSpc>
              <a:spcBef>
                <a:spcPts val="375"/>
              </a:spcBef>
              <a:spcAft>
                <a:spcPts val="0"/>
              </a:spcAft>
              <a:buClr>
                <a:schemeClr val="lt1"/>
              </a:buClr>
              <a:buSzPts val="675"/>
              <a:buNone/>
              <a:defRPr sz="675"/>
            </a:lvl9pPr>
          </a:lstStyle>
          <a:p>
            <a:endParaRPr/>
          </a:p>
        </p:txBody>
      </p:sp>
      <p:sp>
        <p:nvSpPr>
          <p:cNvPr id="120" name="Google Shape;120;p16"/>
          <p:cNvSpPr txBox="1">
            <a:spLocks noGrp="1"/>
          </p:cNvSpPr>
          <p:nvPr>
            <p:ph type="body" idx="7"/>
          </p:nvPr>
        </p:nvSpPr>
        <p:spPr>
          <a:xfrm>
            <a:off x="5980067" y="3146924"/>
            <a:ext cx="2467425" cy="432197"/>
          </a:xfrm>
          <a:prstGeom prst="rect">
            <a:avLst/>
          </a:prstGeom>
          <a:noFill/>
          <a:ln>
            <a:noFill/>
          </a:ln>
        </p:spPr>
        <p:txBody>
          <a:bodyPr spcFirstLastPara="1" wrap="square" lIns="91425" tIns="45700" rIns="91425" bIns="45700" anchor="b" anchorCtr="0"/>
          <a:lstStyle>
            <a:lvl1pPr marL="457200" lvl="0" indent="-228600" algn="ctr">
              <a:lnSpc>
                <a:spcPct val="100000"/>
              </a:lnSpc>
              <a:spcBef>
                <a:spcPts val="750"/>
              </a:spcBef>
              <a:spcAft>
                <a:spcPts val="0"/>
              </a:spcAft>
              <a:buClr>
                <a:schemeClr val="lt1"/>
              </a:buClr>
              <a:buSzPts val="1500"/>
              <a:buNone/>
              <a:defRPr sz="1500" b="0">
                <a:solidFill>
                  <a:schemeClr val="lt1"/>
                </a:solidFill>
              </a:defRPr>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121" name="Google Shape;121;p16"/>
          <p:cNvSpPr>
            <a:spLocks noGrp="1"/>
          </p:cNvSpPr>
          <p:nvPr>
            <p:ph type="pic" idx="8"/>
          </p:nvPr>
        </p:nvSpPr>
        <p:spPr>
          <a:xfrm>
            <a:off x="6114603" y="1724240"/>
            <a:ext cx="2199085" cy="1143000"/>
          </a:xfrm>
          <a:prstGeom prst="roundRect">
            <a:avLst>
              <a:gd name="adj" fmla="val 0"/>
            </a:avLst>
          </a:prstGeom>
          <a:noFill/>
          <a:ln w="14605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lstStyle>
            <a:lvl1pPr marR="0" lvl="0" algn="ctr" rtl="0">
              <a:lnSpc>
                <a:spcPct val="120000"/>
              </a:lnSpc>
              <a:spcBef>
                <a:spcPts val="750"/>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1pPr>
            <a:lvl2pPr marR="0" lvl="1"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2pPr>
            <a:lvl3pPr marR="0" lvl="2"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3pPr>
            <a:lvl4pPr marR="0" lvl="3"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4pPr>
            <a:lvl5pPr marR="0" lvl="4"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5pPr>
            <a:lvl6pPr marR="0" lvl="5"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6pPr>
            <a:lvl7pPr marR="0" lvl="6"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7pPr>
            <a:lvl8pPr marR="0" lvl="7"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8pPr>
            <a:lvl9pPr marR="0" lvl="8" algn="l" rtl="0">
              <a:lnSpc>
                <a:spcPct val="120000"/>
              </a:lnSpc>
              <a:spcBef>
                <a:spcPts val="375"/>
              </a:spcBef>
              <a:spcAft>
                <a:spcPts val="0"/>
              </a:spcAft>
              <a:buClr>
                <a:schemeClr val="lt1"/>
              </a:buClr>
              <a:buSzPts val="1200"/>
              <a:buFont typeface="Arial"/>
              <a:buNone/>
              <a:defRPr sz="1200" b="0" i="0" u="none" strike="noStrike" cap="none">
                <a:solidFill>
                  <a:schemeClr val="lt1"/>
                </a:solidFill>
                <a:latin typeface="Rockwell"/>
                <a:ea typeface="Rockwell"/>
                <a:cs typeface="Rockwell"/>
                <a:sym typeface="Rockwell"/>
              </a:defRPr>
            </a:lvl9pPr>
          </a:lstStyle>
          <a:p>
            <a:endParaRPr/>
          </a:p>
        </p:txBody>
      </p:sp>
      <p:sp>
        <p:nvSpPr>
          <p:cNvPr id="122" name="Google Shape;122;p16"/>
          <p:cNvSpPr txBox="1">
            <a:spLocks noGrp="1"/>
          </p:cNvSpPr>
          <p:nvPr>
            <p:ph type="body" idx="9"/>
          </p:nvPr>
        </p:nvSpPr>
        <p:spPr>
          <a:xfrm>
            <a:off x="5979973" y="3579121"/>
            <a:ext cx="2470694" cy="764278"/>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050"/>
              <a:buNone/>
              <a:defRPr sz="1050"/>
            </a:lvl1pPr>
            <a:lvl2pPr marL="914400" lvl="1" indent="-228600" algn="l">
              <a:lnSpc>
                <a:spcPct val="120000"/>
              </a:lnSpc>
              <a:spcBef>
                <a:spcPts val="375"/>
              </a:spcBef>
              <a:spcAft>
                <a:spcPts val="0"/>
              </a:spcAft>
              <a:buClr>
                <a:schemeClr val="lt1"/>
              </a:buClr>
              <a:buSzPts val="900"/>
              <a:buNone/>
              <a:defRPr sz="900"/>
            </a:lvl2pPr>
            <a:lvl3pPr marL="1371600" lvl="2" indent="-228600" algn="l">
              <a:lnSpc>
                <a:spcPct val="120000"/>
              </a:lnSpc>
              <a:spcBef>
                <a:spcPts val="375"/>
              </a:spcBef>
              <a:spcAft>
                <a:spcPts val="0"/>
              </a:spcAft>
              <a:buClr>
                <a:schemeClr val="lt1"/>
              </a:buClr>
              <a:buSzPts val="750"/>
              <a:buNone/>
              <a:defRPr sz="750"/>
            </a:lvl3pPr>
            <a:lvl4pPr marL="1828800" lvl="3" indent="-228600" algn="l">
              <a:lnSpc>
                <a:spcPct val="120000"/>
              </a:lnSpc>
              <a:spcBef>
                <a:spcPts val="375"/>
              </a:spcBef>
              <a:spcAft>
                <a:spcPts val="0"/>
              </a:spcAft>
              <a:buClr>
                <a:schemeClr val="lt1"/>
              </a:buClr>
              <a:buSzPts val="675"/>
              <a:buNone/>
              <a:defRPr sz="675"/>
            </a:lvl4pPr>
            <a:lvl5pPr marL="2286000" lvl="4" indent="-228600" algn="l">
              <a:lnSpc>
                <a:spcPct val="120000"/>
              </a:lnSpc>
              <a:spcBef>
                <a:spcPts val="375"/>
              </a:spcBef>
              <a:spcAft>
                <a:spcPts val="0"/>
              </a:spcAft>
              <a:buClr>
                <a:schemeClr val="lt1"/>
              </a:buClr>
              <a:buSzPts val="675"/>
              <a:buNone/>
              <a:defRPr sz="675"/>
            </a:lvl5pPr>
            <a:lvl6pPr marL="2743200" lvl="5" indent="-228600" algn="l">
              <a:lnSpc>
                <a:spcPct val="120000"/>
              </a:lnSpc>
              <a:spcBef>
                <a:spcPts val="375"/>
              </a:spcBef>
              <a:spcAft>
                <a:spcPts val="0"/>
              </a:spcAft>
              <a:buClr>
                <a:schemeClr val="lt1"/>
              </a:buClr>
              <a:buSzPts val="675"/>
              <a:buNone/>
              <a:defRPr sz="675"/>
            </a:lvl6pPr>
            <a:lvl7pPr marL="3200400" lvl="6" indent="-228600" algn="l">
              <a:lnSpc>
                <a:spcPct val="120000"/>
              </a:lnSpc>
              <a:spcBef>
                <a:spcPts val="375"/>
              </a:spcBef>
              <a:spcAft>
                <a:spcPts val="0"/>
              </a:spcAft>
              <a:buClr>
                <a:schemeClr val="lt1"/>
              </a:buClr>
              <a:buSzPts val="675"/>
              <a:buNone/>
              <a:defRPr sz="675"/>
            </a:lvl7pPr>
            <a:lvl8pPr marL="3657600" lvl="7" indent="-228600" algn="l">
              <a:lnSpc>
                <a:spcPct val="120000"/>
              </a:lnSpc>
              <a:spcBef>
                <a:spcPts val="375"/>
              </a:spcBef>
              <a:spcAft>
                <a:spcPts val="0"/>
              </a:spcAft>
              <a:buClr>
                <a:schemeClr val="lt1"/>
              </a:buClr>
              <a:buSzPts val="675"/>
              <a:buNone/>
              <a:defRPr sz="675"/>
            </a:lvl8pPr>
            <a:lvl9pPr marL="4114800" lvl="8" indent="-228600" algn="l">
              <a:lnSpc>
                <a:spcPct val="120000"/>
              </a:lnSpc>
              <a:spcBef>
                <a:spcPts val="375"/>
              </a:spcBef>
              <a:spcAft>
                <a:spcPts val="0"/>
              </a:spcAft>
              <a:buClr>
                <a:schemeClr val="lt1"/>
              </a:buClr>
              <a:buSzPts val="675"/>
              <a:buNone/>
              <a:defRPr sz="675"/>
            </a:lvl9pPr>
          </a:lstStyle>
          <a:p>
            <a:endParaRPr/>
          </a:p>
        </p:txBody>
      </p:sp>
      <p:sp>
        <p:nvSpPr>
          <p:cNvPr id="123" name="Google Shape;123;p16"/>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16"/>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17"/>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17"/>
          <p:cNvSpPr txBox="1">
            <a:spLocks noGrp="1"/>
          </p:cNvSpPr>
          <p:nvPr>
            <p:ph type="body" idx="1"/>
          </p:nvPr>
        </p:nvSpPr>
        <p:spPr>
          <a:xfrm rot="5400000">
            <a:off x="3182331" y="-924937"/>
            <a:ext cx="2771352" cy="7765322"/>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129" name="Google Shape;129;p17"/>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7"/>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7"/>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rot="5400000">
            <a:off x="5554071" y="1446804"/>
            <a:ext cx="3886201" cy="190699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lt1"/>
              </a:buClr>
              <a:buSzPts val="255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8"/>
          <p:cNvSpPr txBox="1">
            <a:spLocks noGrp="1"/>
          </p:cNvSpPr>
          <p:nvPr>
            <p:ph type="body" idx="1"/>
          </p:nvPr>
        </p:nvSpPr>
        <p:spPr>
          <a:xfrm rot="5400000">
            <a:off x="1614260" y="-471714"/>
            <a:ext cx="3886201" cy="5744029"/>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135" name="Google Shape;135;p18"/>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8"/>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8"/>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38" name="Google Shape;138;p18" descr="E:\websites\free-power-point-templates\2012\logos.png"/>
          <p:cNvPicPr preferRelativeResize="0"/>
          <p:nvPr/>
        </p:nvPicPr>
        <p:blipFill rotWithShape="1">
          <a:blip r:embed="rId2">
            <a:alphaModFix/>
          </a:blip>
          <a:srcRect/>
          <a:stretch/>
        </p:blipFill>
        <p:spPr>
          <a:xfrm>
            <a:off x="3918306"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685346" y="1572048"/>
            <a:ext cx="7765322" cy="2771352"/>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25" name="Google Shape;25;p3"/>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921933" y="492920"/>
            <a:ext cx="7300134" cy="2139553"/>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2550"/>
              <a:buFont typeface="Bookman Old Style"/>
              <a:buNone/>
              <a:defRPr sz="25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921933" y="2701529"/>
            <a:ext cx="7300134" cy="1125140"/>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800"/>
              <a:buNone/>
              <a:defRPr sz="1800">
                <a:solidFill>
                  <a:schemeClr val="lt1"/>
                </a:solidFill>
              </a:defRPr>
            </a:lvl1pPr>
            <a:lvl2pPr marL="914400" lvl="1" indent="-228600" algn="l">
              <a:lnSpc>
                <a:spcPct val="120000"/>
              </a:lnSpc>
              <a:spcBef>
                <a:spcPts val="375"/>
              </a:spcBef>
              <a:spcAft>
                <a:spcPts val="0"/>
              </a:spcAft>
              <a:buClr>
                <a:schemeClr val="lt1"/>
              </a:buClr>
              <a:buSzPts val="1500"/>
              <a:buNone/>
              <a:defRPr sz="1500">
                <a:solidFill>
                  <a:schemeClr val="lt1"/>
                </a:solidFill>
              </a:defRPr>
            </a:lvl2pPr>
            <a:lvl3pPr marL="1371600" lvl="2" indent="-228600" algn="l">
              <a:lnSpc>
                <a:spcPct val="120000"/>
              </a:lnSpc>
              <a:spcBef>
                <a:spcPts val="375"/>
              </a:spcBef>
              <a:spcAft>
                <a:spcPts val="0"/>
              </a:spcAft>
              <a:buClr>
                <a:schemeClr val="lt1"/>
              </a:buClr>
              <a:buSzPts val="1350"/>
              <a:buNone/>
              <a:defRPr sz="1350">
                <a:solidFill>
                  <a:schemeClr val="lt1"/>
                </a:solidFill>
              </a:defRPr>
            </a:lvl3pPr>
            <a:lvl4pPr marL="1828800" lvl="3" indent="-228600" algn="l">
              <a:lnSpc>
                <a:spcPct val="120000"/>
              </a:lnSpc>
              <a:spcBef>
                <a:spcPts val="375"/>
              </a:spcBef>
              <a:spcAft>
                <a:spcPts val="0"/>
              </a:spcAft>
              <a:buClr>
                <a:schemeClr val="lt1"/>
              </a:buClr>
              <a:buSzPts val="1200"/>
              <a:buNone/>
              <a:defRPr sz="1200">
                <a:solidFill>
                  <a:schemeClr val="lt1"/>
                </a:solidFill>
              </a:defRPr>
            </a:lvl4pPr>
            <a:lvl5pPr marL="2286000" lvl="4" indent="-228600" algn="l">
              <a:lnSpc>
                <a:spcPct val="120000"/>
              </a:lnSpc>
              <a:spcBef>
                <a:spcPts val="375"/>
              </a:spcBef>
              <a:spcAft>
                <a:spcPts val="0"/>
              </a:spcAft>
              <a:buClr>
                <a:schemeClr val="lt1"/>
              </a:buClr>
              <a:buSzPts val="1200"/>
              <a:buNone/>
              <a:defRPr sz="1200">
                <a:solidFill>
                  <a:schemeClr val="lt1"/>
                </a:solidFill>
              </a:defRPr>
            </a:lvl5pPr>
            <a:lvl6pPr marL="2743200" lvl="5" indent="-228600" algn="l">
              <a:lnSpc>
                <a:spcPct val="120000"/>
              </a:lnSpc>
              <a:spcBef>
                <a:spcPts val="375"/>
              </a:spcBef>
              <a:spcAft>
                <a:spcPts val="0"/>
              </a:spcAft>
              <a:buClr>
                <a:schemeClr val="lt1"/>
              </a:buClr>
              <a:buSzPts val="1200"/>
              <a:buNone/>
              <a:defRPr sz="1200">
                <a:solidFill>
                  <a:schemeClr val="lt1"/>
                </a:solidFill>
              </a:defRPr>
            </a:lvl6pPr>
            <a:lvl7pPr marL="3200400" lvl="6" indent="-228600" algn="l">
              <a:lnSpc>
                <a:spcPct val="120000"/>
              </a:lnSpc>
              <a:spcBef>
                <a:spcPts val="375"/>
              </a:spcBef>
              <a:spcAft>
                <a:spcPts val="0"/>
              </a:spcAft>
              <a:buClr>
                <a:schemeClr val="lt1"/>
              </a:buClr>
              <a:buSzPts val="1200"/>
              <a:buNone/>
              <a:defRPr sz="1200">
                <a:solidFill>
                  <a:schemeClr val="lt1"/>
                </a:solidFill>
              </a:defRPr>
            </a:lvl7pPr>
            <a:lvl8pPr marL="3657600" lvl="7" indent="-228600" algn="l">
              <a:lnSpc>
                <a:spcPct val="120000"/>
              </a:lnSpc>
              <a:spcBef>
                <a:spcPts val="375"/>
              </a:spcBef>
              <a:spcAft>
                <a:spcPts val="0"/>
              </a:spcAft>
              <a:buClr>
                <a:schemeClr val="lt1"/>
              </a:buClr>
              <a:buSzPts val="1200"/>
              <a:buNone/>
              <a:defRPr sz="1200">
                <a:solidFill>
                  <a:schemeClr val="lt1"/>
                </a:solidFill>
              </a:defRPr>
            </a:lvl8pPr>
            <a:lvl9pPr marL="4114800" lvl="8" indent="-228600" algn="l">
              <a:lnSpc>
                <a:spcPct val="120000"/>
              </a:lnSpc>
              <a:spcBef>
                <a:spcPts val="375"/>
              </a:spcBef>
              <a:spcAft>
                <a:spcPts val="0"/>
              </a:spcAft>
              <a:buClr>
                <a:schemeClr val="lt1"/>
              </a:buClr>
              <a:buSzPts val="1200"/>
              <a:buNone/>
              <a:defRPr sz="1200">
                <a:solidFill>
                  <a:schemeClr val="lt1"/>
                </a:solidFill>
              </a:defRPr>
            </a:lvl9pPr>
          </a:lstStyle>
          <a:p>
            <a:endParaRPr/>
          </a:p>
        </p:txBody>
      </p:sp>
      <p:sp>
        <p:nvSpPr>
          <p:cNvPr id="31" name="Google Shape;31;p4"/>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
          <p:cNvSpPr txBox="1">
            <a:spLocks noGrp="1"/>
          </p:cNvSpPr>
          <p:nvPr>
            <p:ph type="body" idx="1"/>
          </p:nvPr>
        </p:nvSpPr>
        <p:spPr>
          <a:xfrm>
            <a:off x="685346" y="1566240"/>
            <a:ext cx="3829503" cy="2777161"/>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37" name="Google Shape;37;p5"/>
          <p:cNvSpPr txBox="1">
            <a:spLocks noGrp="1"/>
          </p:cNvSpPr>
          <p:nvPr>
            <p:ph type="body" idx="2"/>
          </p:nvPr>
        </p:nvSpPr>
        <p:spPr>
          <a:xfrm>
            <a:off x="4630052" y="1566240"/>
            <a:ext cx="3820616" cy="2777161"/>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38" name="Google Shape;38;p5"/>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685347" y="457201"/>
            <a:ext cx="7765321" cy="994172"/>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856354" y="1566240"/>
            <a:ext cx="3659399" cy="617934"/>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750"/>
              </a:spcBef>
              <a:spcAft>
                <a:spcPts val="0"/>
              </a:spcAft>
              <a:buClr>
                <a:schemeClr val="lt1"/>
              </a:buClr>
              <a:buSzPts val="1800"/>
              <a:buNone/>
              <a:defRPr sz="1800" b="1"/>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44" name="Google Shape;44;p6"/>
          <p:cNvSpPr txBox="1">
            <a:spLocks noGrp="1"/>
          </p:cNvSpPr>
          <p:nvPr>
            <p:ph type="body" idx="2"/>
          </p:nvPr>
        </p:nvSpPr>
        <p:spPr>
          <a:xfrm>
            <a:off x="685346" y="2184174"/>
            <a:ext cx="3830406" cy="2159226"/>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45" name="Google Shape;45;p6"/>
          <p:cNvSpPr txBox="1">
            <a:spLocks noGrp="1"/>
          </p:cNvSpPr>
          <p:nvPr>
            <p:ph type="body" idx="3"/>
          </p:nvPr>
        </p:nvSpPr>
        <p:spPr>
          <a:xfrm>
            <a:off x="4801502" y="1566240"/>
            <a:ext cx="3649166" cy="617934"/>
          </a:xfrm>
          <a:prstGeom prst="rect">
            <a:avLst/>
          </a:prstGeom>
          <a:noFill/>
          <a:ln>
            <a:noFill/>
          </a:ln>
        </p:spPr>
        <p:txBody>
          <a:bodyPr spcFirstLastPara="1" wrap="square" lIns="91425" tIns="45700" rIns="91425" bIns="45700" anchor="b" anchorCtr="0"/>
          <a:lstStyle>
            <a:lvl1pPr marL="457200" lvl="0" indent="-228600" algn="l">
              <a:lnSpc>
                <a:spcPct val="100000"/>
              </a:lnSpc>
              <a:spcBef>
                <a:spcPts val="750"/>
              </a:spcBef>
              <a:spcAft>
                <a:spcPts val="0"/>
              </a:spcAft>
              <a:buClr>
                <a:schemeClr val="lt1"/>
              </a:buClr>
              <a:buSzPts val="1800"/>
              <a:buNone/>
              <a:defRPr sz="1800" b="1"/>
            </a:lvl1pPr>
            <a:lvl2pPr marL="914400" lvl="1" indent="-228600" algn="l">
              <a:lnSpc>
                <a:spcPct val="120000"/>
              </a:lnSpc>
              <a:spcBef>
                <a:spcPts val="375"/>
              </a:spcBef>
              <a:spcAft>
                <a:spcPts val="0"/>
              </a:spcAft>
              <a:buClr>
                <a:schemeClr val="lt1"/>
              </a:buClr>
              <a:buSzPts val="1500"/>
              <a:buNone/>
              <a:defRPr sz="1500" b="1"/>
            </a:lvl2pPr>
            <a:lvl3pPr marL="1371600" lvl="2" indent="-228600" algn="l">
              <a:lnSpc>
                <a:spcPct val="120000"/>
              </a:lnSpc>
              <a:spcBef>
                <a:spcPts val="375"/>
              </a:spcBef>
              <a:spcAft>
                <a:spcPts val="0"/>
              </a:spcAft>
              <a:buClr>
                <a:schemeClr val="lt1"/>
              </a:buClr>
              <a:buSzPts val="1350"/>
              <a:buNone/>
              <a:defRPr sz="1350" b="1"/>
            </a:lvl3pPr>
            <a:lvl4pPr marL="1828800" lvl="3" indent="-228600" algn="l">
              <a:lnSpc>
                <a:spcPct val="120000"/>
              </a:lnSpc>
              <a:spcBef>
                <a:spcPts val="375"/>
              </a:spcBef>
              <a:spcAft>
                <a:spcPts val="0"/>
              </a:spcAft>
              <a:buClr>
                <a:schemeClr val="lt1"/>
              </a:buClr>
              <a:buSzPts val="1200"/>
              <a:buNone/>
              <a:defRPr sz="1200" b="1"/>
            </a:lvl4pPr>
            <a:lvl5pPr marL="2286000" lvl="4" indent="-228600" algn="l">
              <a:lnSpc>
                <a:spcPct val="120000"/>
              </a:lnSpc>
              <a:spcBef>
                <a:spcPts val="375"/>
              </a:spcBef>
              <a:spcAft>
                <a:spcPts val="0"/>
              </a:spcAft>
              <a:buClr>
                <a:schemeClr val="lt1"/>
              </a:buClr>
              <a:buSzPts val="1200"/>
              <a:buNone/>
              <a:defRPr sz="1200" b="1"/>
            </a:lvl5pPr>
            <a:lvl6pPr marL="2743200" lvl="5" indent="-228600" algn="l">
              <a:lnSpc>
                <a:spcPct val="120000"/>
              </a:lnSpc>
              <a:spcBef>
                <a:spcPts val="375"/>
              </a:spcBef>
              <a:spcAft>
                <a:spcPts val="0"/>
              </a:spcAft>
              <a:buClr>
                <a:schemeClr val="lt1"/>
              </a:buClr>
              <a:buSzPts val="1200"/>
              <a:buNone/>
              <a:defRPr sz="1200" b="1"/>
            </a:lvl6pPr>
            <a:lvl7pPr marL="3200400" lvl="6" indent="-228600" algn="l">
              <a:lnSpc>
                <a:spcPct val="120000"/>
              </a:lnSpc>
              <a:spcBef>
                <a:spcPts val="375"/>
              </a:spcBef>
              <a:spcAft>
                <a:spcPts val="0"/>
              </a:spcAft>
              <a:buClr>
                <a:schemeClr val="lt1"/>
              </a:buClr>
              <a:buSzPts val="1200"/>
              <a:buNone/>
              <a:defRPr sz="1200" b="1"/>
            </a:lvl7pPr>
            <a:lvl8pPr marL="3657600" lvl="7" indent="-228600" algn="l">
              <a:lnSpc>
                <a:spcPct val="120000"/>
              </a:lnSpc>
              <a:spcBef>
                <a:spcPts val="375"/>
              </a:spcBef>
              <a:spcAft>
                <a:spcPts val="0"/>
              </a:spcAft>
              <a:buClr>
                <a:schemeClr val="lt1"/>
              </a:buClr>
              <a:buSzPts val="1200"/>
              <a:buNone/>
              <a:defRPr sz="1200" b="1"/>
            </a:lvl8pPr>
            <a:lvl9pPr marL="4114800" lvl="8" indent="-228600" algn="l">
              <a:lnSpc>
                <a:spcPct val="120000"/>
              </a:lnSpc>
              <a:spcBef>
                <a:spcPts val="375"/>
              </a:spcBef>
              <a:spcAft>
                <a:spcPts val="0"/>
              </a:spcAft>
              <a:buClr>
                <a:schemeClr val="lt1"/>
              </a:buClr>
              <a:buSzPts val="1200"/>
              <a:buNone/>
              <a:defRPr sz="1200" b="1"/>
            </a:lvl9pPr>
          </a:lstStyle>
          <a:p>
            <a:endParaRPr/>
          </a:p>
        </p:txBody>
      </p:sp>
      <p:sp>
        <p:nvSpPr>
          <p:cNvPr id="46" name="Google Shape;46;p6"/>
          <p:cNvSpPr txBox="1">
            <a:spLocks noGrp="1"/>
          </p:cNvSpPr>
          <p:nvPr>
            <p:ph type="body" idx="4"/>
          </p:nvPr>
        </p:nvSpPr>
        <p:spPr>
          <a:xfrm>
            <a:off x="4629150" y="2184174"/>
            <a:ext cx="3821518" cy="2159226"/>
          </a:xfrm>
          <a:prstGeom prst="rect">
            <a:avLst/>
          </a:prstGeom>
          <a:noFill/>
          <a:ln>
            <a:noFill/>
          </a:ln>
        </p:spPr>
        <p:txBody>
          <a:bodyPr spcFirstLastPara="1" wrap="square" lIns="91425" tIns="45700" rIns="91425" bIns="45700" anchor="t"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47" name="Google Shape;47;p6"/>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8"/>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87921" y="457200"/>
            <a:ext cx="2949178" cy="177165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2100"/>
              <a:buFont typeface="Bookman Old Style"/>
              <a:buNone/>
              <a:defRPr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9"/>
          <p:cNvSpPr txBox="1">
            <a:spLocks noGrp="1"/>
          </p:cNvSpPr>
          <p:nvPr>
            <p:ph type="body" idx="1"/>
          </p:nvPr>
        </p:nvSpPr>
        <p:spPr>
          <a:xfrm>
            <a:off x="3808548" y="457200"/>
            <a:ext cx="4642119" cy="3886200"/>
          </a:xfrm>
          <a:prstGeom prst="rect">
            <a:avLst/>
          </a:prstGeom>
          <a:noFill/>
          <a:ln>
            <a:noFill/>
          </a:ln>
        </p:spPr>
        <p:txBody>
          <a:bodyPr spcFirstLastPara="1" wrap="square" lIns="91425" tIns="45700" rIns="91425" bIns="45700" anchor="ctr" anchorCtr="0"/>
          <a:lstStyle>
            <a:lvl1pPr marL="457200" lvl="0" indent="-342900" algn="l">
              <a:lnSpc>
                <a:spcPct val="120000"/>
              </a:lnSpc>
              <a:spcBef>
                <a:spcPts val="750"/>
              </a:spcBef>
              <a:spcAft>
                <a:spcPts val="0"/>
              </a:spcAft>
              <a:buClr>
                <a:schemeClr val="lt1"/>
              </a:buClr>
              <a:buSzPts val="1800"/>
              <a:buChar char="•"/>
              <a:defRPr/>
            </a:lvl1pPr>
            <a:lvl2pPr marL="914400" lvl="1" indent="-342900" algn="l">
              <a:lnSpc>
                <a:spcPct val="120000"/>
              </a:lnSpc>
              <a:spcBef>
                <a:spcPts val="375"/>
              </a:spcBef>
              <a:spcAft>
                <a:spcPts val="0"/>
              </a:spcAft>
              <a:buClr>
                <a:schemeClr val="lt1"/>
              </a:buClr>
              <a:buSzPts val="1800"/>
              <a:buChar char="•"/>
              <a:defRPr/>
            </a:lvl2pPr>
            <a:lvl3pPr marL="1371600" lvl="2" indent="-342900" algn="l">
              <a:lnSpc>
                <a:spcPct val="120000"/>
              </a:lnSpc>
              <a:spcBef>
                <a:spcPts val="375"/>
              </a:spcBef>
              <a:spcAft>
                <a:spcPts val="0"/>
              </a:spcAft>
              <a:buClr>
                <a:schemeClr val="lt1"/>
              </a:buClr>
              <a:buSzPts val="1800"/>
              <a:buChar char="•"/>
              <a:defRPr/>
            </a:lvl3pPr>
            <a:lvl4pPr marL="1828800" lvl="3" indent="-342900" algn="l">
              <a:lnSpc>
                <a:spcPct val="120000"/>
              </a:lnSpc>
              <a:spcBef>
                <a:spcPts val="375"/>
              </a:spcBef>
              <a:spcAft>
                <a:spcPts val="0"/>
              </a:spcAft>
              <a:buClr>
                <a:schemeClr val="lt1"/>
              </a:buClr>
              <a:buSzPts val="1800"/>
              <a:buChar char="•"/>
              <a:defRPr/>
            </a:lvl4pPr>
            <a:lvl5pPr marL="2286000" lvl="4" indent="-342900" algn="l">
              <a:lnSpc>
                <a:spcPct val="120000"/>
              </a:lnSpc>
              <a:spcBef>
                <a:spcPts val="375"/>
              </a:spcBef>
              <a:spcAft>
                <a:spcPts val="0"/>
              </a:spcAft>
              <a:buClr>
                <a:schemeClr val="lt1"/>
              </a:buClr>
              <a:buSzPts val="1800"/>
              <a:buChar char="•"/>
              <a:defRPr/>
            </a:lvl5pPr>
            <a:lvl6pPr marL="2743200" lvl="5" indent="-342900" algn="l">
              <a:lnSpc>
                <a:spcPct val="120000"/>
              </a:lnSpc>
              <a:spcBef>
                <a:spcPts val="375"/>
              </a:spcBef>
              <a:spcAft>
                <a:spcPts val="0"/>
              </a:spcAft>
              <a:buClr>
                <a:schemeClr val="lt1"/>
              </a:buClr>
              <a:buSzPts val="1800"/>
              <a:buChar char="•"/>
              <a:defRPr/>
            </a:lvl6pPr>
            <a:lvl7pPr marL="3200400" lvl="6" indent="-342900" algn="l">
              <a:lnSpc>
                <a:spcPct val="120000"/>
              </a:lnSpc>
              <a:spcBef>
                <a:spcPts val="375"/>
              </a:spcBef>
              <a:spcAft>
                <a:spcPts val="0"/>
              </a:spcAft>
              <a:buClr>
                <a:schemeClr val="lt1"/>
              </a:buClr>
              <a:buSzPts val="1800"/>
              <a:buChar char="•"/>
              <a:defRPr/>
            </a:lvl7pPr>
            <a:lvl8pPr marL="3657600" lvl="7" indent="-342900" algn="l">
              <a:lnSpc>
                <a:spcPct val="120000"/>
              </a:lnSpc>
              <a:spcBef>
                <a:spcPts val="375"/>
              </a:spcBef>
              <a:spcAft>
                <a:spcPts val="0"/>
              </a:spcAft>
              <a:buClr>
                <a:schemeClr val="lt1"/>
              </a:buClr>
              <a:buSzPts val="1800"/>
              <a:buChar char="•"/>
              <a:defRPr/>
            </a:lvl8pPr>
            <a:lvl9pPr marL="4114800" lvl="8" indent="-342900" algn="l">
              <a:lnSpc>
                <a:spcPct val="120000"/>
              </a:lnSpc>
              <a:spcBef>
                <a:spcPts val="375"/>
              </a:spcBef>
              <a:spcAft>
                <a:spcPts val="0"/>
              </a:spcAft>
              <a:buClr>
                <a:schemeClr val="lt1"/>
              </a:buClr>
              <a:buSzPts val="1800"/>
              <a:buChar char="•"/>
              <a:defRPr/>
            </a:lvl9pPr>
          </a:lstStyle>
          <a:p>
            <a:endParaRPr/>
          </a:p>
        </p:txBody>
      </p:sp>
      <p:sp>
        <p:nvSpPr>
          <p:cNvPr id="62" name="Google Shape;62;p9"/>
          <p:cNvSpPr txBox="1">
            <a:spLocks noGrp="1"/>
          </p:cNvSpPr>
          <p:nvPr>
            <p:ph type="body" idx="2"/>
          </p:nvPr>
        </p:nvSpPr>
        <p:spPr>
          <a:xfrm>
            <a:off x="687921" y="2228850"/>
            <a:ext cx="2949178" cy="2114549"/>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200"/>
              <a:buNone/>
              <a:defRPr sz="120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63" name="Google Shape;63;p9"/>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687921" y="457200"/>
            <a:ext cx="4447330" cy="177165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lt1"/>
              </a:buClr>
              <a:buSzPts val="2400"/>
              <a:buFont typeface="Bookman Old Style"/>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a:spLocks noGrp="1"/>
          </p:cNvSpPr>
          <p:nvPr>
            <p:ph type="pic" idx="2"/>
          </p:nvPr>
        </p:nvSpPr>
        <p:spPr>
          <a:xfrm>
            <a:off x="5568603" y="569161"/>
            <a:ext cx="2441517" cy="3662279"/>
          </a:xfrm>
          <a:prstGeom prst="rect">
            <a:avLst/>
          </a:prstGeom>
          <a:noFill/>
          <a:ln w="1905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txBody>
          <a:bodyPr spcFirstLastPara="1" wrap="square" lIns="91425" tIns="45700" rIns="91425" bIns="45700" anchor="t" anchorCtr="0"/>
          <a:lstStyle>
            <a:lvl1pPr marR="0" lvl="0" algn="ctr" rtl="0">
              <a:lnSpc>
                <a:spcPct val="120000"/>
              </a:lnSpc>
              <a:spcBef>
                <a:spcPts val="750"/>
              </a:spcBef>
              <a:spcAft>
                <a:spcPts val="0"/>
              </a:spcAft>
              <a:buClr>
                <a:schemeClr val="lt1"/>
              </a:buClr>
              <a:buSzPts val="2400"/>
              <a:buFont typeface="Arial"/>
              <a:buNone/>
              <a:defRPr sz="2400" b="0" i="0" u="none" strike="noStrike" cap="none">
                <a:solidFill>
                  <a:schemeClr val="lt1"/>
                </a:solidFill>
                <a:latin typeface="Rockwell"/>
                <a:ea typeface="Rockwell"/>
                <a:cs typeface="Rockwell"/>
                <a:sym typeface="Rockwell"/>
              </a:defRPr>
            </a:lvl1pPr>
            <a:lvl2pPr marR="0" lvl="1" algn="l" rtl="0">
              <a:lnSpc>
                <a:spcPct val="120000"/>
              </a:lnSpc>
              <a:spcBef>
                <a:spcPts val="375"/>
              </a:spcBef>
              <a:spcAft>
                <a:spcPts val="0"/>
              </a:spcAft>
              <a:buClr>
                <a:schemeClr val="lt1"/>
              </a:buClr>
              <a:buSzPts val="2100"/>
              <a:buFont typeface="Arial"/>
              <a:buNone/>
              <a:defRPr sz="2100" b="0" i="0" u="none" strike="noStrike" cap="none">
                <a:solidFill>
                  <a:schemeClr val="lt1"/>
                </a:solidFill>
                <a:latin typeface="Rockwell"/>
                <a:ea typeface="Rockwell"/>
                <a:cs typeface="Rockwell"/>
                <a:sym typeface="Rockwell"/>
              </a:defRPr>
            </a:lvl2pPr>
            <a:lvl3pPr marR="0" lvl="2" algn="l" rtl="0">
              <a:lnSpc>
                <a:spcPct val="120000"/>
              </a:lnSpc>
              <a:spcBef>
                <a:spcPts val="375"/>
              </a:spcBef>
              <a:spcAft>
                <a:spcPts val="0"/>
              </a:spcAft>
              <a:buClr>
                <a:schemeClr val="lt1"/>
              </a:buClr>
              <a:buSzPts val="1800"/>
              <a:buFont typeface="Arial"/>
              <a:buNone/>
              <a:defRPr sz="1800" b="0" i="0" u="none" strike="noStrike" cap="none">
                <a:solidFill>
                  <a:schemeClr val="lt1"/>
                </a:solidFill>
                <a:latin typeface="Rockwell"/>
                <a:ea typeface="Rockwell"/>
                <a:cs typeface="Rockwell"/>
                <a:sym typeface="Rockwell"/>
              </a:defRPr>
            </a:lvl3pPr>
            <a:lvl4pPr marR="0" lvl="3"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4pPr>
            <a:lvl5pPr marR="0" lvl="4"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5pPr>
            <a:lvl6pPr marR="0" lvl="5"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6pPr>
            <a:lvl7pPr marR="0" lvl="6"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7pPr>
            <a:lvl8pPr marR="0" lvl="7"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8pPr>
            <a:lvl9pPr marR="0" lvl="8" algn="l" rtl="0">
              <a:lnSpc>
                <a:spcPct val="120000"/>
              </a:lnSpc>
              <a:spcBef>
                <a:spcPts val="375"/>
              </a:spcBef>
              <a:spcAft>
                <a:spcPts val="0"/>
              </a:spcAft>
              <a:buClr>
                <a:schemeClr val="lt1"/>
              </a:buClr>
              <a:buSzPts val="1500"/>
              <a:buFont typeface="Arial"/>
              <a:buNone/>
              <a:defRPr sz="1500" b="0" i="0" u="none" strike="noStrike" cap="none">
                <a:solidFill>
                  <a:schemeClr val="lt1"/>
                </a:solidFill>
                <a:latin typeface="Rockwell"/>
                <a:ea typeface="Rockwell"/>
                <a:cs typeface="Rockwell"/>
                <a:sym typeface="Rockwell"/>
              </a:defRPr>
            </a:lvl9pPr>
          </a:lstStyle>
          <a:p>
            <a:endParaRPr/>
          </a:p>
        </p:txBody>
      </p:sp>
      <p:sp>
        <p:nvSpPr>
          <p:cNvPr id="69" name="Google Shape;69;p10"/>
          <p:cNvSpPr txBox="1">
            <a:spLocks noGrp="1"/>
          </p:cNvSpPr>
          <p:nvPr>
            <p:ph type="body" idx="1"/>
          </p:nvPr>
        </p:nvSpPr>
        <p:spPr>
          <a:xfrm>
            <a:off x="685345" y="2228850"/>
            <a:ext cx="4451213" cy="2114550"/>
          </a:xfrm>
          <a:prstGeom prst="rect">
            <a:avLst/>
          </a:prstGeom>
          <a:noFill/>
          <a:ln>
            <a:noFill/>
          </a:ln>
        </p:spPr>
        <p:txBody>
          <a:bodyPr spcFirstLastPara="1" wrap="square" lIns="91425" tIns="45700" rIns="91425" bIns="45700" anchor="t" anchorCtr="0"/>
          <a:lstStyle>
            <a:lvl1pPr marL="457200" lvl="0" indent="-228600" algn="ctr">
              <a:lnSpc>
                <a:spcPct val="120000"/>
              </a:lnSpc>
              <a:spcBef>
                <a:spcPts val="750"/>
              </a:spcBef>
              <a:spcAft>
                <a:spcPts val="0"/>
              </a:spcAft>
              <a:buClr>
                <a:schemeClr val="lt1"/>
              </a:buClr>
              <a:buSzPts val="1350"/>
              <a:buNone/>
              <a:defRPr sz="1350"/>
            </a:lvl1pPr>
            <a:lvl2pPr marL="914400" lvl="1" indent="-228600" algn="l">
              <a:lnSpc>
                <a:spcPct val="120000"/>
              </a:lnSpc>
              <a:spcBef>
                <a:spcPts val="375"/>
              </a:spcBef>
              <a:spcAft>
                <a:spcPts val="0"/>
              </a:spcAft>
              <a:buClr>
                <a:schemeClr val="lt1"/>
              </a:buClr>
              <a:buSzPts val="1050"/>
              <a:buNone/>
              <a:defRPr sz="1050"/>
            </a:lvl2pPr>
            <a:lvl3pPr marL="1371600" lvl="2" indent="-228600" algn="l">
              <a:lnSpc>
                <a:spcPct val="120000"/>
              </a:lnSpc>
              <a:spcBef>
                <a:spcPts val="375"/>
              </a:spcBef>
              <a:spcAft>
                <a:spcPts val="0"/>
              </a:spcAft>
              <a:buClr>
                <a:schemeClr val="lt1"/>
              </a:buClr>
              <a:buSzPts val="900"/>
              <a:buNone/>
              <a:defRPr sz="900"/>
            </a:lvl3pPr>
            <a:lvl4pPr marL="1828800" lvl="3" indent="-228600" algn="l">
              <a:lnSpc>
                <a:spcPct val="120000"/>
              </a:lnSpc>
              <a:spcBef>
                <a:spcPts val="375"/>
              </a:spcBef>
              <a:spcAft>
                <a:spcPts val="0"/>
              </a:spcAft>
              <a:buClr>
                <a:schemeClr val="lt1"/>
              </a:buClr>
              <a:buSzPts val="750"/>
              <a:buNone/>
              <a:defRPr sz="750"/>
            </a:lvl4pPr>
            <a:lvl5pPr marL="2286000" lvl="4" indent="-228600" algn="l">
              <a:lnSpc>
                <a:spcPct val="120000"/>
              </a:lnSpc>
              <a:spcBef>
                <a:spcPts val="375"/>
              </a:spcBef>
              <a:spcAft>
                <a:spcPts val="0"/>
              </a:spcAft>
              <a:buClr>
                <a:schemeClr val="lt1"/>
              </a:buClr>
              <a:buSzPts val="750"/>
              <a:buNone/>
              <a:defRPr sz="750"/>
            </a:lvl5pPr>
            <a:lvl6pPr marL="2743200" lvl="5" indent="-228600" algn="l">
              <a:lnSpc>
                <a:spcPct val="120000"/>
              </a:lnSpc>
              <a:spcBef>
                <a:spcPts val="375"/>
              </a:spcBef>
              <a:spcAft>
                <a:spcPts val="0"/>
              </a:spcAft>
              <a:buClr>
                <a:schemeClr val="lt1"/>
              </a:buClr>
              <a:buSzPts val="750"/>
              <a:buNone/>
              <a:defRPr sz="750"/>
            </a:lvl6pPr>
            <a:lvl7pPr marL="3200400" lvl="6" indent="-228600" algn="l">
              <a:lnSpc>
                <a:spcPct val="120000"/>
              </a:lnSpc>
              <a:spcBef>
                <a:spcPts val="375"/>
              </a:spcBef>
              <a:spcAft>
                <a:spcPts val="0"/>
              </a:spcAft>
              <a:buClr>
                <a:schemeClr val="lt1"/>
              </a:buClr>
              <a:buSzPts val="750"/>
              <a:buNone/>
              <a:defRPr sz="750"/>
            </a:lvl7pPr>
            <a:lvl8pPr marL="3657600" lvl="7" indent="-228600" algn="l">
              <a:lnSpc>
                <a:spcPct val="120000"/>
              </a:lnSpc>
              <a:spcBef>
                <a:spcPts val="375"/>
              </a:spcBef>
              <a:spcAft>
                <a:spcPts val="0"/>
              </a:spcAft>
              <a:buClr>
                <a:schemeClr val="lt1"/>
              </a:buClr>
              <a:buSzPts val="750"/>
              <a:buNone/>
              <a:defRPr sz="750"/>
            </a:lvl8pPr>
            <a:lvl9pPr marL="4114800" lvl="8" indent="-228600" algn="l">
              <a:lnSpc>
                <a:spcPct val="120000"/>
              </a:lnSpc>
              <a:spcBef>
                <a:spcPts val="375"/>
              </a:spcBef>
              <a:spcAft>
                <a:spcPts val="0"/>
              </a:spcAft>
              <a:buClr>
                <a:schemeClr val="lt1"/>
              </a:buClr>
              <a:buSzPts val="750"/>
              <a:buNone/>
              <a:defRPr sz="750"/>
            </a:lvl9pPr>
          </a:lstStyle>
          <a:p>
            <a:endParaRPr/>
          </a:p>
        </p:txBody>
      </p:sp>
      <p:sp>
        <p:nvSpPr>
          <p:cNvPr id="70" name="Google Shape;70;p10"/>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lstStyle>
            <a:lvl1pPr marR="0" lvl="0" algn="ctr" rtl="0">
              <a:lnSpc>
                <a:spcPct val="90000"/>
              </a:lnSpc>
              <a:spcBef>
                <a:spcPts val="0"/>
              </a:spcBef>
              <a:spcAft>
                <a:spcPts val="0"/>
              </a:spcAft>
              <a:buClr>
                <a:schemeClr val="lt1"/>
              </a:buClr>
              <a:buSzPts val="2550"/>
              <a:buFont typeface="Bookman Old Style"/>
              <a:buNone/>
              <a:defRPr sz="2550" b="1" i="0" u="none" strike="noStrike" cap="none">
                <a:solidFill>
                  <a:schemeClr val="lt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85346" y="1572048"/>
            <a:ext cx="7765322" cy="2771352"/>
          </a:xfrm>
          <a:prstGeom prst="rect">
            <a:avLst/>
          </a:prstGeom>
          <a:noFill/>
          <a:ln>
            <a:noFill/>
          </a:ln>
        </p:spPr>
        <p:txBody>
          <a:bodyPr spcFirstLastPara="1" wrap="square" lIns="91425" tIns="45700" rIns="91425" bIns="45700" anchor="t" anchorCtr="0"/>
          <a:lstStyle>
            <a:lvl1pPr marL="457200" marR="0" lvl="0" indent="-323850" algn="l" rtl="0">
              <a:lnSpc>
                <a:spcPct val="120000"/>
              </a:lnSpc>
              <a:spcBef>
                <a:spcPts val="750"/>
              </a:spcBef>
              <a:spcAft>
                <a:spcPts val="0"/>
              </a:spcAft>
              <a:buClr>
                <a:schemeClr val="lt1"/>
              </a:buClr>
              <a:buSzPts val="1500"/>
              <a:buFont typeface="Arial"/>
              <a:buChar char="•"/>
              <a:defRPr sz="1500" b="0" i="0" u="none" strike="noStrike" cap="none">
                <a:solidFill>
                  <a:schemeClr val="lt1"/>
                </a:solidFill>
                <a:latin typeface="Rockwell"/>
                <a:ea typeface="Rockwell"/>
                <a:cs typeface="Rockwell"/>
                <a:sym typeface="Rockwell"/>
              </a:defRPr>
            </a:lvl1pPr>
            <a:lvl2pPr marL="914400" marR="0" lvl="1" indent="-314325" algn="l" rtl="0">
              <a:lnSpc>
                <a:spcPct val="120000"/>
              </a:lnSpc>
              <a:spcBef>
                <a:spcPts val="375"/>
              </a:spcBef>
              <a:spcAft>
                <a:spcPts val="0"/>
              </a:spcAft>
              <a:buClr>
                <a:schemeClr val="lt1"/>
              </a:buClr>
              <a:buSzPts val="1350"/>
              <a:buFont typeface="Arial"/>
              <a:buChar char="•"/>
              <a:defRPr sz="1350" b="0" i="0" u="none" strike="noStrike" cap="none">
                <a:solidFill>
                  <a:schemeClr val="lt1"/>
                </a:solidFill>
                <a:latin typeface="Rockwell"/>
                <a:ea typeface="Rockwell"/>
                <a:cs typeface="Rockwell"/>
                <a:sym typeface="Rockwell"/>
              </a:defRPr>
            </a:lvl2pPr>
            <a:lvl3pPr marL="1371600" marR="0" lvl="2" indent="-304800" algn="l" rtl="0">
              <a:lnSpc>
                <a:spcPct val="120000"/>
              </a:lnSpc>
              <a:spcBef>
                <a:spcPts val="375"/>
              </a:spcBef>
              <a:spcAft>
                <a:spcPts val="0"/>
              </a:spcAft>
              <a:buClr>
                <a:schemeClr val="lt1"/>
              </a:buClr>
              <a:buSzPts val="1200"/>
              <a:buFont typeface="Arial"/>
              <a:buChar char="•"/>
              <a:defRPr sz="1200" b="0" i="0" u="none" strike="noStrike" cap="none">
                <a:solidFill>
                  <a:schemeClr val="lt1"/>
                </a:solidFill>
                <a:latin typeface="Rockwell"/>
                <a:ea typeface="Rockwell"/>
                <a:cs typeface="Rockwell"/>
                <a:sym typeface="Rockwell"/>
              </a:defRPr>
            </a:lvl3pPr>
            <a:lvl4pPr marL="1828800" marR="0" lvl="3" indent="-295275" algn="l" rtl="0">
              <a:lnSpc>
                <a:spcPct val="120000"/>
              </a:lnSpc>
              <a:spcBef>
                <a:spcPts val="375"/>
              </a:spcBef>
              <a:spcAft>
                <a:spcPts val="0"/>
              </a:spcAft>
              <a:buClr>
                <a:schemeClr val="lt1"/>
              </a:buClr>
              <a:buSzPts val="1050"/>
              <a:buFont typeface="Arial"/>
              <a:buChar char="•"/>
              <a:defRPr sz="1050" b="0" i="0" u="none" strike="noStrike" cap="none">
                <a:solidFill>
                  <a:schemeClr val="lt1"/>
                </a:solidFill>
                <a:latin typeface="Rockwell"/>
                <a:ea typeface="Rockwell"/>
                <a:cs typeface="Rockwell"/>
                <a:sym typeface="Rockwell"/>
              </a:defRPr>
            </a:lvl4pPr>
            <a:lvl5pPr marL="2286000" marR="0" lvl="4" indent="-285750" algn="l" rtl="0">
              <a:lnSpc>
                <a:spcPct val="120000"/>
              </a:lnSpc>
              <a:spcBef>
                <a:spcPts val="375"/>
              </a:spcBef>
              <a:spcAft>
                <a:spcPts val="0"/>
              </a:spcAft>
              <a:buClr>
                <a:schemeClr val="lt1"/>
              </a:buClr>
              <a:buSzPts val="900"/>
              <a:buFont typeface="Arial"/>
              <a:buChar char="•"/>
              <a:defRPr sz="900" b="0" i="0" u="none" strike="noStrike" cap="none">
                <a:solidFill>
                  <a:schemeClr val="lt1"/>
                </a:solidFill>
                <a:latin typeface="Rockwell"/>
                <a:ea typeface="Rockwell"/>
                <a:cs typeface="Rockwell"/>
                <a:sym typeface="Rockwell"/>
              </a:defRPr>
            </a:lvl5pPr>
            <a:lvl6pPr marL="2743200" marR="0" lvl="5" indent="-285750" algn="l" rtl="0">
              <a:lnSpc>
                <a:spcPct val="120000"/>
              </a:lnSpc>
              <a:spcBef>
                <a:spcPts val="375"/>
              </a:spcBef>
              <a:spcAft>
                <a:spcPts val="0"/>
              </a:spcAft>
              <a:buClr>
                <a:schemeClr val="lt1"/>
              </a:buClr>
              <a:buSzPts val="900"/>
              <a:buFont typeface="Arial"/>
              <a:buChar char="•"/>
              <a:defRPr sz="900" b="0" i="0" u="none" strike="noStrike" cap="none">
                <a:solidFill>
                  <a:schemeClr val="lt1"/>
                </a:solidFill>
                <a:latin typeface="Rockwell"/>
                <a:ea typeface="Rockwell"/>
                <a:cs typeface="Rockwell"/>
                <a:sym typeface="Rockwell"/>
              </a:defRPr>
            </a:lvl6pPr>
            <a:lvl7pPr marL="3200400" marR="0" lvl="6" indent="-285750" algn="l" rtl="0">
              <a:lnSpc>
                <a:spcPct val="120000"/>
              </a:lnSpc>
              <a:spcBef>
                <a:spcPts val="375"/>
              </a:spcBef>
              <a:spcAft>
                <a:spcPts val="0"/>
              </a:spcAft>
              <a:buClr>
                <a:schemeClr val="lt1"/>
              </a:buClr>
              <a:buSzPts val="900"/>
              <a:buFont typeface="Arial"/>
              <a:buChar char="•"/>
              <a:defRPr sz="900" b="0" i="0" u="none" strike="noStrike" cap="none">
                <a:solidFill>
                  <a:schemeClr val="lt1"/>
                </a:solidFill>
                <a:latin typeface="Rockwell"/>
                <a:ea typeface="Rockwell"/>
                <a:cs typeface="Rockwell"/>
                <a:sym typeface="Rockwell"/>
              </a:defRPr>
            </a:lvl7pPr>
            <a:lvl8pPr marL="3657600" marR="0" lvl="7" indent="-285750" algn="l" rtl="0">
              <a:lnSpc>
                <a:spcPct val="120000"/>
              </a:lnSpc>
              <a:spcBef>
                <a:spcPts val="375"/>
              </a:spcBef>
              <a:spcAft>
                <a:spcPts val="0"/>
              </a:spcAft>
              <a:buClr>
                <a:schemeClr val="lt1"/>
              </a:buClr>
              <a:buSzPts val="900"/>
              <a:buFont typeface="Arial"/>
              <a:buChar char="•"/>
              <a:defRPr sz="900" b="0" i="0" u="none" strike="noStrike" cap="none">
                <a:solidFill>
                  <a:schemeClr val="lt1"/>
                </a:solidFill>
                <a:latin typeface="Rockwell"/>
                <a:ea typeface="Rockwell"/>
                <a:cs typeface="Rockwell"/>
                <a:sym typeface="Rockwell"/>
              </a:defRPr>
            </a:lvl8pPr>
            <a:lvl9pPr marL="4114800" marR="0" lvl="8" indent="-285750" algn="l" rtl="0">
              <a:lnSpc>
                <a:spcPct val="120000"/>
              </a:lnSpc>
              <a:spcBef>
                <a:spcPts val="375"/>
              </a:spcBef>
              <a:spcAft>
                <a:spcPts val="0"/>
              </a:spcAft>
              <a:buClr>
                <a:schemeClr val="lt1"/>
              </a:buClr>
              <a:buSzPts val="900"/>
              <a:buFont typeface="Arial"/>
              <a:buChar char="•"/>
              <a:defRPr sz="900" b="0" i="0" u="none" strike="noStrike" cap="none">
                <a:solidFill>
                  <a:schemeClr val="lt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5759052" y="4412457"/>
            <a:ext cx="2057400" cy="273844"/>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75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685346" y="4412457"/>
            <a:ext cx="5004649" cy="273844"/>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750" b="0" i="0" u="none" strike="noStrike" cap="none">
                <a:solidFill>
                  <a:schemeClr val="lt1"/>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lt1"/>
                </a:solidFill>
                <a:latin typeface="Rockwell"/>
                <a:ea typeface="Rockwell"/>
                <a:cs typeface="Rockwell"/>
                <a:sym typeface="Rockwell"/>
              </a:defRPr>
            </a:lvl9pPr>
          </a:lstStyle>
          <a:p>
            <a:endParaRPr/>
          </a:p>
        </p:txBody>
      </p:sp>
      <p:sp>
        <p:nvSpPr>
          <p:cNvPr id="14" name="Google Shape;14;p1"/>
          <p:cNvSpPr txBox="1">
            <a:spLocks noGrp="1"/>
          </p:cNvSpPr>
          <p:nvPr>
            <p:ph type="sldNum" idx="12"/>
          </p:nvPr>
        </p:nvSpPr>
        <p:spPr>
          <a:xfrm>
            <a:off x="7885509" y="4412457"/>
            <a:ext cx="565159"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750" b="0" i="0" u="none" strike="noStrike" cap="none">
                <a:solidFill>
                  <a:schemeClr val="lt1"/>
                </a:solidFill>
                <a:latin typeface="Rockwell"/>
                <a:ea typeface="Rockwell"/>
                <a:cs typeface="Rockwell"/>
                <a:sym typeface="Rockwell"/>
              </a:defRPr>
            </a:lvl1pPr>
            <a:lvl2pPr marL="0" marR="0" lvl="1" indent="0" algn="r" rtl="0">
              <a:spcBef>
                <a:spcPts val="0"/>
              </a:spcBef>
              <a:buNone/>
              <a:defRPr sz="750" b="0" i="0" u="none" strike="noStrike" cap="none">
                <a:solidFill>
                  <a:schemeClr val="lt1"/>
                </a:solidFill>
                <a:latin typeface="Rockwell"/>
                <a:ea typeface="Rockwell"/>
                <a:cs typeface="Rockwell"/>
                <a:sym typeface="Rockwell"/>
              </a:defRPr>
            </a:lvl2pPr>
            <a:lvl3pPr marL="0" marR="0" lvl="2" indent="0" algn="r" rtl="0">
              <a:spcBef>
                <a:spcPts val="0"/>
              </a:spcBef>
              <a:buNone/>
              <a:defRPr sz="750" b="0" i="0" u="none" strike="noStrike" cap="none">
                <a:solidFill>
                  <a:schemeClr val="lt1"/>
                </a:solidFill>
                <a:latin typeface="Rockwell"/>
                <a:ea typeface="Rockwell"/>
                <a:cs typeface="Rockwell"/>
                <a:sym typeface="Rockwell"/>
              </a:defRPr>
            </a:lvl3pPr>
            <a:lvl4pPr marL="0" marR="0" lvl="3" indent="0" algn="r" rtl="0">
              <a:spcBef>
                <a:spcPts val="0"/>
              </a:spcBef>
              <a:buNone/>
              <a:defRPr sz="750" b="0" i="0" u="none" strike="noStrike" cap="none">
                <a:solidFill>
                  <a:schemeClr val="lt1"/>
                </a:solidFill>
                <a:latin typeface="Rockwell"/>
                <a:ea typeface="Rockwell"/>
                <a:cs typeface="Rockwell"/>
                <a:sym typeface="Rockwell"/>
              </a:defRPr>
            </a:lvl4pPr>
            <a:lvl5pPr marL="0" marR="0" lvl="4" indent="0" algn="r" rtl="0">
              <a:spcBef>
                <a:spcPts val="0"/>
              </a:spcBef>
              <a:buNone/>
              <a:defRPr sz="750" b="0" i="0" u="none" strike="noStrike" cap="none">
                <a:solidFill>
                  <a:schemeClr val="lt1"/>
                </a:solidFill>
                <a:latin typeface="Rockwell"/>
                <a:ea typeface="Rockwell"/>
                <a:cs typeface="Rockwell"/>
                <a:sym typeface="Rockwell"/>
              </a:defRPr>
            </a:lvl5pPr>
            <a:lvl6pPr marL="0" marR="0" lvl="5" indent="0" algn="r" rtl="0">
              <a:spcBef>
                <a:spcPts val="0"/>
              </a:spcBef>
              <a:buNone/>
              <a:defRPr sz="750" b="0" i="0" u="none" strike="noStrike" cap="none">
                <a:solidFill>
                  <a:schemeClr val="lt1"/>
                </a:solidFill>
                <a:latin typeface="Rockwell"/>
                <a:ea typeface="Rockwell"/>
                <a:cs typeface="Rockwell"/>
                <a:sym typeface="Rockwell"/>
              </a:defRPr>
            </a:lvl6pPr>
            <a:lvl7pPr marL="0" marR="0" lvl="6" indent="0" algn="r" rtl="0">
              <a:spcBef>
                <a:spcPts val="0"/>
              </a:spcBef>
              <a:buNone/>
              <a:defRPr sz="750" b="0" i="0" u="none" strike="noStrike" cap="none">
                <a:solidFill>
                  <a:schemeClr val="lt1"/>
                </a:solidFill>
                <a:latin typeface="Rockwell"/>
                <a:ea typeface="Rockwell"/>
                <a:cs typeface="Rockwell"/>
                <a:sym typeface="Rockwell"/>
              </a:defRPr>
            </a:lvl7pPr>
            <a:lvl8pPr marL="0" marR="0" lvl="7" indent="0" algn="r" rtl="0">
              <a:spcBef>
                <a:spcPts val="0"/>
              </a:spcBef>
              <a:buNone/>
              <a:defRPr sz="750" b="0" i="0" u="none" strike="noStrike" cap="none">
                <a:solidFill>
                  <a:schemeClr val="lt1"/>
                </a:solidFill>
                <a:latin typeface="Rockwell"/>
                <a:ea typeface="Rockwell"/>
                <a:cs typeface="Rockwell"/>
                <a:sym typeface="Rockwell"/>
              </a:defRPr>
            </a:lvl8pPr>
            <a:lvl9pPr marL="0" marR="0" lvl="8" indent="0" algn="r" rtl="0">
              <a:spcBef>
                <a:spcPts val="0"/>
              </a:spcBef>
              <a:buNone/>
              <a:defRPr sz="750" b="0" i="0" u="none" strike="noStrike" cap="none">
                <a:solidFill>
                  <a:schemeClr val="lt1"/>
                </a:solidFill>
                <a:latin typeface="Rockwell"/>
                <a:ea typeface="Rockwell"/>
                <a:cs typeface="Rockwell"/>
                <a:sym typeface="Rockwel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9150" y="5213747"/>
            <a:ext cx="8389625"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0" i="0" u="none" strike="noStrike" cap="none">
                <a:solidFill>
                  <a:schemeClr val="dk1"/>
                </a:solidFill>
                <a:latin typeface="Rockwell"/>
                <a:ea typeface="Rockwell"/>
                <a:cs typeface="Rockwell"/>
                <a:sym typeface="Rockwell"/>
              </a:rPr>
              <a:t>This presentation uses a free template provided by FPPT.com</a:t>
            </a:r>
            <a:endParaRPr/>
          </a:p>
          <a:p>
            <a:pPr marL="0" marR="0" lvl="0" indent="0" algn="l" rtl="0">
              <a:spcBef>
                <a:spcPts val="0"/>
              </a:spcBef>
              <a:spcAft>
                <a:spcPts val="0"/>
              </a:spcAft>
              <a:buNone/>
            </a:pPr>
            <a:r>
              <a:rPr lang="en-US" sz="1400">
                <a:solidFill>
                  <a:schemeClr val="dk1"/>
                </a:solidFill>
                <a:latin typeface="Rockwell"/>
                <a:ea typeface="Rockwell"/>
                <a:cs typeface="Rockwell"/>
                <a:sym typeface="Rockwell"/>
              </a:rPr>
              <a:t>www.free-power-point-templates.com</a:t>
            </a:r>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occhipi.shinyapps.io/dsba_5122_final_projec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ick-occ/dsba_5122_final_projec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pendatasoft.com/explore/dataset/opioid-overdose-deaths-by-race-and-ethnicity/inform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kff.org/other/state-indicator/opioid-overdose-deaths-by-type-of-opioid/?currentTimeframe=2&amp;sortModel=%7b%22colId%22:%22Location%22,%22sort%22:%22asc%22%7d" TargetMode="External"/><Relationship Id="rId5" Type="http://schemas.openxmlformats.org/officeDocument/2006/relationships/hyperlink" Target="https://www.kff.org/other/state-indicator/opioid-overdose-deaths-by-type-of-opioid/?currentTimeframe=2&amp;sortModel=%7B%22colId%22:%22Location%22,%22sort%22:%22asc%22%7D" TargetMode="External"/><Relationship Id="rId4" Type="http://schemas.openxmlformats.org/officeDocument/2006/relationships/hyperlink" Target="https://www.kff.org/other/state-indicator/opioid-overdose-deaths-by-age-group/?currentTimeframe=0&amp;sortModel=%7B%22colId%22:%22Location%22,%22sort%22:%22asc%22%7D"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ctrTitle"/>
          </p:nvPr>
        </p:nvSpPr>
        <p:spPr>
          <a:xfrm>
            <a:off x="143556" y="1655520"/>
            <a:ext cx="8856890" cy="152705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8EAD7"/>
              </a:buClr>
              <a:buSzPts val="3240"/>
              <a:buFont typeface="Bookman Old Style"/>
              <a:buNone/>
            </a:pPr>
            <a:r>
              <a:rPr lang="en-US" sz="3240">
                <a:solidFill>
                  <a:srgbClr val="F8EAD7"/>
                </a:solidFill>
              </a:rPr>
              <a:t>EXAMINATION OF OPIOID PRESCRIPTIONS AND DEATH RATES IN THE U.S. </a:t>
            </a:r>
            <a:endParaRPr sz="3240" b="1">
              <a:solidFill>
                <a:srgbClr val="F8EAD7"/>
              </a:solidFill>
            </a:endParaRPr>
          </a:p>
        </p:txBody>
      </p:sp>
      <p:sp>
        <p:nvSpPr>
          <p:cNvPr id="144" name="Google Shape;144;p19"/>
          <p:cNvSpPr txBox="1">
            <a:spLocks noGrp="1"/>
          </p:cNvSpPr>
          <p:nvPr>
            <p:ph type="subTitle" idx="1"/>
          </p:nvPr>
        </p:nvSpPr>
        <p:spPr>
          <a:xfrm>
            <a:off x="1196451" y="3335275"/>
            <a:ext cx="6751097" cy="1241822"/>
          </a:xfrm>
          <a:prstGeom prst="rect">
            <a:avLst/>
          </a:prstGeom>
          <a:noFill/>
          <a:ln>
            <a:noFill/>
          </a:ln>
        </p:spPr>
        <p:txBody>
          <a:bodyPr spcFirstLastPara="1" wrap="square" lIns="91425" tIns="45700" rIns="91425" bIns="45700" anchor="t" anchorCtr="0">
            <a:noAutofit/>
          </a:bodyPr>
          <a:lstStyle/>
          <a:p>
            <a:pPr marL="0" indent="0">
              <a:spcBef>
                <a:spcPts val="0"/>
              </a:spcBef>
              <a:buClr>
                <a:srgbClr val="B5D6EA"/>
              </a:buClr>
              <a:buSzPts val="3200"/>
            </a:pPr>
            <a:r>
              <a:rPr lang="en-US" sz="2000" dirty="0">
                <a:hlinkClick r:id="rId3"/>
              </a:rPr>
              <a:t>https://nocchipi.shinyapps.io/dsba_5122_final_project/</a:t>
            </a:r>
            <a:endParaRPr lang="en-US" sz="2000" dirty="0"/>
          </a:p>
          <a:p>
            <a:pPr marL="0" lvl="0" indent="0" algn="ctr" rtl="0">
              <a:lnSpc>
                <a:spcPct val="120000"/>
              </a:lnSpc>
              <a:spcBef>
                <a:spcPts val="0"/>
              </a:spcBef>
              <a:spcAft>
                <a:spcPts val="0"/>
              </a:spcAft>
              <a:buClr>
                <a:srgbClr val="B5D6EA"/>
              </a:buClr>
              <a:buSzPts val="3200"/>
              <a:buNone/>
            </a:pPr>
            <a:endParaRPr lang="en-US" sz="2000" b="1" dirty="0">
              <a:solidFill>
                <a:srgbClr val="B5D6EA"/>
              </a:solidFill>
            </a:endParaRPr>
          </a:p>
          <a:p>
            <a:pPr marL="0" lvl="0" indent="0" algn="ctr" rtl="0">
              <a:lnSpc>
                <a:spcPct val="120000"/>
              </a:lnSpc>
              <a:spcBef>
                <a:spcPts val="0"/>
              </a:spcBef>
              <a:spcAft>
                <a:spcPts val="0"/>
              </a:spcAft>
              <a:buClr>
                <a:srgbClr val="B5D6EA"/>
              </a:buClr>
              <a:buSzPts val="3200"/>
              <a:buNone/>
            </a:pPr>
            <a:r>
              <a:rPr lang="en-US" sz="2000" b="1" dirty="0">
                <a:solidFill>
                  <a:srgbClr val="B5D6EA"/>
                </a:solidFill>
              </a:rPr>
              <a:t>Team: </a:t>
            </a:r>
            <a:r>
              <a:rPr lang="en-US" sz="2000" b="1" dirty="0" err="1">
                <a:solidFill>
                  <a:srgbClr val="B5D6EA"/>
                </a:solidFill>
              </a:rPr>
              <a:t>Karyn</a:t>
            </a:r>
            <a:r>
              <a:rPr lang="en-US" sz="2000" b="1" dirty="0">
                <a:solidFill>
                  <a:srgbClr val="B5D6EA"/>
                </a:solidFill>
              </a:rPr>
              <a:t> Cook, </a:t>
            </a:r>
            <a:r>
              <a:rPr lang="en-US" sz="2000" b="1" dirty="0" err="1">
                <a:solidFill>
                  <a:srgbClr val="B5D6EA"/>
                </a:solidFill>
              </a:rPr>
              <a:t>Ziyin</a:t>
            </a:r>
            <a:r>
              <a:rPr lang="en-US" sz="2000" b="1" dirty="0">
                <a:solidFill>
                  <a:srgbClr val="B5D6EA"/>
                </a:solidFill>
              </a:rPr>
              <a:t> Liu, Nick Occhipinti</a:t>
            </a:r>
          </a:p>
          <a:p>
            <a:pPr marL="0" lvl="0" indent="0">
              <a:spcBef>
                <a:spcPts val="0"/>
              </a:spcBef>
              <a:buClr>
                <a:srgbClr val="B5D6EA"/>
              </a:buClr>
              <a:buSzPts val="3200"/>
            </a:pPr>
            <a:r>
              <a:rPr lang="en-US" sz="1400" b="1" dirty="0">
                <a:solidFill>
                  <a:srgbClr val="B5D6EA"/>
                </a:solidFill>
              </a:rPr>
              <a:t>GitHub Repo: </a:t>
            </a:r>
            <a:r>
              <a:rPr lang="en-US" sz="1400" dirty="0">
                <a:hlinkClick r:id="rId4"/>
              </a:rPr>
              <a:t>https://github.com/nick-occ/dsba_5122_final_project</a:t>
            </a:r>
            <a:endParaRPr sz="1400" b="1" dirty="0">
              <a:solidFill>
                <a:srgbClr val="B5D6EA"/>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0"/>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500"/>
              <a:buFont typeface="Bookman Old Style"/>
              <a:buNone/>
            </a:pPr>
            <a:r>
              <a:rPr lang="en-US" b="1"/>
              <a:t>BACKGROUND</a:t>
            </a:r>
            <a:endParaRPr/>
          </a:p>
        </p:txBody>
      </p:sp>
      <p:sp>
        <p:nvSpPr>
          <p:cNvPr id="150" name="Google Shape;150;p20"/>
          <p:cNvSpPr txBox="1">
            <a:spLocks noGrp="1"/>
          </p:cNvSpPr>
          <p:nvPr>
            <p:ph type="body" idx="1"/>
          </p:nvPr>
        </p:nvSpPr>
        <p:spPr>
          <a:xfrm>
            <a:off x="448975" y="1350099"/>
            <a:ext cx="8398800" cy="3147000"/>
          </a:xfrm>
          <a:prstGeom prst="rect">
            <a:avLst/>
          </a:prstGeom>
          <a:noFill/>
          <a:ln>
            <a:noFill/>
          </a:ln>
        </p:spPr>
        <p:txBody>
          <a:bodyPr spcFirstLastPara="1" wrap="square" lIns="91425" tIns="45700" rIns="91425" bIns="45700" anchor="t" anchorCtr="0">
            <a:noAutofit/>
          </a:bodyPr>
          <a:lstStyle/>
          <a:p>
            <a:pPr marL="171450" lvl="0" indent="-190500" algn="l" rtl="0">
              <a:lnSpc>
                <a:spcPct val="110000"/>
              </a:lnSpc>
              <a:spcBef>
                <a:spcPts val="0"/>
              </a:spcBef>
              <a:spcAft>
                <a:spcPts val="0"/>
              </a:spcAft>
              <a:buClr>
                <a:schemeClr val="lt1"/>
              </a:buClr>
              <a:buSzPts val="1800"/>
              <a:buChar char="•"/>
            </a:pPr>
            <a:r>
              <a:rPr lang="en-US" sz="1800"/>
              <a:t>What are Opioids ? </a:t>
            </a:r>
            <a:endParaRPr sz="1800"/>
          </a:p>
          <a:p>
            <a:pPr marL="171450" lvl="0" indent="-76200" algn="l" rtl="0">
              <a:lnSpc>
                <a:spcPct val="110000"/>
              </a:lnSpc>
              <a:spcBef>
                <a:spcPts val="0"/>
              </a:spcBef>
              <a:spcAft>
                <a:spcPts val="0"/>
              </a:spcAft>
              <a:buClr>
                <a:schemeClr val="lt1"/>
              </a:buClr>
              <a:buSzPts val="1500"/>
              <a:buNone/>
            </a:pPr>
            <a:endParaRPr sz="1800"/>
          </a:p>
          <a:p>
            <a:pPr marL="171450" lvl="0" indent="-190500" algn="l" rtl="0">
              <a:lnSpc>
                <a:spcPct val="110000"/>
              </a:lnSpc>
              <a:spcBef>
                <a:spcPts val="0"/>
              </a:spcBef>
              <a:spcAft>
                <a:spcPts val="0"/>
              </a:spcAft>
              <a:buClr>
                <a:schemeClr val="lt1"/>
              </a:buClr>
              <a:buSzPts val="1800"/>
              <a:buChar char="•"/>
            </a:pPr>
            <a:r>
              <a:rPr lang="en-US" sz="1800"/>
              <a:t>Problem:  The connection between Opioid prescriber rate and death rate in the United States. </a:t>
            </a:r>
            <a:endParaRPr sz="1800"/>
          </a:p>
          <a:p>
            <a:pPr marL="0" lvl="0" indent="0" algn="l" rtl="0">
              <a:lnSpc>
                <a:spcPct val="110000"/>
              </a:lnSpc>
              <a:spcBef>
                <a:spcPts val="0"/>
              </a:spcBef>
              <a:spcAft>
                <a:spcPts val="0"/>
              </a:spcAft>
              <a:buClr>
                <a:schemeClr val="lt1"/>
              </a:buClr>
              <a:buSzPts val="1500"/>
              <a:buNone/>
            </a:pPr>
            <a:endParaRPr sz="1800" b="1" i="1"/>
          </a:p>
          <a:p>
            <a:pPr marL="171450" lvl="0" indent="-171450" algn="l" rtl="0">
              <a:lnSpc>
                <a:spcPct val="120000"/>
              </a:lnSpc>
              <a:spcBef>
                <a:spcPts val="0"/>
              </a:spcBef>
              <a:spcAft>
                <a:spcPts val="0"/>
              </a:spcAft>
              <a:buSzPts val="1800"/>
              <a:buChar char="•"/>
            </a:pPr>
            <a:r>
              <a:rPr lang="en-US" sz="1800">
                <a:solidFill>
                  <a:srgbClr val="FFFFFF"/>
                </a:solidFill>
              </a:rPr>
              <a:t>Create an app to help researchers and government agencies effectively explore state prescriber rates and death rates.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685347" y="457200"/>
            <a:ext cx="7765321" cy="99474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500"/>
              <a:buFont typeface="Bookman Old Style"/>
              <a:buNone/>
            </a:pPr>
            <a:r>
              <a:rPr lang="en-US" b="1"/>
              <a:t>DATA</a:t>
            </a:r>
            <a:endParaRPr/>
          </a:p>
        </p:txBody>
      </p:sp>
      <p:sp>
        <p:nvSpPr>
          <p:cNvPr id="156" name="Google Shape;156;p21"/>
          <p:cNvSpPr txBox="1">
            <a:spLocks noGrp="1"/>
          </p:cNvSpPr>
          <p:nvPr>
            <p:ph type="body" idx="1"/>
          </p:nvPr>
        </p:nvSpPr>
        <p:spPr>
          <a:xfrm>
            <a:off x="601670" y="1197405"/>
            <a:ext cx="8093365" cy="3358357"/>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None/>
            </a:pPr>
            <a:endParaRPr/>
          </a:p>
          <a:p>
            <a:pPr marL="171450" lvl="0" indent="-171450" algn="l" rtl="0">
              <a:lnSpc>
                <a:spcPct val="120000"/>
              </a:lnSpc>
              <a:spcBef>
                <a:spcPts val="750"/>
              </a:spcBef>
              <a:spcAft>
                <a:spcPts val="0"/>
              </a:spcAft>
              <a:buClr>
                <a:schemeClr val="lt1"/>
              </a:buClr>
              <a:buSzPts val="1500"/>
              <a:buChar char="•"/>
            </a:pPr>
            <a:r>
              <a:rPr lang="en-US"/>
              <a:t>Medicare Part D Prescriber data for 2016 from the Centers for Medicare and Medicaid Services (CMS)</a:t>
            </a:r>
            <a:endParaRPr/>
          </a:p>
          <a:p>
            <a:pPr marL="171450" lvl="0" indent="-152400" algn="l" rtl="0">
              <a:lnSpc>
                <a:spcPct val="120000"/>
              </a:lnSpc>
              <a:spcBef>
                <a:spcPts val="0"/>
              </a:spcBef>
              <a:spcAft>
                <a:spcPts val="0"/>
              </a:spcAft>
              <a:buSzPts val="1500"/>
              <a:buChar char="•"/>
            </a:pPr>
            <a:r>
              <a:rPr lang="en-US">
                <a:solidFill>
                  <a:srgbClr val="FFFFFF"/>
                </a:solidFill>
              </a:rPr>
              <a:t>Opioid Overdose Deaths by Race </a:t>
            </a:r>
            <a:r>
              <a:rPr lang="en-US" baseline="30000">
                <a:solidFill>
                  <a:srgbClr val="FFFFFF"/>
                </a:solidFill>
              </a:rPr>
              <a:t>+</a:t>
            </a:r>
            <a:endParaRPr/>
          </a:p>
          <a:p>
            <a:pPr marL="171450" lvl="0" indent="-171450" algn="l" rtl="0">
              <a:lnSpc>
                <a:spcPct val="120000"/>
              </a:lnSpc>
              <a:spcBef>
                <a:spcPts val="750"/>
              </a:spcBef>
              <a:spcAft>
                <a:spcPts val="0"/>
              </a:spcAft>
              <a:buClr>
                <a:schemeClr val="lt1"/>
              </a:buClr>
              <a:buSzPts val="1500"/>
              <a:buChar char="•"/>
            </a:pPr>
            <a:r>
              <a:rPr lang="en-US"/>
              <a:t>Opioid Overdose Deaths by Age Group</a:t>
            </a:r>
            <a:r>
              <a:rPr lang="en-US" baseline="30000"/>
              <a:t>++</a:t>
            </a:r>
            <a:endParaRPr/>
          </a:p>
          <a:p>
            <a:pPr marL="171450" lvl="0" indent="-171450" algn="l" rtl="0">
              <a:lnSpc>
                <a:spcPct val="120000"/>
              </a:lnSpc>
              <a:spcBef>
                <a:spcPts val="750"/>
              </a:spcBef>
              <a:spcAft>
                <a:spcPts val="0"/>
              </a:spcAft>
              <a:buClr>
                <a:schemeClr val="lt1"/>
              </a:buClr>
              <a:buSzPts val="1500"/>
              <a:buChar char="•"/>
            </a:pPr>
            <a:r>
              <a:rPr lang="en-US"/>
              <a:t>Opioid Overdose Deaths by Type of Opioid </a:t>
            </a:r>
            <a:r>
              <a:rPr lang="en-US" baseline="30000"/>
              <a:t>+++</a:t>
            </a:r>
            <a:endParaRPr/>
          </a:p>
          <a:p>
            <a:pPr marL="171450" lvl="0" indent="-171450" algn="l" rtl="0">
              <a:lnSpc>
                <a:spcPct val="120000"/>
              </a:lnSpc>
              <a:spcBef>
                <a:spcPts val="750"/>
              </a:spcBef>
              <a:spcAft>
                <a:spcPts val="0"/>
              </a:spcAft>
              <a:buClr>
                <a:schemeClr val="lt1"/>
              </a:buClr>
              <a:buSzPts val="1500"/>
              <a:buChar char="•"/>
            </a:pPr>
            <a:r>
              <a:rPr lang="en-US"/>
              <a:t>U.S. Opioid Prescribing Rate Maps</a:t>
            </a:r>
            <a:endParaRPr/>
          </a:p>
          <a:p>
            <a:pPr marL="171450" lvl="0" indent="-171450" algn="l" rtl="0">
              <a:lnSpc>
                <a:spcPct val="120000"/>
              </a:lnSpc>
              <a:spcBef>
                <a:spcPts val="750"/>
              </a:spcBef>
              <a:spcAft>
                <a:spcPts val="0"/>
              </a:spcAft>
              <a:buClr>
                <a:schemeClr val="lt1"/>
              </a:buClr>
              <a:buSzPts val="1500"/>
              <a:buChar char="•"/>
            </a:pPr>
            <a:r>
              <a:rPr lang="en-US"/>
              <a:t>Opioid Prescriptions by county, 2010 - 2015</a:t>
            </a:r>
            <a:endParaRPr/>
          </a:p>
          <a:p>
            <a:pPr marL="171450" lvl="0" indent="-76200" algn="l" rtl="0">
              <a:lnSpc>
                <a:spcPct val="120000"/>
              </a:lnSpc>
              <a:spcBef>
                <a:spcPts val="750"/>
              </a:spcBef>
              <a:spcAft>
                <a:spcPts val="0"/>
              </a:spcAft>
              <a:buClr>
                <a:schemeClr val="lt1"/>
              </a:buClr>
              <a:buSzPts val="1500"/>
              <a:buNone/>
            </a:pPr>
            <a:endParaRPr/>
          </a:p>
          <a:p>
            <a:pPr marL="0" lvl="0" indent="0" algn="l" rtl="0">
              <a:lnSpc>
                <a:spcPct val="120000"/>
              </a:lnSpc>
              <a:spcBef>
                <a:spcPts val="750"/>
              </a:spcBef>
              <a:spcAft>
                <a:spcPts val="0"/>
              </a:spcAft>
              <a:buClr>
                <a:schemeClr val="lt1"/>
              </a:buClr>
              <a:buSzPts val="1500"/>
              <a:buNone/>
            </a:pPr>
            <a:endParaRPr/>
          </a:p>
          <a:p>
            <a:pPr marL="171450" lvl="0" indent="-76200" algn="l" rtl="0">
              <a:lnSpc>
                <a:spcPct val="120000"/>
              </a:lnSpc>
              <a:spcBef>
                <a:spcPts val="750"/>
              </a:spcBef>
              <a:spcAft>
                <a:spcPts val="0"/>
              </a:spcAft>
              <a:buClr>
                <a:schemeClr val="lt1"/>
              </a:buClr>
              <a:buSzPts val="1500"/>
              <a:buNone/>
            </a:pPr>
            <a:endParaRPr/>
          </a:p>
          <a:p>
            <a:pPr marL="171450" lvl="0" indent="-76200" algn="l" rtl="0">
              <a:lnSpc>
                <a:spcPct val="120000"/>
              </a:lnSpc>
              <a:spcBef>
                <a:spcPts val="750"/>
              </a:spcBef>
              <a:spcAft>
                <a:spcPts val="0"/>
              </a:spcAft>
              <a:buClr>
                <a:schemeClr val="lt1"/>
              </a:buClr>
              <a:buSzPts val="1500"/>
              <a:buNone/>
            </a:pPr>
            <a:endParaRPr/>
          </a:p>
        </p:txBody>
      </p:sp>
      <p:sp>
        <p:nvSpPr>
          <p:cNvPr id="157" name="Google Shape;157;p21"/>
          <p:cNvSpPr/>
          <p:nvPr/>
        </p:nvSpPr>
        <p:spPr>
          <a:xfrm>
            <a:off x="0" y="4555761"/>
            <a:ext cx="10069380"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baseline="30000">
                <a:solidFill>
                  <a:schemeClr val="lt1"/>
                </a:solidFill>
                <a:latin typeface="Rockwell"/>
                <a:ea typeface="Rockwell"/>
                <a:cs typeface="Rockwell"/>
                <a:sym typeface="Rockwell"/>
              </a:rPr>
              <a:t>+ </a:t>
            </a:r>
            <a:r>
              <a:rPr lang="en-US" sz="800" u="sng">
                <a:solidFill>
                  <a:schemeClr val="hlink"/>
                </a:solidFill>
                <a:latin typeface="Rockwell"/>
                <a:ea typeface="Rockwell"/>
                <a:cs typeface="Rockwell"/>
                <a:sym typeface="Rockwell"/>
                <a:hlinkClick r:id="rId3"/>
              </a:rPr>
              <a:t>https://public.opendatasoft.com/explore/dataset/opioid-overdose-deaths-by-race-and-ethnicity/information/</a:t>
            </a:r>
            <a:endParaRPr sz="800">
              <a:solidFill>
                <a:schemeClr val="lt1"/>
              </a:solidFill>
              <a:latin typeface="Rockwell"/>
              <a:ea typeface="Rockwell"/>
              <a:cs typeface="Rockwell"/>
              <a:sym typeface="Rockwell"/>
            </a:endParaRPr>
          </a:p>
          <a:p>
            <a:pPr marL="0" marR="0" lvl="0" indent="0" algn="l" rtl="0">
              <a:spcBef>
                <a:spcPts val="0"/>
              </a:spcBef>
              <a:spcAft>
                <a:spcPts val="0"/>
              </a:spcAft>
              <a:buNone/>
            </a:pPr>
            <a:r>
              <a:rPr lang="en-US" sz="1200" b="1" baseline="30000">
                <a:solidFill>
                  <a:schemeClr val="lt1"/>
                </a:solidFill>
                <a:latin typeface="Rockwell"/>
                <a:ea typeface="Rockwell"/>
                <a:cs typeface="Rockwell"/>
                <a:sym typeface="Rockwell"/>
              </a:rPr>
              <a:t>++ </a:t>
            </a:r>
            <a:r>
              <a:rPr lang="en-US" sz="800" u="sng">
                <a:solidFill>
                  <a:schemeClr val="hlink"/>
                </a:solidFill>
                <a:latin typeface="Rockwell"/>
                <a:ea typeface="Rockwell"/>
                <a:cs typeface="Rockwell"/>
                <a:sym typeface="Rockwell"/>
                <a:hlinkClick r:id="rId4"/>
              </a:rPr>
              <a:t>https://www.kff.org/other/state-indicator/opioid-overdose-deaths-by-age-group/?currentTimeframe=0&amp;sortModel=%7B%22colId%22:%22Location%22,%22sort%22:%22asc%22%7D</a:t>
            </a:r>
            <a:endParaRPr sz="800" baseline="30000">
              <a:solidFill>
                <a:schemeClr val="lt1"/>
              </a:solidFill>
              <a:latin typeface="Rockwell"/>
              <a:ea typeface="Rockwell"/>
              <a:cs typeface="Rockwell"/>
              <a:sym typeface="Rockwell"/>
            </a:endParaRPr>
          </a:p>
          <a:p>
            <a:pPr marL="0" marR="0" lvl="0" indent="0" algn="l" rtl="0">
              <a:spcBef>
                <a:spcPts val="0"/>
              </a:spcBef>
              <a:spcAft>
                <a:spcPts val="0"/>
              </a:spcAft>
              <a:buNone/>
            </a:pPr>
            <a:r>
              <a:rPr lang="en-US" sz="1000" baseline="30000">
                <a:solidFill>
                  <a:schemeClr val="lt1"/>
                </a:solidFill>
                <a:latin typeface="Rockwell"/>
                <a:ea typeface="Rockwell"/>
                <a:cs typeface="Rockwell"/>
                <a:sym typeface="Rockwell"/>
              </a:rPr>
              <a:t>+++</a:t>
            </a:r>
            <a:r>
              <a:rPr lang="en-US" sz="1000" b="1">
                <a:solidFill>
                  <a:schemeClr val="lt1"/>
                </a:solidFill>
                <a:latin typeface="Rockwell"/>
                <a:ea typeface="Rockwell"/>
                <a:cs typeface="Rockwell"/>
                <a:sym typeface="Rockwell"/>
              </a:rPr>
              <a:t> </a:t>
            </a:r>
            <a:r>
              <a:rPr lang="en-US" sz="800" u="sng">
                <a:solidFill>
                  <a:schemeClr val="hlink"/>
                </a:solidFill>
                <a:latin typeface="Rockwell"/>
                <a:ea typeface="Rockwell"/>
                <a:cs typeface="Rockwell"/>
                <a:sym typeface="Rockwell"/>
                <a:hlinkClick r:id="rId5"/>
              </a:rPr>
              <a:t>https://www.kff.org/other/state-indicator/opioid-overdose-deaths-by-type-of</a:t>
            </a:r>
            <a:r>
              <a:rPr lang="en-US" sz="800" u="sng">
                <a:solidFill>
                  <a:schemeClr val="hlink"/>
                </a:solidFill>
                <a:latin typeface="Rockwell"/>
                <a:ea typeface="Rockwell"/>
                <a:cs typeface="Rockwell"/>
                <a:sym typeface="Rockwell"/>
                <a:hlinkClick r:id="rId6"/>
              </a:rPr>
              <a:t>-</a:t>
            </a:r>
            <a:r>
              <a:rPr lang="en-US" sz="800" u="sng">
                <a:solidFill>
                  <a:schemeClr val="hlink"/>
                </a:solidFill>
                <a:latin typeface="Rockwell"/>
                <a:ea typeface="Rockwell"/>
                <a:cs typeface="Rockwell"/>
                <a:sym typeface="Rockwell"/>
                <a:hlinkClick r:id="rId5"/>
              </a:rPr>
              <a:t>opioid/?currentTimeframe=2&amp;sortModel=%7B%22colId%22:%22Location%22,%22sort%22:%22asc%22%7D</a:t>
            </a:r>
            <a:endParaRPr sz="800" baseline="30000">
              <a:solidFill>
                <a:schemeClr val="lt1"/>
              </a:solidFill>
              <a:latin typeface="Rockwell"/>
              <a:ea typeface="Rockwell"/>
              <a:cs typeface="Rockwell"/>
              <a:sym typeface="Rockwell"/>
            </a:endParaRPr>
          </a:p>
          <a:p>
            <a:pPr marL="0" marR="0" lvl="0" indent="0" algn="l" rtl="0">
              <a:spcBef>
                <a:spcPts val="0"/>
              </a:spcBef>
              <a:spcAft>
                <a:spcPts val="0"/>
              </a:spcAft>
              <a:buNone/>
            </a:pPr>
            <a:endParaRPr sz="1000">
              <a:solidFill>
                <a:schemeClr val="lt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2"/>
          <p:cNvSpPr txBox="1">
            <a:spLocks noGrp="1"/>
          </p:cNvSpPr>
          <p:nvPr>
            <p:ph type="title"/>
          </p:nvPr>
        </p:nvSpPr>
        <p:spPr>
          <a:xfrm>
            <a:off x="615325" y="106975"/>
            <a:ext cx="7839300" cy="6411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500"/>
              <a:buFont typeface="Bookman Old Style"/>
              <a:buNone/>
            </a:pPr>
            <a:r>
              <a:rPr lang="en-US"/>
              <a:t>SUMMARY</a:t>
            </a:r>
            <a:endParaRPr/>
          </a:p>
        </p:txBody>
      </p:sp>
      <p:sp>
        <p:nvSpPr>
          <p:cNvPr id="163" name="Google Shape;163;p22"/>
          <p:cNvSpPr txBox="1">
            <a:spLocks noGrp="1"/>
          </p:cNvSpPr>
          <p:nvPr>
            <p:ph type="body" idx="1"/>
          </p:nvPr>
        </p:nvSpPr>
        <p:spPr>
          <a:xfrm>
            <a:off x="615325" y="748200"/>
            <a:ext cx="8093400" cy="4395300"/>
          </a:xfrm>
          <a:prstGeom prst="rect">
            <a:avLst/>
          </a:prstGeom>
          <a:noFill/>
          <a:ln>
            <a:noFill/>
          </a:ln>
        </p:spPr>
        <p:txBody>
          <a:bodyPr spcFirstLastPara="1" wrap="square" lIns="91425" tIns="45700" rIns="91425" bIns="45700" anchor="t" anchorCtr="0">
            <a:noAutofit/>
          </a:bodyPr>
          <a:lstStyle/>
          <a:p>
            <a:pPr marL="171450" lvl="0" indent="-171450" algn="l" rtl="0">
              <a:lnSpc>
                <a:spcPct val="120000"/>
              </a:lnSpc>
              <a:spcBef>
                <a:spcPts val="0"/>
              </a:spcBef>
              <a:spcAft>
                <a:spcPts val="0"/>
              </a:spcAft>
              <a:buClr>
                <a:schemeClr val="lt1"/>
              </a:buClr>
              <a:buSzPts val="1387"/>
              <a:buChar char="•"/>
            </a:pPr>
            <a:r>
              <a:rPr lang="en-US" sz="1387"/>
              <a:t>Connection between prescriber rate and death rate?</a:t>
            </a:r>
            <a:endParaRPr sz="1387"/>
          </a:p>
          <a:p>
            <a:pPr marL="514350" lvl="1" indent="-145224" algn="l" rtl="0">
              <a:lnSpc>
                <a:spcPct val="120000"/>
              </a:lnSpc>
              <a:spcBef>
                <a:spcPts val="0"/>
              </a:spcBef>
              <a:spcAft>
                <a:spcPts val="0"/>
              </a:spcAft>
              <a:buClr>
                <a:schemeClr val="lt1"/>
              </a:buClr>
              <a:buSzPts val="1387"/>
              <a:buChar char="•"/>
            </a:pPr>
            <a:r>
              <a:rPr lang="en-US" sz="1387"/>
              <a:t>Varies by state.</a:t>
            </a:r>
            <a:endParaRPr sz="1387"/>
          </a:p>
          <a:p>
            <a:pPr marL="514350" lvl="1" indent="-145224" algn="l" rtl="0">
              <a:lnSpc>
                <a:spcPct val="120000"/>
              </a:lnSpc>
              <a:spcBef>
                <a:spcPts val="0"/>
              </a:spcBef>
              <a:spcAft>
                <a:spcPts val="0"/>
              </a:spcAft>
              <a:buClr>
                <a:schemeClr val="lt1"/>
              </a:buClr>
              <a:buSzPts val="1387"/>
              <a:buChar char="•"/>
            </a:pPr>
            <a:r>
              <a:rPr lang="en-US" sz="1387"/>
              <a:t>West Virginia.</a:t>
            </a:r>
            <a:endParaRPr/>
          </a:p>
          <a:p>
            <a:pPr marL="171450" lvl="0" indent="-171450" algn="l" rtl="0">
              <a:lnSpc>
                <a:spcPct val="120000"/>
              </a:lnSpc>
              <a:spcBef>
                <a:spcPts val="750"/>
              </a:spcBef>
              <a:spcAft>
                <a:spcPts val="0"/>
              </a:spcAft>
              <a:buClr>
                <a:schemeClr val="lt1"/>
              </a:buClr>
              <a:buSzPts val="1387"/>
              <a:buChar char="•"/>
            </a:pPr>
            <a:r>
              <a:rPr lang="en-US" sz="1387"/>
              <a:t>2016  Medicare Part D Data </a:t>
            </a:r>
            <a:endParaRPr sz="1387"/>
          </a:p>
          <a:p>
            <a:pPr marL="514350" lvl="1" indent="-145224" algn="l" rtl="0">
              <a:lnSpc>
                <a:spcPct val="120000"/>
              </a:lnSpc>
              <a:spcBef>
                <a:spcPts val="750"/>
              </a:spcBef>
              <a:spcAft>
                <a:spcPts val="0"/>
              </a:spcAft>
              <a:buClr>
                <a:schemeClr val="lt1"/>
              </a:buClr>
              <a:buSzPts val="1387"/>
              <a:buChar char="•"/>
            </a:pPr>
            <a:r>
              <a:rPr lang="en-US" sz="1387"/>
              <a:t>Most-prescribed opioids.</a:t>
            </a:r>
            <a:endParaRPr sz="1387"/>
          </a:p>
          <a:p>
            <a:pPr marL="514350" lvl="1" indent="-145224" algn="l" rtl="0">
              <a:lnSpc>
                <a:spcPct val="120000"/>
              </a:lnSpc>
              <a:spcBef>
                <a:spcPts val="750"/>
              </a:spcBef>
              <a:spcAft>
                <a:spcPts val="0"/>
              </a:spcAft>
              <a:buClr>
                <a:schemeClr val="lt1"/>
              </a:buClr>
              <a:buSzPts val="1387"/>
              <a:buChar char="•"/>
            </a:pPr>
            <a:r>
              <a:rPr lang="en-US" sz="1387"/>
              <a:t>Location of prescribers.</a:t>
            </a:r>
            <a:endParaRPr sz="1387"/>
          </a:p>
          <a:p>
            <a:pPr marL="171450" lvl="0" indent="-171481" algn="l" rtl="0">
              <a:lnSpc>
                <a:spcPct val="120000"/>
              </a:lnSpc>
              <a:spcBef>
                <a:spcPts val="750"/>
              </a:spcBef>
              <a:spcAft>
                <a:spcPts val="0"/>
              </a:spcAft>
              <a:buSzPts val="1388"/>
              <a:buChar char="•"/>
            </a:pPr>
            <a:r>
              <a:rPr lang="en-US" sz="1387"/>
              <a:t>Opioid deaths - characteristics. Who is affected?</a:t>
            </a:r>
            <a:endParaRPr sz="1387"/>
          </a:p>
          <a:p>
            <a:pPr marL="514350" lvl="1" indent="-145256" algn="l" rtl="0">
              <a:lnSpc>
                <a:spcPct val="120000"/>
              </a:lnSpc>
              <a:spcBef>
                <a:spcPts val="750"/>
              </a:spcBef>
              <a:spcAft>
                <a:spcPts val="0"/>
              </a:spcAft>
              <a:buSzPts val="1388"/>
              <a:buChar char="•"/>
            </a:pPr>
            <a:r>
              <a:rPr lang="en-US" sz="1387"/>
              <a:t>Age</a:t>
            </a:r>
            <a:endParaRPr sz="1387"/>
          </a:p>
          <a:p>
            <a:pPr marL="514350" lvl="1" indent="-145256" algn="l" rtl="0">
              <a:lnSpc>
                <a:spcPct val="120000"/>
              </a:lnSpc>
              <a:spcBef>
                <a:spcPts val="750"/>
              </a:spcBef>
              <a:spcAft>
                <a:spcPts val="0"/>
              </a:spcAft>
              <a:buSzPts val="1388"/>
              <a:buChar char="•"/>
            </a:pPr>
            <a:r>
              <a:rPr lang="en-US" sz="1387"/>
              <a:t>Race</a:t>
            </a:r>
            <a:endParaRPr sz="1387"/>
          </a:p>
          <a:p>
            <a:pPr marL="514350" lvl="1" indent="-145256" algn="l" rtl="0">
              <a:lnSpc>
                <a:spcPct val="120000"/>
              </a:lnSpc>
              <a:spcBef>
                <a:spcPts val="750"/>
              </a:spcBef>
              <a:spcAft>
                <a:spcPts val="0"/>
              </a:spcAft>
              <a:buSzPts val="1388"/>
              <a:buChar char="•"/>
            </a:pPr>
            <a:r>
              <a:rPr lang="en-US" sz="1387"/>
              <a:t>Opioid type</a:t>
            </a:r>
            <a:endParaRPr sz="1387"/>
          </a:p>
          <a:p>
            <a:pPr marL="171450" lvl="0" indent="-171450" algn="l" rtl="0">
              <a:lnSpc>
                <a:spcPct val="120000"/>
              </a:lnSpc>
              <a:spcBef>
                <a:spcPts val="750"/>
              </a:spcBef>
              <a:spcAft>
                <a:spcPts val="0"/>
              </a:spcAft>
              <a:buClr>
                <a:schemeClr val="lt1"/>
              </a:buClr>
              <a:buSzPts val="1387"/>
              <a:buChar char="•"/>
            </a:pPr>
            <a:r>
              <a:rPr lang="en-US" sz="1387"/>
              <a:t>Shapefiles for spatial data for prescription rates. </a:t>
            </a:r>
            <a:endParaRPr sz="1387"/>
          </a:p>
          <a:p>
            <a:pPr marL="514350" lvl="1" indent="-145256" algn="l" rtl="0">
              <a:lnSpc>
                <a:spcPct val="120000"/>
              </a:lnSpc>
              <a:spcBef>
                <a:spcPts val="750"/>
              </a:spcBef>
              <a:spcAft>
                <a:spcPts val="0"/>
              </a:spcAft>
              <a:buSzPts val="1388"/>
              <a:buChar char="•"/>
            </a:pPr>
            <a:r>
              <a:rPr lang="en-US" sz="1387"/>
              <a:t>State level</a:t>
            </a:r>
            <a:endParaRPr sz="1387"/>
          </a:p>
          <a:p>
            <a:pPr marL="514350" lvl="1" indent="-145256" algn="l" rtl="0">
              <a:lnSpc>
                <a:spcPct val="120000"/>
              </a:lnSpc>
              <a:spcBef>
                <a:spcPts val="750"/>
              </a:spcBef>
              <a:spcAft>
                <a:spcPts val="0"/>
              </a:spcAft>
              <a:buSzPts val="1388"/>
              <a:buChar char="•"/>
            </a:pPr>
            <a:r>
              <a:rPr lang="en-US" sz="1387"/>
              <a:t>County level</a:t>
            </a:r>
            <a:endParaRPr sz="1387"/>
          </a:p>
          <a:p>
            <a:pPr marL="0" lvl="0" indent="0" algn="l" rtl="0">
              <a:lnSpc>
                <a:spcPct val="120000"/>
              </a:lnSpc>
              <a:spcBef>
                <a:spcPts val="750"/>
              </a:spcBef>
              <a:spcAft>
                <a:spcPts val="0"/>
              </a:spcAft>
              <a:buNone/>
            </a:pPr>
            <a:endParaRPr sz="1387"/>
          </a:p>
          <a:p>
            <a:pPr marL="514350" lvl="0" indent="0" algn="l" rtl="0">
              <a:lnSpc>
                <a:spcPct val="120000"/>
              </a:lnSpc>
              <a:spcBef>
                <a:spcPts val="750"/>
              </a:spcBef>
              <a:spcAft>
                <a:spcPts val="0"/>
              </a:spcAft>
              <a:buNone/>
            </a:pPr>
            <a:endParaRPr sz="1387"/>
          </a:p>
          <a:p>
            <a:pPr marL="0" lvl="0" indent="0" algn="l" rtl="0">
              <a:lnSpc>
                <a:spcPct val="120000"/>
              </a:lnSpc>
              <a:spcBef>
                <a:spcPts val="750"/>
              </a:spcBef>
              <a:spcAft>
                <a:spcPts val="0"/>
              </a:spcAft>
              <a:buClr>
                <a:schemeClr val="lt1"/>
              </a:buClr>
              <a:buSzPts val="1387"/>
              <a:buNone/>
            </a:pPr>
            <a:endParaRPr sz="1387"/>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630172" y="457200"/>
            <a:ext cx="7765200" cy="9948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500"/>
              <a:buFont typeface="Bookman Old Style"/>
              <a:buNone/>
            </a:pPr>
            <a:r>
              <a:rPr lang="en-US"/>
              <a:t>FUTURE WORK</a:t>
            </a:r>
            <a:endParaRPr/>
          </a:p>
        </p:txBody>
      </p:sp>
      <p:sp>
        <p:nvSpPr>
          <p:cNvPr id="169" name="Google Shape;169;p23"/>
          <p:cNvSpPr txBox="1">
            <a:spLocks noGrp="1"/>
          </p:cNvSpPr>
          <p:nvPr>
            <p:ph type="body" idx="1"/>
          </p:nvPr>
        </p:nvSpPr>
        <p:spPr>
          <a:xfrm>
            <a:off x="450050" y="1254851"/>
            <a:ext cx="8241000" cy="4218300"/>
          </a:xfrm>
          <a:prstGeom prst="rect">
            <a:avLst/>
          </a:prstGeom>
          <a:noFill/>
          <a:ln>
            <a:noFill/>
          </a:ln>
        </p:spPr>
        <p:txBody>
          <a:bodyPr spcFirstLastPara="1" wrap="square" lIns="91425" tIns="45700" rIns="91425" bIns="45700" anchor="t" anchorCtr="0">
            <a:noAutofit/>
          </a:bodyPr>
          <a:lstStyle/>
          <a:p>
            <a:pPr marL="171450" lvl="0" indent="-152400" algn="l" rtl="0">
              <a:lnSpc>
                <a:spcPct val="120000"/>
              </a:lnSpc>
              <a:spcBef>
                <a:spcPts val="800"/>
              </a:spcBef>
              <a:spcAft>
                <a:spcPts val="0"/>
              </a:spcAft>
              <a:buSzPts val="1500"/>
              <a:buChar char="•"/>
            </a:pPr>
            <a:r>
              <a:rPr lang="en-US" sz="1400">
                <a:solidFill>
                  <a:schemeClr val="dk1"/>
                </a:solidFill>
                <a:latin typeface="Arial"/>
                <a:ea typeface="Arial"/>
                <a:cs typeface="Arial"/>
                <a:sym typeface="Arial"/>
              </a:rPr>
              <a:t>•</a:t>
            </a:r>
            <a:r>
              <a:rPr lang="en-US" sz="1400">
                <a:solidFill>
                  <a:srgbClr val="FFFFFF"/>
                </a:solidFill>
              </a:rPr>
              <a:t>Were deaths due to prescribed drugs or illegally-obtained drugs?</a:t>
            </a:r>
            <a:endParaRPr sz="1400">
              <a:solidFill>
                <a:srgbClr val="FFFFFF"/>
              </a:solidFill>
            </a:endParaRPr>
          </a:p>
          <a:p>
            <a:pPr marL="171450" lvl="0" indent="-152400" algn="l" rtl="0">
              <a:lnSpc>
                <a:spcPct val="120000"/>
              </a:lnSpc>
              <a:spcBef>
                <a:spcPts val="0"/>
              </a:spcBef>
              <a:spcAft>
                <a:spcPts val="0"/>
              </a:spcAft>
              <a:buSzPts val="1500"/>
              <a:buChar char="•"/>
            </a:pPr>
            <a:r>
              <a:rPr lang="en-US" sz="1400">
                <a:solidFill>
                  <a:schemeClr val="dk1"/>
                </a:solidFill>
                <a:latin typeface="Arial"/>
                <a:ea typeface="Arial"/>
                <a:cs typeface="Arial"/>
                <a:sym typeface="Arial"/>
              </a:rPr>
              <a:t>•</a:t>
            </a:r>
            <a:r>
              <a:rPr lang="en-US" sz="1400">
                <a:solidFill>
                  <a:srgbClr val="FFFFFF"/>
                </a:solidFill>
              </a:rPr>
              <a:t>Expand the project scale. </a:t>
            </a:r>
            <a:endParaRPr sz="1400">
              <a:solidFill>
                <a:srgbClr val="FFFFFF"/>
              </a:solidFill>
            </a:endParaRPr>
          </a:p>
          <a:p>
            <a:pPr marL="514350" lvl="1" indent="-146050" algn="l" rtl="0">
              <a:lnSpc>
                <a:spcPct val="120000"/>
              </a:lnSpc>
              <a:spcBef>
                <a:spcPts val="0"/>
              </a:spcBef>
              <a:spcAft>
                <a:spcPts val="0"/>
              </a:spcAft>
              <a:buClr>
                <a:srgbClr val="FFFFFF"/>
              </a:buClr>
              <a:buSzPts val="1400"/>
              <a:buChar char="•"/>
            </a:pPr>
            <a:r>
              <a:rPr lang="en-US" sz="1400">
                <a:solidFill>
                  <a:srgbClr val="FFFFFF"/>
                </a:solidFill>
              </a:rPr>
              <a:t>County-level data.</a:t>
            </a:r>
            <a:endParaRPr sz="1400">
              <a:solidFill>
                <a:srgbClr val="FFFFFF"/>
              </a:solidFill>
            </a:endParaRPr>
          </a:p>
          <a:p>
            <a:pPr marL="171450" lvl="0" indent="-152400" algn="l" rtl="0">
              <a:lnSpc>
                <a:spcPct val="120000"/>
              </a:lnSpc>
              <a:spcBef>
                <a:spcPts val="0"/>
              </a:spcBef>
              <a:spcAft>
                <a:spcPts val="0"/>
              </a:spcAft>
              <a:buSzPts val="1500"/>
              <a:buChar char="•"/>
            </a:pPr>
            <a:r>
              <a:rPr lang="en-US" sz="1400">
                <a:solidFill>
                  <a:schemeClr val="dk1"/>
                </a:solidFill>
                <a:latin typeface="Arial"/>
                <a:ea typeface="Arial"/>
                <a:cs typeface="Arial"/>
                <a:sym typeface="Arial"/>
              </a:rPr>
              <a:t>•</a:t>
            </a:r>
            <a:r>
              <a:rPr lang="en-US" sz="1400">
                <a:solidFill>
                  <a:srgbClr val="FFFFFF"/>
                </a:solidFill>
              </a:rPr>
              <a:t>CMS Medicare Part D prescriber data.</a:t>
            </a:r>
            <a:endParaRPr sz="1400">
              <a:solidFill>
                <a:srgbClr val="FFFFFF"/>
              </a:solidFill>
            </a:endParaRPr>
          </a:p>
          <a:p>
            <a:pPr marL="514350" lvl="1" indent="-146050" algn="l" rtl="0">
              <a:lnSpc>
                <a:spcPct val="120000"/>
              </a:lnSpc>
              <a:spcBef>
                <a:spcPts val="0"/>
              </a:spcBef>
              <a:spcAft>
                <a:spcPts val="0"/>
              </a:spcAft>
              <a:buClr>
                <a:srgbClr val="FFFFFF"/>
              </a:buClr>
              <a:buSzPts val="1400"/>
              <a:buChar char="•"/>
            </a:pPr>
            <a:r>
              <a:rPr lang="en-US" sz="1400">
                <a:solidFill>
                  <a:srgbClr val="FFFFFF"/>
                </a:solidFill>
              </a:rPr>
              <a:t>Look at the additional data contained there.</a:t>
            </a:r>
            <a:endParaRPr sz="1400">
              <a:solidFill>
                <a:srgbClr val="FFFFFF"/>
              </a:solidFill>
            </a:endParaRPr>
          </a:p>
          <a:p>
            <a:pPr marL="171450" lvl="0" indent="-152400" algn="l" rtl="0">
              <a:lnSpc>
                <a:spcPct val="120000"/>
              </a:lnSpc>
              <a:spcBef>
                <a:spcPts val="0"/>
              </a:spcBef>
              <a:spcAft>
                <a:spcPts val="0"/>
              </a:spcAft>
              <a:buSzPts val="1500"/>
              <a:buChar char="•"/>
            </a:pPr>
            <a:r>
              <a:rPr lang="en-US"/>
              <a:t>Examine role of state laws.</a:t>
            </a:r>
            <a:endParaRPr/>
          </a:p>
          <a:p>
            <a:pPr marL="171450" lvl="0" indent="-152400" algn="l" rtl="0">
              <a:lnSpc>
                <a:spcPct val="120000"/>
              </a:lnSpc>
              <a:spcBef>
                <a:spcPts val="0"/>
              </a:spcBef>
              <a:spcAft>
                <a:spcPts val="0"/>
              </a:spcAft>
              <a:buClr>
                <a:srgbClr val="FFFFFF"/>
              </a:buClr>
              <a:buSzPts val="1500"/>
              <a:buFont typeface="Rockwell"/>
              <a:buChar char="•"/>
            </a:pPr>
            <a:r>
              <a:rPr lang="en-US">
                <a:solidFill>
                  <a:srgbClr val="FFFFFF"/>
                </a:solidFill>
              </a:rPr>
              <a:t>Examine role of drug companies.</a:t>
            </a:r>
            <a:endParaRPr>
              <a:solidFill>
                <a:srgbClr val="FFFFFF"/>
              </a:solidFill>
            </a:endParaRPr>
          </a:p>
          <a:p>
            <a:pPr marL="514350" lvl="1" indent="-171450" algn="l" rtl="0">
              <a:lnSpc>
                <a:spcPct val="120000"/>
              </a:lnSpc>
              <a:spcBef>
                <a:spcPts val="0"/>
              </a:spcBef>
              <a:spcAft>
                <a:spcPts val="0"/>
              </a:spcAft>
              <a:buClr>
                <a:srgbClr val="FFFFFF"/>
              </a:buClr>
              <a:buSzPts val="1800"/>
              <a:buChar char="•"/>
            </a:pPr>
            <a:r>
              <a:rPr lang="en-US">
                <a:solidFill>
                  <a:srgbClr val="FFFFFF"/>
                </a:solidFill>
              </a:rPr>
              <a:t>News this week: McKesson vs WV settlement for pill-dumping.</a:t>
            </a:r>
            <a:endParaRPr>
              <a:solidFill>
                <a:srgbClr val="FFFFFF"/>
              </a:solidFill>
            </a:endParaRPr>
          </a:p>
          <a:p>
            <a:pPr marL="171450" lvl="0" indent="-152400" algn="l" rtl="0">
              <a:lnSpc>
                <a:spcPct val="120000"/>
              </a:lnSpc>
              <a:spcBef>
                <a:spcPts val="0"/>
              </a:spcBef>
              <a:spcAft>
                <a:spcPts val="0"/>
              </a:spcAft>
              <a:buSzPts val="1500"/>
              <a:buChar char="•"/>
            </a:pPr>
            <a:r>
              <a:rPr lang="en-US" sz="1400">
                <a:solidFill>
                  <a:srgbClr val="FFFFFF"/>
                </a:solidFill>
              </a:rPr>
              <a:t>Set up a MongoDB database.</a:t>
            </a:r>
            <a:endParaRPr sz="1400">
              <a:solidFill>
                <a:srgbClr val="FFFFFF"/>
              </a:solidFill>
            </a:endParaRPr>
          </a:p>
          <a:p>
            <a:pPr marL="514350" lvl="1" indent="-146050" algn="l" rtl="0">
              <a:lnSpc>
                <a:spcPct val="120000"/>
              </a:lnSpc>
              <a:spcBef>
                <a:spcPts val="0"/>
              </a:spcBef>
              <a:spcAft>
                <a:spcPts val="0"/>
              </a:spcAft>
              <a:buClr>
                <a:srgbClr val="FFFFFF"/>
              </a:buClr>
              <a:buSzPts val="1400"/>
              <a:buChar char="•"/>
            </a:pPr>
            <a:r>
              <a:rPr lang="en-US" sz="1400">
                <a:solidFill>
                  <a:srgbClr val="FFFFFF"/>
                </a:solidFill>
              </a:rPr>
              <a:t>Data organization.</a:t>
            </a:r>
            <a:endParaRPr sz="1400">
              <a:solidFill>
                <a:srgbClr val="FFFFFF"/>
              </a:solidFill>
            </a:endParaRPr>
          </a:p>
          <a:p>
            <a:pPr marL="514350" lvl="1" indent="-146050" algn="l" rtl="0">
              <a:lnSpc>
                <a:spcPct val="120000"/>
              </a:lnSpc>
              <a:spcBef>
                <a:spcPts val="0"/>
              </a:spcBef>
              <a:spcAft>
                <a:spcPts val="0"/>
              </a:spcAft>
              <a:buClr>
                <a:srgbClr val="FFFFFF"/>
              </a:buClr>
              <a:buSzPts val="1400"/>
              <a:buChar char="•"/>
            </a:pPr>
            <a:r>
              <a:rPr lang="en-US" sz="1400">
                <a:solidFill>
                  <a:srgbClr val="FFFFFF"/>
                </a:solidFill>
              </a:rPr>
              <a:t>Manage project scale.</a:t>
            </a:r>
            <a:endParaRPr sz="140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4"/>
          <p:cNvSpPr txBox="1">
            <a:spLocks noGrp="1"/>
          </p:cNvSpPr>
          <p:nvPr>
            <p:ph type="title"/>
          </p:nvPr>
        </p:nvSpPr>
        <p:spPr>
          <a:xfrm>
            <a:off x="907080" y="1655520"/>
            <a:ext cx="7765321" cy="994741"/>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2500"/>
              <a:buFont typeface="Bookman Old Style"/>
              <a:buNone/>
            </a:pPr>
            <a:r>
              <a:rPr lang="en-US"/>
              <a:t>DEMO</a:t>
            </a:r>
            <a:endParaRPr/>
          </a:p>
        </p:txBody>
      </p:sp>
    </p:spTree>
  </p:cSld>
  <p:clrMapOvr>
    <a:masterClrMapping/>
  </p:clrMapOvr>
</p:sld>
</file>

<file path=ppt/theme/theme1.xml><?xml version="1.0" encoding="utf-8"?>
<a:theme xmlns:a="http://schemas.openxmlformats.org/drawingml/2006/main"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397</Words>
  <Application>Microsoft Office PowerPoint</Application>
  <PresentationFormat>On-screen Show (16:9)</PresentationFormat>
  <Paragraphs>57</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Bookman Old Style</vt:lpstr>
      <vt:lpstr>Calibri</vt:lpstr>
      <vt:lpstr>Rockwell</vt:lpstr>
      <vt:lpstr>Damask</vt:lpstr>
      <vt:lpstr>EXAMINATION OF OPIOID PRESCRIPTIONS AND DEATH RATES IN THE U.S. </vt:lpstr>
      <vt:lpstr>BACKGROUND</vt:lpstr>
      <vt:lpstr>DATA</vt:lpstr>
      <vt:lpstr>SUMMARY</vt:lpstr>
      <vt:lpstr>FUTURE WORK</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EXAMINATION OF OPIOID PRESCRIPTIONS AND DEATH RATES IN THE U.S. </dc:title>
  <cp:lastModifiedBy>Nicholas Occhipinti</cp:lastModifiedBy>
  <cp:revision>3</cp:revision>
  <dcterms:modified xsi:type="dcterms:W3CDTF">2019-05-06T21:28:52Z</dcterms:modified>
</cp:coreProperties>
</file>