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2EE7B-4143-4E4E-BB6F-B2E486CC6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827BE2-2A53-4686-B7ED-45E769399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A7509-0F40-4500-8794-80FA8B2B8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9E5DF-E0F2-4604-BBE6-8F5FA5630EC0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9B097-FB5E-4511-8D00-BE9D2CBAF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58C72-7CC2-40B3-B11C-9B56477D4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A83-E2B2-479D-8D59-810F9AF3B5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10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2D821-DDE4-4CB4-91D6-6383C6775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3C236C-EC1A-436A-943F-FBD2D8B36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94E2D-326F-46CC-B988-44EBA46FE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9E5DF-E0F2-4604-BBE6-8F5FA5630EC0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65E02-2199-4678-816A-518949D0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29ACF-C32E-47A4-AA93-AC3D19A81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A83-E2B2-479D-8D59-810F9AF3B5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341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F9A82-AF5D-48E4-8E16-932E4A90C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032447-CBC6-4C59-B007-F5A8CF0B7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F4614-1F85-44B2-97F3-18D920255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9E5DF-E0F2-4604-BBE6-8F5FA5630EC0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85AF1-8A27-4407-B014-6F9FA29D0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62D36-A265-4A82-9987-0B856C2B2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A83-E2B2-479D-8D59-810F9AF3B5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117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D1931-6E6B-498F-9E83-E778F53ED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FEDBE-8FFB-4FFD-9CA6-8FECB020D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72E30-DA03-4878-8BD9-758A5E516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9E5DF-E0F2-4604-BBE6-8F5FA5630EC0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E4819-C135-465A-911B-015C32809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6A2CD-97CB-4586-A81C-391BA1CAE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A83-E2B2-479D-8D59-810F9AF3B5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688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7E92D-D134-4012-8DEC-A1D0F16DE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B0146-F77F-4535-B727-DD7D07271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47DB5-6BE3-4F3B-AD80-9A01DA329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9E5DF-E0F2-4604-BBE6-8F5FA5630EC0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D187C-2DC1-4F55-9497-C69880724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2464D-8512-4FB0-826C-E14D97E2D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A83-E2B2-479D-8D59-810F9AF3B5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416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93D0D-0115-408D-B0E3-50FABFE2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8B6F5-6771-4D3E-8EEA-88A072CA43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8CB47F-85B4-46BB-ABF6-B613F243C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CF6C5-BE75-4125-8A01-D4D3C7E90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9E5DF-E0F2-4604-BBE6-8F5FA5630EC0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7C651-F485-4F8D-9D04-3D2B08879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C958F-2037-4F09-84D8-530ACB4AB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A83-E2B2-479D-8D59-810F9AF3B5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91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A11D3-B3E3-41AF-8D4B-C9E970AA5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00ABB-6162-42B7-9CA6-6D1157470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8418F-3DF8-4808-ADDF-398B1ADD0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E0B71-8C75-4714-B97A-655928279B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245CD7-64E3-412C-9C03-9CEAFD988C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91B7ED-9C8F-4DD4-845A-CB9AB529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9E5DF-E0F2-4604-BBE6-8F5FA5630EC0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79063C-060B-4D9B-A402-EF7D4FB64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F118AA-1FD9-4B4E-A41F-934E9ACBC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A83-E2B2-479D-8D59-810F9AF3B5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812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F0C8B-9C8F-47E7-9B03-52C565166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B8B91C-4C12-4B49-BA25-1B4D30807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9E5DF-E0F2-4604-BBE6-8F5FA5630EC0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31B3D-F3CC-4695-A73B-40DF91103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031329-6C0B-4FF8-8DC9-D5950B62B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A83-E2B2-479D-8D59-810F9AF3B5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427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F2FF3-16F4-4FDF-B4E8-F80AD8DEA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9E5DF-E0F2-4604-BBE6-8F5FA5630EC0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EB11DC-F2BF-4D16-9B54-36CFD6739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45007-2BA1-47F5-8AAC-C73E7444C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A83-E2B2-479D-8D59-810F9AF3B5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70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D2927-2630-46A5-ADB6-AC22F39E1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4B641-2225-437A-BC61-B2E92DAD3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3AB740-5654-4805-925E-9E18651BF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A1E26-03D0-4DAF-BB4E-052E0F7A0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9E5DF-E0F2-4604-BBE6-8F5FA5630EC0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41972-4350-415A-AFAA-6E33F48A4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8C5D6-B88B-4853-9F14-36902084F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A83-E2B2-479D-8D59-810F9AF3B5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209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95AFC-C915-42FC-8C10-82F5F5B25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DAF02F-4618-41FC-BA0D-DFD6C2E76C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C5608-08F1-4EA1-B36A-6A416E1CE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90639-9253-4497-A089-6FF7DE20E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9E5DF-E0F2-4604-BBE6-8F5FA5630EC0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15267-F322-48CC-AB9D-F1199AF5D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789B8-E617-4A5D-B3F5-2520E874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A83-E2B2-479D-8D59-810F9AF3B5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068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A3B974-B784-4102-9A2E-F8F982C2A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DAC67-F47D-4F9E-8908-BEC5548BB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71A40-B2A7-403B-B6A4-E3B34E34DE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9E5DF-E0F2-4604-BBE6-8F5FA5630EC0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FE546-DBD6-47F0-99D0-F025287B8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3E918-99D4-4509-8911-6742FA89C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7DA83-E2B2-479D-8D59-810F9AF3B5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385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95117-0A13-4242-9F0A-10980A4D7C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titele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B4924-FECF-4E6E-AF2E-B8B343B1E5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734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08A85-0CC4-4EB9-B0E1-013B1D3B6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89956-4802-468E-8008-64D7E9462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804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titele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titele</dc:title>
  <dc:creator>nick overd</dc:creator>
  <cp:lastModifiedBy>nick overd</cp:lastModifiedBy>
  <cp:revision>2</cp:revision>
  <dcterms:created xsi:type="dcterms:W3CDTF">2020-04-17T14:10:02Z</dcterms:created>
  <dcterms:modified xsi:type="dcterms:W3CDTF">2020-04-17T14:10:26Z</dcterms:modified>
</cp:coreProperties>
</file>