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Inventory management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Presentation by Nicholas </a:t>
            </a:r>
            <a:r>
              <a:rPr lang="en-GB" dirty="0" err="1" smtClean="0"/>
              <a:t>Overd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5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 origins are in engineering so allow me to apply a logical thought process to code, of course since I have little experience in this field it means my code is not the best but the potential is there.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9472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specification is to:</a:t>
            </a:r>
          </a:p>
          <a:p>
            <a:r>
              <a:rPr lang="en-GB" dirty="0"/>
              <a:t>C</a:t>
            </a:r>
            <a:r>
              <a:rPr lang="en-GB" dirty="0" smtClean="0"/>
              <a:t>reate a system where customers can make orders which contain items. </a:t>
            </a:r>
          </a:p>
          <a:p>
            <a:r>
              <a:rPr lang="en-GB" dirty="0" smtClean="0"/>
              <a:t>Give the customer the ability to look at all items orders or other customers</a:t>
            </a:r>
          </a:p>
          <a:p>
            <a:r>
              <a:rPr lang="en-GB" dirty="0" smtClean="0"/>
              <a:t>Have the customers order price given to them</a:t>
            </a:r>
          </a:p>
          <a:p>
            <a:r>
              <a:rPr lang="en-GB" dirty="0" smtClean="0"/>
              <a:t>Have the system automated through Jenkins and </a:t>
            </a:r>
            <a:r>
              <a:rPr lang="en-GB" dirty="0" err="1" smtClean="0"/>
              <a:t>sonarqube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2301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 design though software like UML and EDR is necessary for the project to work.</a:t>
            </a:r>
          </a:p>
          <a:p>
            <a:r>
              <a:rPr lang="en-GB" dirty="0" smtClean="0"/>
              <a:t>Since being aware of issues makes you plan against them, this can prevent many issues in the future.</a:t>
            </a:r>
          </a:p>
          <a:p>
            <a:r>
              <a:rPr lang="en-GB" dirty="0" smtClean="0"/>
              <a:t>Analysis in terms of understanding the project:</a:t>
            </a:r>
          </a:p>
          <a:p>
            <a:pPr marL="0" indent="0">
              <a:buNone/>
            </a:pPr>
            <a:r>
              <a:rPr lang="en-GB" dirty="0" smtClean="0"/>
              <a:t>Making a initial idea as to the code to create </a:t>
            </a:r>
          </a:p>
          <a:p>
            <a:pPr marL="0" indent="0">
              <a:buNone/>
            </a:pPr>
            <a:r>
              <a:rPr lang="en-GB" dirty="0" smtClean="0"/>
              <a:t>Functionality.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-192" t="8809" r="65294" b="49411"/>
          <a:stretch/>
        </p:blipFill>
        <p:spPr>
          <a:xfrm>
            <a:off x="7408025" y="3699164"/>
            <a:ext cx="4098175" cy="27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GB" dirty="0" smtClean="0"/>
              <a:t>ain body of the project</a:t>
            </a:r>
          </a:p>
          <a:p>
            <a:r>
              <a:rPr lang="en-GB" dirty="0" smtClean="0"/>
              <a:t>Using Chris's organisation method I split the code into specific 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9473" r="78801" b="20059"/>
          <a:stretch/>
        </p:blipFill>
        <p:spPr>
          <a:xfrm>
            <a:off x="831273" y="3100648"/>
            <a:ext cx="3158836" cy="339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8833" y="3100648"/>
            <a:ext cx="7020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my services, </a:t>
            </a:r>
            <a:r>
              <a:rPr lang="en-GB" dirty="0" err="1" smtClean="0"/>
              <a:t>ims</a:t>
            </a:r>
            <a:r>
              <a:rPr lang="en-GB" dirty="0" smtClean="0"/>
              <a:t>/runners, controllers </a:t>
            </a:r>
            <a:r>
              <a:rPr lang="en-GB" dirty="0" err="1" smtClean="0"/>
              <a:t>ect</a:t>
            </a:r>
            <a:r>
              <a:rPr lang="en-GB" dirty="0" smtClean="0"/>
              <a:t>..</a:t>
            </a:r>
          </a:p>
          <a:p>
            <a:r>
              <a:rPr lang="en-GB" dirty="0" smtClean="0"/>
              <a:t>This allows readability of code meaning it is easier to understand which is critical in coding as work is rarely a solo job.</a:t>
            </a:r>
          </a:p>
          <a:p>
            <a:endParaRPr lang="en-GB" dirty="0"/>
          </a:p>
          <a:p>
            <a:r>
              <a:rPr lang="en-GB" dirty="0" smtClean="0"/>
              <a:t>These are some </a:t>
            </a:r>
            <a:r>
              <a:rPr lang="en-GB" dirty="0" err="1" smtClean="0"/>
              <a:t>meathods</a:t>
            </a:r>
            <a:r>
              <a:rPr lang="en-GB" dirty="0" smtClean="0"/>
              <a:t> used :</a:t>
            </a:r>
          </a:p>
          <a:p>
            <a:r>
              <a:rPr lang="en-GB" dirty="0" smtClean="0"/>
              <a:t>-   Mock tests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OOP principles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SOLID principles</a:t>
            </a:r>
          </a:p>
          <a:p>
            <a:pPr marL="285750" indent="-285750">
              <a:buFontTx/>
              <a:buChar char="-"/>
            </a:pPr>
            <a:r>
              <a:rPr lang="en-GB" dirty="0" err="1" smtClean="0"/>
              <a:t>Mockito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3785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33" t="11583" r="76646" b="40907"/>
          <a:stretch/>
        </p:blipFill>
        <p:spPr>
          <a:xfrm>
            <a:off x="787157" y="1944543"/>
            <a:ext cx="3551868" cy="4024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6444" y="1911927"/>
            <a:ext cx="6783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Testing is a key part of creating systems.</a:t>
            </a:r>
          </a:p>
          <a:p>
            <a:endParaRPr lang="en-GB" dirty="0"/>
          </a:p>
          <a:p>
            <a:r>
              <a:rPr lang="en-GB" dirty="0" smtClean="0"/>
              <a:t>As it will reduce errors in the system or at least make you aware of them. </a:t>
            </a:r>
          </a:p>
          <a:p>
            <a:endParaRPr lang="en-GB" dirty="0"/>
          </a:p>
          <a:p>
            <a:r>
              <a:rPr lang="en-GB" dirty="0" smtClean="0"/>
              <a:t>Errors will turn up eventually either from you from clients or from hackers, tests are a way to reduce risk.</a:t>
            </a:r>
          </a:p>
          <a:p>
            <a:endParaRPr lang="en-GB" dirty="0"/>
          </a:p>
          <a:p>
            <a:r>
              <a:rPr lang="en-GB" dirty="0" smtClean="0"/>
              <a:t>In these tests I used </a:t>
            </a:r>
            <a:r>
              <a:rPr lang="en-GB" dirty="0" err="1" smtClean="0"/>
              <a:t>mockito</a:t>
            </a:r>
            <a:r>
              <a:rPr lang="en-GB" dirty="0" smtClean="0"/>
              <a:t> as a more efficient way of testing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48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Automation is key with coding since that is why coding was created.</a:t>
            </a:r>
          </a:p>
          <a:p>
            <a:r>
              <a:rPr lang="en-GB" dirty="0" smtClean="0"/>
              <a:t>Automation on this project used Jenkins to push your git repository to </a:t>
            </a:r>
            <a:r>
              <a:rPr lang="en-GB" dirty="0" err="1" smtClean="0"/>
              <a:t>sonarqube</a:t>
            </a:r>
            <a:r>
              <a:rPr lang="en-GB" dirty="0" smtClean="0"/>
              <a:t> for testing.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7096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</TotalTime>
  <Words>312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Inventory management system</vt:lpstr>
      <vt:lpstr>Introduction</vt:lpstr>
      <vt:lpstr>Specification</vt:lpstr>
      <vt:lpstr>Analysis &amp; design</vt:lpstr>
      <vt:lpstr>Coding</vt:lpstr>
      <vt:lpstr>Testing</vt:lpstr>
      <vt:lpstr>Automation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Admin</dc:creator>
  <cp:lastModifiedBy>Admin</cp:lastModifiedBy>
  <cp:revision>9</cp:revision>
  <dcterms:created xsi:type="dcterms:W3CDTF">2020-02-14T08:37:40Z</dcterms:created>
  <dcterms:modified xsi:type="dcterms:W3CDTF">2020-02-14T09:57:00Z</dcterms:modified>
</cp:coreProperties>
</file>