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5E324BD-237D-4063-9947-E5E4F74C45D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B7D33D9-1568-4CF3-9B49-92DDB47D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7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24BD-237D-4063-9947-E5E4F74C45D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33D9-1568-4CF3-9B49-92DDB47D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28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E324BD-237D-4063-9947-E5E4F74C45D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7D33D9-1568-4CF3-9B49-92DDB47D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24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E324BD-237D-4063-9947-E5E4F74C45D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7D33D9-1568-4CF3-9B49-92DDB47D02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2582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E324BD-237D-4063-9947-E5E4F74C45D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7D33D9-1568-4CF3-9B49-92DDB47D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93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24BD-237D-4063-9947-E5E4F74C45D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33D9-1568-4CF3-9B49-92DDB47D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97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24BD-237D-4063-9947-E5E4F74C45D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33D9-1568-4CF3-9B49-92DDB47D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44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24BD-237D-4063-9947-E5E4F74C45D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33D9-1568-4CF3-9B49-92DDB47D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83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E324BD-237D-4063-9947-E5E4F74C45D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7D33D9-1568-4CF3-9B49-92DDB47D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9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24BD-237D-4063-9947-E5E4F74C45D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33D9-1568-4CF3-9B49-92DDB47D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5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E324BD-237D-4063-9947-E5E4F74C45D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7D33D9-1568-4CF3-9B49-92DDB47D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7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24BD-237D-4063-9947-E5E4F74C45D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33D9-1568-4CF3-9B49-92DDB47D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6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24BD-237D-4063-9947-E5E4F74C45D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33D9-1568-4CF3-9B49-92DDB47D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6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24BD-237D-4063-9947-E5E4F74C45D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33D9-1568-4CF3-9B49-92DDB47D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4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24BD-237D-4063-9947-E5E4F74C45D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33D9-1568-4CF3-9B49-92DDB47D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8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24BD-237D-4063-9947-E5E4F74C45D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33D9-1568-4CF3-9B49-92DDB47D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3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24BD-237D-4063-9947-E5E4F74C45D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33D9-1568-4CF3-9B49-92DDB47D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4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324BD-237D-4063-9947-E5E4F74C45D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D33D9-1568-4CF3-9B49-92DDB47D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912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B23E7-9C88-E47D-B084-AC746EC484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3-Bit ADC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D9118-AFC6-CEDF-34D2-8F47AE6372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Snyder</a:t>
            </a:r>
          </a:p>
        </p:txBody>
      </p:sp>
    </p:spTree>
    <p:extLst>
      <p:ext uri="{BB962C8B-B14F-4D97-AF65-F5344CB8AC3E}">
        <p14:creationId xmlns:p14="http://schemas.microsoft.com/office/powerpoint/2010/main" val="351995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746A-4473-56A1-248D-7A102AE92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B3D57-D0CB-C698-1EED-AA7B4D89C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Analog-to-Digital Converter?</a:t>
            </a:r>
          </a:p>
          <a:p>
            <a:r>
              <a:rPr lang="en-US" dirty="0"/>
              <a:t>Different Kinds?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62F604-4537-81D5-9FFA-6F506CF03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80" y="3081723"/>
            <a:ext cx="5915851" cy="35056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46E493-200E-5676-4EB8-38F072A20213}"/>
              </a:ext>
            </a:extLst>
          </p:cNvPr>
          <p:cNvSpPr txBox="1"/>
          <p:nvPr/>
        </p:nvSpPr>
        <p:spPr>
          <a:xfrm>
            <a:off x="7389556" y="1246377"/>
            <a:ext cx="48024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An ADC converts a continuous-time and continuous-amplitude analog signal to a discrete-time and discrete-amplitude digital signal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DBD070-188B-E6E1-B3EC-CC76C1A5F0AA}"/>
              </a:ext>
            </a:extLst>
          </p:cNvPr>
          <p:cNvSpPr txBox="1"/>
          <p:nvPr/>
        </p:nvSpPr>
        <p:spPr>
          <a:xfrm>
            <a:off x="7379368" y="2941742"/>
            <a:ext cx="39744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Direct-conversion (Flash)</a:t>
            </a:r>
          </a:p>
          <a:p>
            <a:r>
              <a:rPr lang="en-US" sz="2000" dirty="0">
                <a:solidFill>
                  <a:schemeClr val="tx2"/>
                </a:solidFill>
              </a:rPr>
              <a:t>Successive Approximation</a:t>
            </a:r>
          </a:p>
          <a:p>
            <a:r>
              <a:rPr lang="en-US" sz="2000" dirty="0">
                <a:solidFill>
                  <a:schemeClr val="tx2"/>
                </a:solidFill>
              </a:rPr>
              <a:t>Ramp-Compare</a:t>
            </a:r>
          </a:p>
          <a:p>
            <a:r>
              <a:rPr lang="en-US" sz="2000" dirty="0">
                <a:solidFill>
                  <a:schemeClr val="tx2"/>
                </a:solidFill>
              </a:rPr>
              <a:t>Integrating</a:t>
            </a:r>
          </a:p>
          <a:p>
            <a:r>
              <a:rPr lang="en-US" sz="2000" dirty="0">
                <a:solidFill>
                  <a:schemeClr val="tx2"/>
                </a:solidFill>
              </a:rPr>
              <a:t>Delta-Encoded</a:t>
            </a:r>
          </a:p>
          <a:p>
            <a:r>
              <a:rPr lang="en-US" sz="2000" dirty="0">
                <a:solidFill>
                  <a:schemeClr val="tx2"/>
                </a:solidFill>
              </a:rPr>
              <a:t>Pipelined</a:t>
            </a:r>
          </a:p>
          <a:p>
            <a:r>
              <a:rPr lang="en-US" sz="2000" dirty="0">
                <a:solidFill>
                  <a:schemeClr val="tx2"/>
                </a:solidFill>
              </a:rPr>
              <a:t>Delta-Sigma</a:t>
            </a:r>
          </a:p>
          <a:p>
            <a:r>
              <a:rPr lang="en-US" sz="2000" dirty="0">
                <a:solidFill>
                  <a:schemeClr val="tx2"/>
                </a:solidFill>
              </a:rPr>
              <a:t>Time-Interleaved</a:t>
            </a:r>
          </a:p>
          <a:p>
            <a:r>
              <a:rPr lang="en-US" sz="2000" dirty="0">
                <a:solidFill>
                  <a:schemeClr val="tx2"/>
                </a:solidFill>
              </a:rPr>
              <a:t>Intermediate FM Stage</a:t>
            </a:r>
          </a:p>
          <a:p>
            <a:r>
              <a:rPr lang="en-US" sz="2000" dirty="0">
                <a:solidFill>
                  <a:schemeClr val="tx2"/>
                </a:solidFill>
              </a:rPr>
              <a:t>Time-Stretch</a:t>
            </a:r>
          </a:p>
        </p:txBody>
      </p:sp>
    </p:spTree>
    <p:extLst>
      <p:ext uri="{BB962C8B-B14F-4D97-AF65-F5344CB8AC3E}">
        <p14:creationId xmlns:p14="http://schemas.microsoft.com/office/powerpoint/2010/main" val="128992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75F08-A0B2-0CEF-6CB7-D0FF85EAA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05942-7B98-8BB5-A32E-CE8C03550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circuits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665B42-F13C-B78A-494F-DBE442BC1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218" y="1712406"/>
            <a:ext cx="4210028" cy="46397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F369EF-C909-E32D-3FF3-103D97AF3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67" y="4277032"/>
            <a:ext cx="3045779" cy="20751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03F241-3641-339F-959E-E77826DE6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249" y="2699735"/>
            <a:ext cx="3646366" cy="36524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EFE9EC-A92E-53CA-ACC8-7ECD8695C1FC}"/>
              </a:ext>
            </a:extLst>
          </p:cNvPr>
          <p:cNvSpPr txBox="1"/>
          <p:nvPr/>
        </p:nvSpPr>
        <p:spPr>
          <a:xfrm>
            <a:off x="1310869" y="2561495"/>
            <a:ext cx="32886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Flash ADC</a:t>
            </a:r>
          </a:p>
          <a:p>
            <a:r>
              <a:rPr lang="en-US" sz="2000" dirty="0">
                <a:solidFill>
                  <a:schemeClr val="tx2"/>
                </a:solidFill>
              </a:rPr>
              <a:t>Priority Encoder</a:t>
            </a:r>
          </a:p>
          <a:p>
            <a:r>
              <a:rPr lang="en-US" sz="2000" dirty="0">
                <a:solidFill>
                  <a:schemeClr val="tx2"/>
                </a:solidFill>
              </a:rPr>
              <a:t>Comparator</a:t>
            </a:r>
          </a:p>
        </p:txBody>
      </p:sp>
    </p:spTree>
    <p:extLst>
      <p:ext uri="{BB962C8B-B14F-4D97-AF65-F5344CB8AC3E}">
        <p14:creationId xmlns:p14="http://schemas.microsoft.com/office/powerpoint/2010/main" val="1344906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D9C9-0912-7CF1-D323-90B1DD88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9261B-C149-8B5A-82F6-9F5C9446D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C6A9E7-2EF5-1169-57BE-8CAF13148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47" y="1825625"/>
            <a:ext cx="5867295" cy="4037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1C0E50-D833-681A-EE9A-FF1154F8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522" y="454241"/>
            <a:ext cx="4648305" cy="594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93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0134-F0D9-ECCB-BE52-2724B3EC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102C0-7A3D-B194-C088-87CEB47D2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Yet to test DRC, LVS, QRC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AAE4B-9C70-FD46-4A58-293F6D447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395" y="453724"/>
            <a:ext cx="2578659" cy="640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1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9DFA3-3959-EF84-CF28-4F5E1F3E2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7A464-6D59-CDEF-897E-642F08B59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 small errors in the schematic</a:t>
            </a:r>
          </a:p>
          <a:p>
            <a:r>
              <a:rPr lang="en-US" dirty="0"/>
              <a:t>Need to start the written report</a:t>
            </a:r>
          </a:p>
        </p:txBody>
      </p:sp>
    </p:spTree>
    <p:extLst>
      <p:ext uri="{BB962C8B-B14F-4D97-AF65-F5344CB8AC3E}">
        <p14:creationId xmlns:p14="http://schemas.microsoft.com/office/powerpoint/2010/main" val="193458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98C1-4336-31A4-B343-00B376820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CA6E5-FB30-7A77-F1F7-04BBB74F4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learned how analog to digital conversions are made at a very low level</a:t>
            </a:r>
          </a:p>
          <a:p>
            <a:r>
              <a:rPr lang="en-US" dirty="0"/>
              <a:t>I learned how complicated other kinds ADC can be (</a:t>
            </a:r>
            <a:r>
              <a:rPr lang="en-US" dirty="0" err="1"/>
              <a:t>detla</a:t>
            </a:r>
            <a:r>
              <a:rPr lang="en-US" dirty="0"/>
              <a:t>-sigma)</a:t>
            </a:r>
          </a:p>
          <a:p>
            <a:r>
              <a:rPr lang="en-US" dirty="0"/>
              <a:t>More practice using Cadence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5100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894</TotalTime>
  <Words>109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3-Bit ADC</vt:lpstr>
      <vt:lpstr>Introduction</vt:lpstr>
      <vt:lpstr>Challenges</vt:lpstr>
      <vt:lpstr>Methods</vt:lpstr>
      <vt:lpstr>Results</vt:lpstr>
      <vt:lpstr>Future Directions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Nick Snyder</dc:creator>
  <cp:lastModifiedBy>Nick Snyder</cp:lastModifiedBy>
  <cp:revision>22</cp:revision>
  <dcterms:created xsi:type="dcterms:W3CDTF">2023-12-05T03:32:09Z</dcterms:created>
  <dcterms:modified xsi:type="dcterms:W3CDTF">2023-12-05T20:36:20Z</dcterms:modified>
</cp:coreProperties>
</file>