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77" r:id="rId4"/>
    <p:sldId id="278" r:id="rId5"/>
    <p:sldId id="257" r:id="rId6"/>
    <p:sldId id="264" r:id="rId7"/>
    <p:sldId id="266" r:id="rId8"/>
    <p:sldId id="272" r:id="rId9"/>
    <p:sldId id="273" r:id="rId10"/>
    <p:sldId id="271" r:id="rId11"/>
    <p:sldId id="265" r:id="rId12"/>
    <p:sldId id="268" r:id="rId13"/>
    <p:sldId id="269" r:id="rId14"/>
    <p:sldId id="270" r:id="rId15"/>
    <p:sldId id="274" r:id="rId16"/>
    <p:sldId id="262" r:id="rId17"/>
    <p:sldId id="276" r:id="rId18"/>
    <p:sldId id="258" r:id="rId19"/>
    <p:sldId id="260" r:id="rId20"/>
    <p:sldId id="259" r:id="rId21"/>
    <p:sldId id="261" r:id="rId22"/>
    <p:sldId id="280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59" autoAdjust="0"/>
    <p:restoredTop sz="94653" autoAdjust="0"/>
  </p:normalViewPr>
  <p:slideViewPr>
    <p:cSldViewPr snapToGrid="0">
      <p:cViewPr varScale="1">
        <p:scale>
          <a:sx n="54" d="100"/>
          <a:sy n="54" d="100"/>
        </p:scale>
        <p:origin x="-102" y="-1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3C78-5505-4912-8B60-6DA254F3B96A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21700-10D3-4AF8-8482-0E4103282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21700-10D3-4AF8-8482-0E4103282F6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77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103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90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67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78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839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62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19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359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009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68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53E8-9487-44A4-A159-37849382ED46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3A97-EFD9-43CE-B424-E1D675BF2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98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38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2365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DBSCAN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829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Density-Based Spatial Clustering of Applications with Noise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5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邻域：给定数据点在以其为中心的半径</a:t>
            </a:r>
            <a:r>
              <a:rPr lang="en-US" altLang="zh-CN" dirty="0" smtClean="0"/>
              <a:t>r</a:t>
            </a:r>
            <a:r>
              <a:rPr lang="zh-CN" altLang="en-US" dirty="0" smtClean="0"/>
              <a:t>内的邻域称为该数据点的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邻域。这个</a:t>
            </a:r>
            <a:r>
              <a:rPr lang="en-US" altLang="zh-CN" dirty="0" smtClean="0"/>
              <a:t>r</a:t>
            </a:r>
            <a:r>
              <a:rPr lang="zh-CN" altLang="en-US" dirty="0" smtClean="0"/>
              <a:t>邻域包含了给定的那个数据点，否则应称为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去心邻域。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核心对象：如果某数据点的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邻域内至少包含了</a:t>
            </a:r>
            <a:r>
              <a:rPr lang="en-US" altLang="zh-CN" dirty="0" err="1" smtClean="0"/>
              <a:t>MinPts</a:t>
            </a:r>
            <a:r>
              <a:rPr lang="zh-CN" altLang="en-US" dirty="0" smtClean="0"/>
              <a:t>个数据点，那么该数据点叫做核心对象。至于</a:t>
            </a:r>
            <a:r>
              <a:rPr lang="en-US" altLang="zh-CN" dirty="0" err="1" smtClean="0"/>
              <a:t>MinPts</a:t>
            </a:r>
            <a:r>
              <a:rPr lang="zh-CN" altLang="en-US" dirty="0" smtClean="0"/>
              <a:t>个数据点是否应该包含该数据点看个人的算法实现，差别不大。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701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直接密度可达：若数据点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在核心对象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邻域内，则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出发是直接密度可达的。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密度可达：设数据点点序列</a:t>
            </a:r>
            <a:r>
              <a:rPr lang="en-US" altLang="zh-CN" dirty="0" smtClean="0"/>
              <a:t>p(1)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p(3)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p(1)</a:t>
            </a:r>
            <a:r>
              <a:rPr lang="zh-CN" altLang="en-US" dirty="0" smtClean="0"/>
              <a:t>是核心对象，</a:t>
            </a:r>
            <a:r>
              <a:rPr lang="en-US" altLang="zh-CN" dirty="0" smtClean="0"/>
              <a:t>p(2)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p(1)</a:t>
            </a:r>
            <a:r>
              <a:rPr lang="zh-CN" altLang="en-US" dirty="0" smtClean="0"/>
              <a:t>出发直接密度可达，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p(1)</a:t>
            </a:r>
            <a:r>
              <a:rPr lang="zh-CN" altLang="en-US" dirty="0" smtClean="0"/>
              <a:t>出发是密度可达的。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噪声：如果某个数据点的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邻域内没有任何其他数据点，则意味着该数据点也不在其他任何数据点的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邻域内，该数据点可以看做为噪声。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01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、给定数据点集合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，邻域半径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，以及最小数目</a:t>
            </a:r>
            <a:r>
              <a:rPr lang="en-US" altLang="zh-CN" dirty="0" err="1" smtClean="0"/>
              <a:t>MinPts</a:t>
            </a:r>
            <a:r>
              <a:rPr lang="zh-CN" altLang="en-US" dirty="0" smtClean="0"/>
              <a:t>。 生成簇标识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、选取一个未被标记的数据点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，判断该数据点是否为核心对象，若是核心对象则跳到步骤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、将数据点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密度可达的所有数据点标记为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，表明这些数据点已被分类且属于簇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、若数据点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是噪声点，将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标记为噪声点，否则标记为非噪声点的非核心对象。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、更新簇标识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，跳回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，直到所有数据点被标记。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6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能发现任意形状的聚簇，聚类结果几乎不依赖于结点遍历顺序，能够有效的发现噪声点。</a:t>
            </a:r>
            <a:endParaRPr lang="en-US" altLang="zh-CN" dirty="0" smtClean="0"/>
          </a:p>
          <a:p>
            <a:r>
              <a:rPr lang="zh-CN" altLang="en-US" dirty="0" smtClean="0"/>
              <a:t>参数设置</a:t>
            </a:r>
            <a:r>
              <a:rPr lang="zh-CN" altLang="en-US" dirty="0"/>
              <a:t>，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使用了统一的</a:t>
            </a:r>
            <a:r>
              <a:rPr lang="en-US" altLang="zh-CN" dirty="0" smtClean="0"/>
              <a:t>eps</a:t>
            </a:r>
            <a:r>
              <a:rPr lang="zh-CN" altLang="en-US" dirty="0" smtClean="0"/>
              <a:t>邻域值和</a:t>
            </a:r>
            <a:r>
              <a:rPr lang="en-US" altLang="zh-CN" dirty="0" err="1" smtClean="0"/>
              <a:t>Minpts</a:t>
            </a:r>
            <a:r>
              <a:rPr lang="zh-CN" altLang="en-US" dirty="0" smtClean="0"/>
              <a:t>值，在类中的数据分布密度不均匀时，</a:t>
            </a:r>
            <a:r>
              <a:rPr lang="en-US" altLang="zh-CN" dirty="0" smtClean="0"/>
              <a:t>eps</a:t>
            </a:r>
            <a:r>
              <a:rPr lang="zh-CN" altLang="en-US" dirty="0" smtClean="0"/>
              <a:t>较小时，密度小的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会被划分成多个性质相似的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eps</a:t>
            </a:r>
            <a:r>
              <a:rPr lang="zh-CN" altLang="en-US" dirty="0" smtClean="0"/>
              <a:t>较大时，会使得距离较近且密度较大的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被合并成一个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37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</p:spPr>
        <p:txBody>
          <a:bodyPr/>
          <a:lstStyle/>
          <a:p>
            <a:r>
              <a:rPr lang="en-US" altLang="zh-CN" dirty="0" smtClean="0"/>
              <a:t>Eps</a:t>
            </a:r>
            <a:r>
              <a:rPr lang="zh-CN" altLang="en-US" dirty="0" smtClean="0"/>
              <a:t>过大时</a:t>
            </a:r>
            <a:endParaRPr lang="zh-CN" altLang="en-US" dirty="0"/>
          </a:p>
        </p:txBody>
      </p:sp>
      <p:pic>
        <p:nvPicPr>
          <p:cNvPr id="6146" name="Picture 2" descr="https://pic1.zhimg.com/80/v2-2bfda21bf906b393c494984af338c027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3700" y="501373"/>
            <a:ext cx="8420100" cy="56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621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主成分分析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sz="3600" b="1" dirty="0"/>
              <a:t>应用</a:t>
            </a:r>
            <a:r>
              <a:rPr lang="zh-CN" altLang="en-US" sz="3600" b="1" dirty="0" smtClean="0"/>
              <a:t>范围</a:t>
            </a: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r>
              <a:rPr lang="zh-CN" altLang="en-US" dirty="0" smtClean="0"/>
              <a:t>数据压缩</a:t>
            </a:r>
            <a:endParaRPr lang="en-US" altLang="zh-CN" dirty="0" smtClean="0"/>
          </a:p>
          <a:p>
            <a:r>
              <a:rPr lang="zh-CN" altLang="en-US" b="1" dirty="0" smtClean="0"/>
              <a:t>数据可视化</a:t>
            </a:r>
            <a:endParaRPr lang="en-US" altLang="zh-CN" b="1" dirty="0" smtClean="0"/>
          </a:p>
          <a:p>
            <a:r>
              <a:rPr lang="en-US" altLang="zh-CN" dirty="0" smtClean="0"/>
              <a:t>https://blog.csdn.net/watkinsong/article/details/38536463</a:t>
            </a:r>
            <a:endParaRPr lang="zh-CN" altLang="en-US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84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featureNormalize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所有在对高维特征降维之前， 需要做特征归一化（</a:t>
            </a:r>
            <a:r>
              <a:rPr lang="en-US" altLang="zh-CN" dirty="0"/>
              <a:t>feature normalization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这个归一化操作包括： 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feature scaling (</a:t>
            </a:r>
            <a:r>
              <a:rPr lang="zh-CN" altLang="en-US" dirty="0"/>
              <a:t>让所有的特征拥有相似的尺度， 要不然一个特征特别小， 一个特征特别大会影响降维的效果</a:t>
            </a:r>
            <a:r>
              <a:rPr lang="en-US" altLang="zh-CN" dirty="0"/>
              <a:t>)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zero mean normalization (</a:t>
            </a:r>
            <a:r>
              <a:rPr lang="zh-CN" altLang="en-US" dirty="0"/>
              <a:t>零均值归一化</a:t>
            </a:r>
            <a:r>
              <a:rPr lang="en-US" altLang="zh-CN" dirty="0"/>
              <a:t>)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r>
              <a:rPr lang="en-US" altLang="zh-CN" dirty="0" smtClean="0"/>
              <a:t>PSD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33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大力小力聚类问题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数据样本处理方式：</a:t>
            </a:r>
            <a:r>
              <a:rPr lang="en-US" altLang="zh-CN" dirty="0" err="1" smtClean="0"/>
              <a:t>featureNormalize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data+PSD</a:t>
            </a:r>
            <a:r>
              <a:rPr lang="en-US" altLang="zh-CN" dirty="0" smtClean="0"/>
              <a:t>)  </a:t>
            </a:r>
          </a:p>
          <a:p>
            <a:r>
              <a:rPr lang="zh-CN" altLang="en-US" dirty="0" smtClean="0"/>
              <a:t>聚类方式：九个键的数据样本分别做九次聚类，每次只对一个键的样本做聚类。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130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求聚类的所有数据点的平均距离（即每个点到其他所有点的平均距离）</a:t>
            </a:r>
            <a:endParaRPr lang="en-US" altLang="zh-CN" dirty="0" smtClean="0"/>
          </a:p>
          <a:p>
            <a:r>
              <a:rPr lang="en-US" altLang="zh-CN" dirty="0" smtClean="0"/>
              <a:t>Threshold=</a:t>
            </a:r>
            <a:r>
              <a:rPr lang="zh-CN" altLang="en-US" dirty="0" smtClean="0"/>
              <a:t>平均距离  减去 标准差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90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什么是聚类？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将一群物理对象或者抽象对象的划分成相似的对象类的过程。其中类簇是数据对象的集合，在类簇中所有的对象都彼此相似，而类簇与类簇之间的对象是彼此相异。</a:t>
            </a:r>
          </a:p>
        </p:txBody>
      </p:sp>
    </p:spTree>
    <p:extLst>
      <p:ext uri="{BB962C8B-B14F-4D97-AF65-F5344CB8AC3E}">
        <p14:creationId xmlns:p14="http://schemas.microsoft.com/office/powerpoint/2010/main" xmlns="" val="1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先找出距离最小的两个点，选取其中一个点作为聚类起始点</a:t>
            </a:r>
            <a:endParaRPr lang="en-US" altLang="zh-CN" dirty="0" smtClean="0"/>
          </a:p>
          <a:p>
            <a:r>
              <a:rPr lang="zh-CN" altLang="en-US" dirty="0" smtClean="0"/>
              <a:t>加入当前类，类标签为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接下来遍历寻找剩余点集中与当前类点集平均距离最小的点（即该点到当前类点集中所有点的距离平均）</a:t>
            </a:r>
            <a:endParaRPr lang="en-US" altLang="zh-CN" dirty="0" smtClean="0"/>
          </a:p>
          <a:p>
            <a:r>
              <a:rPr lang="zh-CN" altLang="en-US" dirty="0" smtClean="0"/>
              <a:t>以上过程找出最佳加入点</a:t>
            </a:r>
            <a:endParaRPr lang="en-US" altLang="zh-CN" dirty="0" smtClean="0"/>
          </a:p>
          <a:p>
            <a:r>
              <a:rPr lang="zh-CN" altLang="en-US" dirty="0" smtClean="0"/>
              <a:t>将算出的平均距离与阈值进行比较，低于则加入当前类（若当前类已有点只有一个，则无条件将选出的最佳加入点加入）；否则清除当前类，并加入该点。类标签置为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依次直至将所有点聚类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4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合并相似类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选取一个类，称为小类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再选取另一个比它样本数大的类，称为大类。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求大类平均距离，</a:t>
            </a:r>
            <a:r>
              <a:rPr lang="en-US" altLang="zh-CN" dirty="0" smtClean="0"/>
              <a:t>d1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将大类与小类合并为临时类，求临时类平均距离</a:t>
            </a:r>
            <a:r>
              <a:rPr lang="en-US" altLang="zh-CN" dirty="0" smtClean="0"/>
              <a:t>,d2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求平均距离变化率</a:t>
            </a:r>
            <a:r>
              <a:rPr lang="en-US" altLang="zh-CN" dirty="0" smtClean="0"/>
              <a:t>delta=d2/d1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小</a:t>
            </a:r>
            <a:r>
              <a:rPr lang="zh-CN" altLang="en-US" dirty="0" smtClean="0"/>
              <a:t>类不变，换个大类，再求新的平均距离变化率</a:t>
            </a:r>
            <a:r>
              <a:rPr lang="en-US" altLang="zh-CN" dirty="0" smtClean="0"/>
              <a:t>delta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上述</a:t>
            </a:r>
            <a:r>
              <a:rPr lang="en-US" altLang="zh-CN" dirty="0" smtClean="0"/>
              <a:t>2-5</a:t>
            </a:r>
            <a:r>
              <a:rPr lang="zh-CN" altLang="en-US" dirty="0" smtClean="0"/>
              <a:t>步过程循环，找出最符合的大类，即平均距离变化率最小的。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若最佳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1.05</a:t>
            </a:r>
            <a:r>
              <a:rPr lang="zh-CN" altLang="en-US" dirty="0" smtClean="0"/>
              <a:t>，合并（若小类的点数不大于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个，无条件合并）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上述</a:t>
            </a:r>
            <a:r>
              <a:rPr lang="en-US" altLang="zh-CN" dirty="0" smtClean="0"/>
              <a:t>1-8</a:t>
            </a:r>
            <a:r>
              <a:rPr lang="zh-CN" altLang="en-US" dirty="0" smtClean="0"/>
              <a:t>步循环，合并所有相似的类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5088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聚类的作用（提升精度）</a:t>
            </a:r>
            <a:endParaRPr lang="en-US" altLang="zh-CN" dirty="0" smtClean="0"/>
          </a:p>
          <a:p>
            <a:r>
              <a:rPr lang="zh-CN" altLang="en-US" dirty="0" smtClean="0"/>
              <a:t>样本数的下降（降低精度，且和聚类数目有关）</a:t>
            </a:r>
            <a:endParaRPr lang="en-US" altLang="zh-CN" dirty="0" smtClean="0"/>
          </a:p>
          <a:p>
            <a:r>
              <a:rPr lang="zh-CN" altLang="en-US" dirty="0" smtClean="0"/>
              <a:t>测试和训练样本的相似度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179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86129803"/>
              </p:ext>
            </p:extLst>
          </p:nvPr>
        </p:nvGraphicFramePr>
        <p:xfrm>
          <a:off x="769620" y="659765"/>
          <a:ext cx="10515600" cy="533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1334558">
                <a:tc>
                  <a:txBody>
                    <a:bodyPr/>
                    <a:lstStyle/>
                    <a:p>
                      <a:pPr algn="ctr"/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/>
                        <a:t>合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/>
                        <a:t>分</a:t>
                      </a:r>
                      <a:endParaRPr lang="zh-CN" altLang="en-US" sz="5400" dirty="0"/>
                    </a:p>
                  </a:txBody>
                  <a:tcPr/>
                </a:tc>
              </a:tr>
              <a:tr h="1334558"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ALL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0.9551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0.9657</a:t>
                      </a:r>
                      <a:endParaRPr lang="zh-CN" altLang="en-US" sz="5400" dirty="0"/>
                    </a:p>
                  </a:txBody>
                  <a:tcPr/>
                </a:tc>
              </a:tr>
              <a:tr h="1334558"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gentle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0.9805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0.9600</a:t>
                      </a:r>
                      <a:endParaRPr lang="zh-CN" altLang="en-US" sz="5400" dirty="0"/>
                    </a:p>
                  </a:txBody>
                  <a:tcPr/>
                </a:tc>
              </a:tr>
              <a:tr h="1334558"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hard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0.9611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5400" dirty="0" smtClean="0"/>
                        <a:t>0.9111</a:t>
                      </a:r>
                      <a:endParaRPr lang="zh-CN" altLang="en-US" sz="5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613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聚类与分类的区别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Clustering (</a:t>
            </a:r>
            <a:r>
              <a:rPr lang="zh-CN" altLang="en-US" dirty="0" smtClean="0"/>
              <a:t>聚类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，简单地说就是把相似的东西分到一组，聚类的时候，我们并不关心某一类是什么，我们需要实现的目标只是把相似的东西聚到一起。因此，一个聚类算法通常只需要知道如何计算相似度就可以开始工作了，因此 </a:t>
            </a:r>
            <a:r>
              <a:rPr lang="en-US" altLang="zh-CN" dirty="0" smtClean="0"/>
              <a:t>clustering </a:t>
            </a:r>
            <a:r>
              <a:rPr lang="zh-CN" altLang="en-US" dirty="0" smtClean="0"/>
              <a:t>通常并不需要使用训练数据进行学习，这在</a:t>
            </a:r>
            <a:r>
              <a:rPr lang="en-US" altLang="zh-CN" dirty="0" smtClean="0"/>
              <a:t>Machine Learning</a:t>
            </a:r>
            <a:r>
              <a:rPr lang="zh-CN" altLang="en-US" dirty="0" smtClean="0"/>
              <a:t>中被称作</a:t>
            </a:r>
            <a:r>
              <a:rPr lang="en-US" altLang="zh-CN" dirty="0" smtClean="0"/>
              <a:t>unsupervised learning (</a:t>
            </a:r>
            <a:r>
              <a:rPr lang="zh-CN" altLang="en-US" dirty="0" smtClean="0"/>
              <a:t>无监督学习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Classification (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，对于一个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，通常需要你告诉它“这个东西被分为某某类”这样一些例子，理想情况下，一个 </a:t>
            </a:r>
            <a:r>
              <a:rPr lang="en-US" altLang="zh-CN" dirty="0" smtClean="0"/>
              <a:t>classifier </a:t>
            </a:r>
            <a:r>
              <a:rPr lang="zh-CN" altLang="en-US" dirty="0" smtClean="0"/>
              <a:t>会从它得到的训练集中进行“学习”，从而具备对未知数据进行分类的能力，这种提供训练数据的过程通常叫做</a:t>
            </a:r>
            <a:r>
              <a:rPr lang="en-US" altLang="zh-CN" dirty="0" smtClean="0"/>
              <a:t>supervised learning (</a:t>
            </a:r>
            <a:r>
              <a:rPr lang="zh-CN" altLang="en-US" dirty="0" smtClean="0"/>
              <a:t>监督学习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92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聚类算法的种类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基于划分聚类算法（如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基于层次聚类算法（</a:t>
            </a:r>
            <a:r>
              <a:rPr lang="zh-CN" altLang="en-US" dirty="0"/>
              <a:t>层次凝聚的代表是</a:t>
            </a:r>
            <a:r>
              <a:rPr lang="en-US" altLang="zh-CN" dirty="0"/>
              <a:t>AGNES</a:t>
            </a:r>
            <a:r>
              <a:rPr lang="zh-CN" altLang="en-US" dirty="0"/>
              <a:t>算法，层次分裂的代表是</a:t>
            </a:r>
            <a:r>
              <a:rPr lang="en-US" altLang="zh-CN" dirty="0"/>
              <a:t>DIANA</a:t>
            </a:r>
            <a:r>
              <a:rPr lang="zh-CN" altLang="en-US" dirty="0"/>
              <a:t>算法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基于密度聚类算法（如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基于网格聚类算法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38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几种基本聚类方法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/>
              <a:t>DBSCAN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19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 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随机的取 </a:t>
            </a:r>
            <a:r>
              <a:rPr lang="en-US" altLang="zh-CN" dirty="0"/>
              <a:t>k </a:t>
            </a:r>
            <a:r>
              <a:rPr lang="zh-CN" altLang="en-US" dirty="0"/>
              <a:t>个点作为 </a:t>
            </a:r>
            <a:r>
              <a:rPr lang="en-US" altLang="zh-CN" dirty="0"/>
              <a:t>k </a:t>
            </a:r>
            <a:r>
              <a:rPr lang="zh-CN" altLang="en-US" dirty="0"/>
              <a:t>个初始质心；</a:t>
            </a:r>
          </a:p>
          <a:p>
            <a:pPr fontAlgn="base"/>
            <a:r>
              <a:rPr lang="zh-CN" altLang="en-US" dirty="0"/>
              <a:t>计算其他点到这个 </a:t>
            </a:r>
            <a:r>
              <a:rPr lang="en-US" altLang="zh-CN" dirty="0"/>
              <a:t>k </a:t>
            </a:r>
            <a:r>
              <a:rPr lang="zh-CN" altLang="en-US" dirty="0"/>
              <a:t>个质心的距离；</a:t>
            </a:r>
          </a:p>
          <a:p>
            <a:pPr fontAlgn="base"/>
            <a:r>
              <a:rPr lang="zh-CN" altLang="en-US" dirty="0"/>
              <a:t>如果某个点 </a:t>
            </a:r>
            <a:r>
              <a:rPr lang="en-US" altLang="zh-CN" dirty="0"/>
              <a:t>p </a:t>
            </a:r>
            <a:r>
              <a:rPr lang="zh-CN" altLang="en-US" dirty="0"/>
              <a:t>离第 </a:t>
            </a:r>
            <a:r>
              <a:rPr lang="en-US" altLang="zh-CN" dirty="0"/>
              <a:t>n </a:t>
            </a:r>
            <a:r>
              <a:rPr lang="zh-CN" altLang="en-US" dirty="0"/>
              <a:t>个质心的距离更近，则该点属于 </a:t>
            </a:r>
            <a:r>
              <a:rPr lang="en-US" altLang="zh-CN" dirty="0" smtClean="0"/>
              <a:t>cluster n</a:t>
            </a:r>
            <a:r>
              <a:rPr lang="zh-CN" altLang="en-US" dirty="0"/>
              <a:t>，并对其打标签，标注 </a:t>
            </a:r>
            <a:r>
              <a:rPr lang="en-US" altLang="zh-CN" dirty="0"/>
              <a:t>point </a:t>
            </a:r>
            <a:r>
              <a:rPr lang="en-US" altLang="zh-CN" dirty="0" err="1"/>
              <a:t>p.label</a:t>
            </a:r>
            <a:r>
              <a:rPr lang="en-US" altLang="zh-CN" dirty="0"/>
              <a:t>=n</a:t>
            </a:r>
            <a:r>
              <a:rPr lang="zh-CN" altLang="en-US" dirty="0"/>
              <a:t>，其中 </a:t>
            </a:r>
            <a:r>
              <a:rPr lang="en-US" altLang="zh-CN" dirty="0"/>
              <a:t>n&lt;=k</a:t>
            </a:r>
            <a:r>
              <a:rPr lang="zh-CN" altLang="en-US" dirty="0"/>
              <a:t>；</a:t>
            </a:r>
          </a:p>
          <a:p>
            <a:pPr fontAlgn="base"/>
            <a:r>
              <a:rPr lang="zh-CN" altLang="en-US" dirty="0"/>
              <a:t>计算同一 </a:t>
            </a:r>
            <a:r>
              <a:rPr lang="en-US" altLang="zh-CN" dirty="0"/>
              <a:t>cluster </a:t>
            </a:r>
            <a:r>
              <a:rPr lang="zh-CN" altLang="en-US" dirty="0"/>
              <a:t>中，也就是相同 </a:t>
            </a:r>
            <a:r>
              <a:rPr lang="en-US" altLang="zh-CN" dirty="0"/>
              <a:t>label </a:t>
            </a:r>
            <a:r>
              <a:rPr lang="zh-CN" altLang="en-US" dirty="0"/>
              <a:t>的点向量的平均值，作为新的质心；</a:t>
            </a:r>
          </a:p>
          <a:p>
            <a:pPr fontAlgn="base"/>
            <a:r>
              <a:rPr lang="zh-CN" altLang="en-US" dirty="0"/>
              <a:t>迭代至所有质心都不变化为止，即算法结束。</a:t>
            </a:r>
          </a:p>
          <a:p>
            <a:pPr marL="0" indent="0">
              <a:buNone/>
            </a:pPr>
            <a:r>
              <a:rPr lang="en-US" altLang="zh-CN" dirty="0" smtClean="0"/>
              <a:t>https://zhuanlan.zhihu.com/p/21387568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0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-617220"/>
            <a:ext cx="11635740" cy="8588533"/>
          </a:xfrm>
        </p:spPr>
      </p:pic>
    </p:spTree>
    <p:extLst>
      <p:ext uri="{BB962C8B-B14F-4D97-AF65-F5344CB8AC3E}">
        <p14:creationId xmlns:p14="http://schemas.microsoft.com/office/powerpoint/2010/main" xmlns="" val="22656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0485120" cy="1347788"/>
          </a:xfrm>
        </p:spPr>
        <p:txBody>
          <a:bodyPr/>
          <a:lstStyle/>
          <a:p>
            <a:r>
              <a:rPr lang="en-US" altLang="zh-CN" dirty="0" err="1" smtClean="0"/>
              <a:t>K_means</a:t>
            </a:r>
            <a:endParaRPr lang="zh-CN" altLang="en-US" dirty="0"/>
          </a:p>
        </p:txBody>
      </p:sp>
      <p:pic>
        <p:nvPicPr>
          <p:cNvPr id="4098" name="Picture 2" descr="https://pic1.zhimg.com/80/v2-a823389f80fad96504450b9d48e64639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125"/>
            <a:ext cx="9075420" cy="63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796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p:pic>
        <p:nvPicPr>
          <p:cNvPr id="5122" name="Picture 2" descr="https://pic2.zhimg.com/80/v2-86289ca8caaf21f5f3adfd76dcf2a10f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440" y="435432"/>
            <a:ext cx="9075420" cy="60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1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1176</Words>
  <Application>Microsoft Office PowerPoint</Application>
  <PresentationFormat>自定义</PresentationFormat>
  <Paragraphs>94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聚类</vt:lpstr>
      <vt:lpstr>什么是聚类？</vt:lpstr>
      <vt:lpstr>聚类与分类的区别 </vt:lpstr>
      <vt:lpstr>聚类算法的种类</vt:lpstr>
      <vt:lpstr>几种基本聚类方法</vt:lpstr>
      <vt:lpstr>K means</vt:lpstr>
      <vt:lpstr>幻灯片 7</vt:lpstr>
      <vt:lpstr>K_means</vt:lpstr>
      <vt:lpstr>DBSCAN</vt:lpstr>
      <vt:lpstr>DBSCAN</vt:lpstr>
      <vt:lpstr>DBSCAN</vt:lpstr>
      <vt:lpstr>幻灯片 12</vt:lpstr>
      <vt:lpstr>基本思路</vt:lpstr>
      <vt:lpstr>优缺点</vt:lpstr>
      <vt:lpstr>Eps过大时</vt:lpstr>
      <vt:lpstr>PCA主成分分析</vt:lpstr>
      <vt:lpstr>featureNormalize</vt:lpstr>
      <vt:lpstr>大力小力聚类问题</vt:lpstr>
      <vt:lpstr>确定阈值</vt:lpstr>
      <vt:lpstr>过程</vt:lpstr>
      <vt:lpstr>合并相似类</vt:lpstr>
      <vt:lpstr>幻灯片 22</vt:lpstr>
      <vt:lpstr>幻灯片 23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聚类</dc:title>
  <dc:creator>Asus</dc:creator>
  <cp:lastModifiedBy>win7</cp:lastModifiedBy>
  <cp:revision>78</cp:revision>
  <dcterms:created xsi:type="dcterms:W3CDTF">2018-04-11T07:41:30Z</dcterms:created>
  <dcterms:modified xsi:type="dcterms:W3CDTF">2018-04-15T14:31:52Z</dcterms:modified>
</cp:coreProperties>
</file>