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7162-67FB-68D6-4640-87D17E2A3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4A802-4250-6FF3-1114-EB6DA529A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1B462-1020-EDA7-C487-67829486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AA24-539C-46CC-82C7-53BA0E4A0F4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09C0A-5866-C13C-E30E-9FFA724D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A22E-F61F-8960-330F-F2D08D50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D07-C3FF-4CBE-8F61-243DA97E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5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4BA2-4221-962B-841C-35A632FC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853FB-34BB-9404-E2B5-0A81F041F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AFD91-4F2E-CC4C-D456-DD325035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AA24-539C-46CC-82C7-53BA0E4A0F4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380DE-0B6A-E04D-6D3A-FA7C7565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4565-12B6-A32E-367A-156FABD9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D07-C3FF-4CBE-8F61-243DA97E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2B7D1-DEF9-07B7-B2C0-572C393C6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EDB05-FB6E-B3C5-7BBC-9BFE97286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9E23-ECF9-C794-20BD-BDA7A1E0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AA24-539C-46CC-82C7-53BA0E4A0F4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6EDE-1B46-C48E-4F7B-EBB2FF84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734D-5F68-6EB5-A7BF-08CE0740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D07-C3FF-4CBE-8F61-243DA97E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9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5691-11C4-639B-3630-1442640E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3BBC-7542-254C-0C24-B1E9BDAE4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B42F9-8566-01EB-1616-5C806A3D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AA24-539C-46CC-82C7-53BA0E4A0F4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FC879-44B2-5A9B-CAC2-4809DF75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EFDEB-49B2-55FF-3771-3D2DE55E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D07-C3FF-4CBE-8F61-243DA97E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5D92-1621-A1B8-B261-608EA210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7D558-2276-AC43-66AA-41B84B50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FB4D-7182-6F6E-D985-FFB20E4B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AA24-539C-46CC-82C7-53BA0E4A0F4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F07C3-AA7C-F696-D1B3-C61FCB8E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704BE-0153-58F7-7B38-5827F180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D07-C3FF-4CBE-8F61-243DA97E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8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EB5E-B3EA-A848-8889-B2EF536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660A-83FB-9DF8-1A69-597950A9E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9C6A0-EEBF-2D59-062E-ACE46C458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9E1FA-6794-531B-B039-034E3191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AA24-539C-46CC-82C7-53BA0E4A0F4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D6320-6B27-F063-82AF-DEBCA09D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B968A-D747-936A-2755-0C6ACA34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D07-C3FF-4CBE-8F61-243DA97E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2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0195-F150-B4A2-4938-0F427AA88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E21E-690E-9892-A772-67EE552AC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E60FF-C878-73CF-381F-3A7E1003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6E7B1-4733-D73A-AB96-84067A8B2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569AC-BF68-611C-B099-5F721EA6B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EFD62-65AA-074C-A636-B93F7DB2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AA24-539C-46CC-82C7-53BA0E4A0F4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E80A5-6413-364C-78DB-5F000690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8C926-361B-3D86-370B-CDC761F9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D07-C3FF-4CBE-8F61-243DA97E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4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74B8-F3F5-7058-E421-1A407A77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65CAB-858C-D25D-6F89-55C598EF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AA24-539C-46CC-82C7-53BA0E4A0F4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09991-7C30-0F6D-95C3-87DE511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10BAC-CC79-1010-9AFA-1D6C3F86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D07-C3FF-4CBE-8F61-243DA97E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0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35645-247D-91C4-BDDB-42C728CE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AA24-539C-46CC-82C7-53BA0E4A0F4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7EE71-69F2-4FB6-54B2-80264073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86D85-E601-69F9-B599-E7F51BB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D07-C3FF-4CBE-8F61-243DA97E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6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AEF0-1EDD-6857-0FDA-AF8923CD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3942-5835-10F6-BE27-34DFD2A7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2C3D2-2010-D9B8-1096-1CCFFBEEC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81CD9-0032-DB30-87B1-15D154B8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AA24-539C-46CC-82C7-53BA0E4A0F4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5174F-F2C9-3486-091B-57F05BFB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AADB6-A24B-8525-FA2D-9E1A0E63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D07-C3FF-4CBE-8F61-243DA97E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00B6-90DD-D55D-E5F4-B03ED938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26C12-A836-DD54-00BC-50E950DD2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73D5E-4270-CA26-496F-2482CEA2B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5B8A6-C49D-51AF-A57B-B831F092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AA24-539C-46CC-82C7-53BA0E4A0F4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EAA3C-0C06-B7B9-4B1B-ADBA495A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1F27D-B227-01D5-395C-CAA1CB65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D07-C3FF-4CBE-8F61-243DA97E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49553-CD46-5622-ACCF-D52F4FE9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CAEB-8272-B384-DC95-AD0F8138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67940-AF6D-731E-0B41-B43FAC48B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59AA24-539C-46CC-82C7-53BA0E4A0F4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367E0-7E81-96A0-BC4C-F72A305AB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210CB-D9AE-F9CC-EE68-6310EA6A6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FCD07-C3FF-4CBE-8F61-243DA97E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0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E4B0-5951-DB14-12FB-6FF7F6D84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Panda3d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E8582-DB38-227C-AE1C-FBA765EC1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Lato Extended"/>
              </a:rPr>
              <a:t>Nick Ratti and Kevin </a:t>
            </a:r>
            <a:r>
              <a:rPr lang="en-US" b="0" i="0" dirty="0" err="1">
                <a:effectLst/>
                <a:latin typeface="Lato Extended"/>
              </a:rPr>
              <a:t>Panasiuk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3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EE22-310D-3C9F-F609-BA01902E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Panda3D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D56F-8267-5019-AA2D-49838D2D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Panda3D is an open-source 3D engine designed for the development of real-time 3D rendering applications.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It supports the creation of interactive 3D applications, including games, simulations, and visualizations.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endParaRPr lang="en-US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Originally developed by Disney and maintained by the Carnegie Mellon Entertainment Technology Center.</a:t>
            </a:r>
          </a:p>
        </p:txBody>
      </p:sp>
    </p:spTree>
    <p:extLst>
      <p:ext uri="{BB962C8B-B14F-4D97-AF65-F5344CB8AC3E}">
        <p14:creationId xmlns:p14="http://schemas.microsoft.com/office/powerpoint/2010/main" val="386430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810B-B43C-D17C-3620-450691A0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Panda3D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EBB1-A93E-6906-93D7-6808BF72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Rendering:</a:t>
            </a:r>
          </a:p>
          <a:p>
            <a:pPr lvl="1"/>
            <a:r>
              <a:rPr lang="en-US" dirty="0"/>
              <a:t>Supports advanced graphical effects like shadows, reflections, and post-processing shaders</a:t>
            </a:r>
          </a:p>
          <a:p>
            <a:r>
              <a:rPr lang="en-US" dirty="0"/>
              <a:t>Scene Graph Management:</a:t>
            </a:r>
          </a:p>
          <a:p>
            <a:pPr lvl="1"/>
            <a:r>
              <a:rPr lang="en-US" dirty="0"/>
              <a:t>Simplifies organizing and managing objects in a 3D scene</a:t>
            </a:r>
          </a:p>
          <a:p>
            <a:r>
              <a:rPr lang="en-US" dirty="0"/>
              <a:t>Extensive Asset Support:</a:t>
            </a:r>
          </a:p>
          <a:p>
            <a:pPr lvl="1"/>
            <a:r>
              <a:rPr lang="en-US" dirty="0"/>
              <a:t>Compatible with multiple 3D file formats (e.g., .obj, .</a:t>
            </a:r>
            <a:r>
              <a:rPr lang="en-US" dirty="0" err="1"/>
              <a:t>fbx</a:t>
            </a:r>
            <a:r>
              <a:rPr lang="en-US" dirty="0"/>
              <a:t>, .egg).</a:t>
            </a:r>
          </a:p>
          <a:p>
            <a:r>
              <a:rPr lang="en-US" dirty="0"/>
              <a:t>Cross-Platform Compatibility:</a:t>
            </a:r>
          </a:p>
          <a:p>
            <a:pPr lvl="1"/>
            <a:r>
              <a:rPr lang="en-US" dirty="0"/>
              <a:t>Runs on Windows, macOS, and Linux.</a:t>
            </a:r>
          </a:p>
        </p:txBody>
      </p:sp>
    </p:spTree>
    <p:extLst>
      <p:ext uri="{BB962C8B-B14F-4D97-AF65-F5344CB8AC3E}">
        <p14:creationId xmlns:p14="http://schemas.microsoft.com/office/powerpoint/2010/main" val="49774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C12E-D0F7-195D-FBC8-F0575B55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something </a:t>
            </a:r>
            <a:r>
              <a:rPr lang="en-US" dirty="0" err="1"/>
              <a:t>something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10E8-C4D3-3753-2DA2-5865312BC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20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Panda3D stores its objects in a “scene graph”. Essentially, this is a hierarchy of objects–called “nodes”.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More info and stuff here</a:t>
            </a:r>
          </a:p>
        </p:txBody>
      </p:sp>
      <p:pic>
        <p:nvPicPr>
          <p:cNvPr id="5" name="Picture 2" descr="A node-heirarchy visualised as a child's mobile">
            <a:extLst>
              <a:ext uri="{FF2B5EF4-FFF2-40B4-BE49-F238E27FC236}">
                <a16:creationId xmlns:a16="http://schemas.microsoft.com/office/drawing/2014/main" id="{8310D2CF-1E4A-9E3E-524F-3425461E5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7332" r="1682" b="14838"/>
          <a:stretch/>
        </p:blipFill>
        <p:spPr bwMode="auto">
          <a:xfrm>
            <a:off x="8226582" y="1348966"/>
            <a:ext cx="3965418" cy="305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11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1FE4-30D1-51F6-4DDE-62CE8773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Window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F28C35C-A755-9B0D-E100-1CA70C679D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9532" y="2019300"/>
            <a:ext cx="5756468" cy="2183803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650EB90-0E49-47FD-8C24-F337C95EE8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63111"/>
            <a:ext cx="5181600" cy="4076365"/>
          </a:xfrm>
        </p:spPr>
      </p:pic>
    </p:spTree>
    <p:extLst>
      <p:ext uri="{BB962C8B-B14F-4D97-AF65-F5344CB8AC3E}">
        <p14:creationId xmlns:p14="http://schemas.microsoft.com/office/powerpoint/2010/main" val="379604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AB1F-A1EB-5F38-D8EE-614538CD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Model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F660B07-300A-5500-D6C5-F826602B49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83634"/>
            <a:ext cx="5181600" cy="4035320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83135F6-5098-4079-9F7A-2E31441C0F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88858"/>
            <a:ext cx="5181600" cy="3224871"/>
          </a:xfrm>
        </p:spPr>
      </p:pic>
    </p:spTree>
    <p:extLst>
      <p:ext uri="{BB962C8B-B14F-4D97-AF65-F5344CB8AC3E}">
        <p14:creationId xmlns:p14="http://schemas.microsoft.com/office/powerpoint/2010/main" val="187266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9E6D-AD4A-7FC8-C207-83BEEB14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Camera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B31179-F8E8-BD16-586B-EA433AB55B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20478"/>
            <a:ext cx="5181600" cy="356163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EC26CA-C799-3D34-5C49-A14A923E19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82185"/>
            <a:ext cx="5181600" cy="4038217"/>
          </a:xfrm>
        </p:spPr>
      </p:pic>
    </p:spTree>
    <p:extLst>
      <p:ext uri="{BB962C8B-B14F-4D97-AF65-F5344CB8AC3E}">
        <p14:creationId xmlns:p14="http://schemas.microsoft.com/office/powerpoint/2010/main" val="36193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F08D9D-7D03-DDA6-9984-EBC09F44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 and Orientation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2B4A6E-AD15-FD53-44F5-65B32445C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486275"/>
          </a:xfrm>
        </p:spPr>
        <p:txBody>
          <a:bodyPr/>
          <a:lstStyle/>
          <a:p>
            <a:r>
              <a:rPr lang="en-US" dirty="0"/>
              <a:t>3D space is defined by three axes: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: Horizontal (left/right)</a:t>
            </a:r>
          </a:p>
          <a:p>
            <a:pPr lvl="1"/>
            <a:r>
              <a:rPr lang="en-US" b="1" dirty="0"/>
              <a:t>Y</a:t>
            </a:r>
            <a:r>
              <a:rPr lang="en-US" dirty="0"/>
              <a:t>: Depth (forward/backward)</a:t>
            </a:r>
          </a:p>
          <a:p>
            <a:pPr lvl="1"/>
            <a:r>
              <a:rPr lang="en-US" b="1" dirty="0"/>
              <a:t>Z</a:t>
            </a:r>
            <a:r>
              <a:rPr lang="en-US" dirty="0"/>
              <a:t>: Vertical (up/down)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08CB48-B298-28BC-08E2-344704A19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65426"/>
            <a:ext cx="5181600" cy="4411537"/>
          </a:xfrm>
        </p:spPr>
        <p:txBody>
          <a:bodyPr/>
          <a:lstStyle/>
          <a:p>
            <a:r>
              <a:rPr lang="en-US" dirty="0"/>
              <a:t>Heading, Pitch, and Roll (HPR):</a:t>
            </a:r>
          </a:p>
          <a:p>
            <a:pPr lvl="1"/>
            <a:r>
              <a:rPr lang="en-US" b="1" dirty="0"/>
              <a:t>Heading</a:t>
            </a:r>
            <a:r>
              <a:rPr lang="en-US" dirty="0"/>
              <a:t>: Rotation around the Z-axis (yaw, turning left/right)</a:t>
            </a:r>
          </a:p>
          <a:p>
            <a:pPr lvl="1"/>
            <a:r>
              <a:rPr lang="en-US" b="1" dirty="0"/>
              <a:t>Pitch</a:t>
            </a:r>
            <a:r>
              <a:rPr lang="en-US" dirty="0"/>
              <a:t>: Rotation around the X-axis (tilting forward/backward)</a:t>
            </a:r>
          </a:p>
          <a:p>
            <a:pPr lvl="1"/>
            <a:r>
              <a:rPr lang="en-US" b="1" dirty="0"/>
              <a:t>Roll</a:t>
            </a:r>
            <a:r>
              <a:rPr lang="en-US" dirty="0"/>
              <a:t>: Rotation around the Y-axis (tilting sideways)</a:t>
            </a:r>
          </a:p>
        </p:txBody>
      </p:sp>
      <p:pic>
        <p:nvPicPr>
          <p:cNvPr id="7" name="Picture 2" descr="An illustration of H, P, and R rotation">
            <a:extLst>
              <a:ext uri="{FF2B5EF4-FFF2-40B4-BE49-F238E27FC236}">
                <a16:creationId xmlns:a16="http://schemas.microsoft.com/office/drawing/2014/main" id="{6DB58844-B5F8-AF2F-8D7F-56F64858CF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7" t="17864" b="19588"/>
          <a:stretch/>
        </p:blipFill>
        <p:spPr bwMode="auto">
          <a:xfrm>
            <a:off x="7617097" y="4478991"/>
            <a:ext cx="3093267" cy="219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184 X Y Z Axes Images, Stock Photos, 3D objects, &amp; Vectors | Shutterstock">
            <a:extLst>
              <a:ext uri="{FF2B5EF4-FFF2-40B4-BE49-F238E27FC236}">
                <a16:creationId xmlns:a16="http://schemas.microsoft.com/office/drawing/2014/main" id="{1665DD73-BC17-8BD8-7707-516445525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t="6874" r="6516" b="23536"/>
          <a:stretch/>
        </p:blipFill>
        <p:spPr bwMode="auto">
          <a:xfrm>
            <a:off x="846914" y="4209861"/>
            <a:ext cx="3727991" cy="235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83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9F06-3A6A-96DD-326C-B66F600A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54858-E39F-5A28-56E1-DBE86D24AB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1103C-DC0F-9C8B-7047-A1AC6B68B4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Lato</vt:lpstr>
      <vt:lpstr>Lato Extended</vt:lpstr>
      <vt:lpstr>Office Theme</vt:lpstr>
      <vt:lpstr>Panda3d presentation</vt:lpstr>
      <vt:lpstr>What is Panda3D</vt:lpstr>
      <vt:lpstr>Key Features of Panda3D</vt:lpstr>
      <vt:lpstr>Understanding something something</vt:lpstr>
      <vt:lpstr>Making Window</vt:lpstr>
      <vt:lpstr>Loading Model</vt:lpstr>
      <vt:lpstr>Moving the Camera</vt:lpstr>
      <vt:lpstr>Coordinate System and Orientation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D. Ratti</dc:creator>
  <cp:lastModifiedBy>Nicholas D. Ratti</cp:lastModifiedBy>
  <cp:revision>3</cp:revision>
  <dcterms:created xsi:type="dcterms:W3CDTF">2024-12-08T15:49:43Z</dcterms:created>
  <dcterms:modified xsi:type="dcterms:W3CDTF">2024-12-08T16:41:07Z</dcterms:modified>
</cp:coreProperties>
</file>