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8" r:id="rId5"/>
    <p:sldId id="269" r:id="rId6"/>
    <p:sldId id="270" r:id="rId7"/>
    <p:sldId id="271" r:id="rId8"/>
    <p:sldId id="272" r:id="rId9"/>
    <p:sldId id="274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C07E-49C8-40C2-AC6F-3F413E6CAB4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E647FF9-F111-4CE2-B626-8A5930951A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C07E-49C8-40C2-AC6F-3F413E6CAB4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FF9-F111-4CE2-B626-8A5930951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C07E-49C8-40C2-AC6F-3F413E6CAB4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FF9-F111-4CE2-B626-8A5930951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C07E-49C8-40C2-AC6F-3F413E6CAB4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FF9-F111-4CE2-B626-8A5930951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C07E-49C8-40C2-AC6F-3F413E6CAB4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FF9-F111-4CE2-B626-8A5930951A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C07E-49C8-40C2-AC6F-3F413E6CAB4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FF9-F111-4CE2-B626-8A5930951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C07E-49C8-40C2-AC6F-3F413E6CAB4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FF9-F111-4CE2-B626-8A5930951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C07E-49C8-40C2-AC6F-3F413E6CAB4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FF9-F111-4CE2-B626-8A5930951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C07E-49C8-40C2-AC6F-3F413E6CAB4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FF9-F111-4CE2-B626-8A5930951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C07E-49C8-40C2-AC6F-3F413E6CAB4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FF9-F111-4CE2-B626-8A5930951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C07E-49C8-40C2-AC6F-3F413E6CAB4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7FF9-F111-4CE2-B626-8A5930951A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EF6C07E-49C8-40C2-AC6F-3F413E6CAB4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E647FF9-F111-4CE2-B626-8A5930951A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Be Continued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3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7346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Factory Pattern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21811"/>
            <a:ext cx="5399426" cy="57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4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David Walker</a:t>
            </a:r>
            <a:endParaRPr lang="en-US" dirty="0" smtClean="0"/>
          </a:p>
          <a:p>
            <a:r>
              <a:rPr lang="en-US" dirty="0" smtClean="0"/>
              <a:t>Nick </a:t>
            </a:r>
            <a:r>
              <a:rPr lang="en-US" dirty="0" err="1" smtClean="0"/>
              <a:t>Witmer</a:t>
            </a:r>
            <a:endParaRPr lang="en-US" dirty="0" smtClean="0"/>
          </a:p>
          <a:p>
            <a:r>
              <a:rPr lang="en-US" dirty="0" err="1"/>
              <a:t>Jenia</a:t>
            </a:r>
            <a:r>
              <a:rPr lang="en-US" dirty="0"/>
              <a:t> </a:t>
            </a:r>
            <a:r>
              <a:rPr lang="en-US" dirty="0" err="1"/>
              <a:t>Rousseva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Eastern Washington University</a:t>
            </a:r>
          </a:p>
          <a:p>
            <a:r>
              <a:rPr lang="en-US" dirty="0" smtClean="0"/>
              <a:t>CSCD350</a:t>
            </a:r>
          </a:p>
          <a:p>
            <a:r>
              <a:rPr lang="en-US" dirty="0" smtClean="0"/>
              <a:t>Fall Quarter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Trivia Maze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0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9144000" cy="552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7" y="-23446"/>
            <a:ext cx="8260672" cy="1039427"/>
          </a:xfrm>
        </p:spPr>
        <p:txBody>
          <a:bodyPr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 and Retrieval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99" y="685268"/>
            <a:ext cx="7942729" cy="61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7" y="-23446"/>
            <a:ext cx="8260672" cy="1039427"/>
          </a:xfrm>
        </p:spPr>
        <p:txBody>
          <a:bodyPr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Retrieval Sequence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3" y="1004258"/>
            <a:ext cx="8077200" cy="582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686800" cy="652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0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7" y="-23446"/>
            <a:ext cx="8260672" cy="103942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Game State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" y="1676400"/>
            <a:ext cx="9108831" cy="500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6584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NULL OBJECT PATTERN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4" y="1524000"/>
            <a:ext cx="8991600" cy="428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90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38</Words>
  <Application>Microsoft Office PowerPoint</Application>
  <PresentationFormat>On-screen Show (4:3)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 Antiqua</vt:lpstr>
      <vt:lpstr>Century Gothic</vt:lpstr>
      <vt:lpstr>Apothecary</vt:lpstr>
      <vt:lpstr>Final Project Presentation</vt:lpstr>
      <vt:lpstr>Group Info</vt:lpstr>
      <vt:lpstr>Project</vt:lpstr>
      <vt:lpstr>PowerPoint Presentation</vt:lpstr>
      <vt:lpstr>Question Hierarchy and Retrieval</vt:lpstr>
      <vt:lpstr>Question Retrieval Sequence</vt:lpstr>
      <vt:lpstr>PowerPoint Presentation</vt:lpstr>
      <vt:lpstr>Game State</vt:lpstr>
      <vt:lpstr>NULL OBJECT PATTERN</vt:lpstr>
      <vt:lpstr>Factory Pattern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Project Update</dc:title>
  <dc:creator>Nick</dc:creator>
  <cp:lastModifiedBy>Rousseva, Jenia</cp:lastModifiedBy>
  <cp:revision>47</cp:revision>
  <dcterms:created xsi:type="dcterms:W3CDTF">2015-02-18T19:14:26Z</dcterms:created>
  <dcterms:modified xsi:type="dcterms:W3CDTF">2015-12-07T21:52:57Z</dcterms:modified>
</cp:coreProperties>
</file>