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Be Continued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Walker</a:t>
            </a:r>
            <a:endParaRPr lang="en-US" dirty="0" smtClean="0"/>
          </a:p>
          <a:p>
            <a:r>
              <a:rPr lang="en-US" dirty="0" smtClean="0"/>
              <a:t>Nick </a:t>
            </a:r>
            <a:r>
              <a:rPr lang="en-US" dirty="0" err="1" smtClean="0"/>
              <a:t>Witmer</a:t>
            </a:r>
            <a:endParaRPr lang="en-US" dirty="0" smtClean="0"/>
          </a:p>
          <a:p>
            <a:r>
              <a:rPr lang="en-US" dirty="0" err="1"/>
              <a:t>Jenia</a:t>
            </a:r>
            <a:r>
              <a:rPr lang="en-US" dirty="0"/>
              <a:t> </a:t>
            </a:r>
            <a:r>
              <a:rPr lang="en-US" dirty="0" err="1"/>
              <a:t>Rousseva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Eastern Washington University</a:t>
            </a:r>
          </a:p>
          <a:p>
            <a:r>
              <a:rPr lang="en-US" dirty="0" smtClean="0"/>
              <a:t>CSCD350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Quarter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Trivia 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55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7" y="-23446"/>
            <a:ext cx="8260672" cy="1039427"/>
          </a:xfrm>
        </p:spPr>
        <p:txBody>
          <a:bodyPr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 and Retrieval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9" y="685268"/>
            <a:ext cx="7942729" cy="61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7" y="-23446"/>
            <a:ext cx="8260672" cy="1039427"/>
          </a:xfrm>
        </p:spPr>
        <p:txBody>
          <a:bodyPr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Retrieval Sequence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3" y="1004258"/>
            <a:ext cx="8077200" cy="58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652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7" y="-23446"/>
            <a:ext cx="8260672" cy="10394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Game State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1676400"/>
            <a:ext cx="9108831" cy="50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33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 Antiqua</vt:lpstr>
      <vt:lpstr>Century Gothic</vt:lpstr>
      <vt:lpstr>Apothecary</vt:lpstr>
      <vt:lpstr>Final Project Presentation</vt:lpstr>
      <vt:lpstr>Group Info</vt:lpstr>
      <vt:lpstr>Project</vt:lpstr>
      <vt:lpstr>PowerPoint Presentation</vt:lpstr>
      <vt:lpstr>Question Hierarchy and Retrieval</vt:lpstr>
      <vt:lpstr>Question Retrieval Sequence</vt:lpstr>
      <vt:lpstr>PowerPoint Presentation</vt:lpstr>
      <vt:lpstr>Game State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Update</dc:title>
  <dc:creator>Nick</dc:creator>
  <cp:lastModifiedBy>nicholas.witmer@eagles.ewu.edu</cp:lastModifiedBy>
  <cp:revision>44</cp:revision>
  <dcterms:created xsi:type="dcterms:W3CDTF">2015-02-18T19:14:26Z</dcterms:created>
  <dcterms:modified xsi:type="dcterms:W3CDTF">2015-12-07T20:38:01Z</dcterms:modified>
</cp:coreProperties>
</file>