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14"/>
    <p:restoredTop sz="94604"/>
  </p:normalViewPr>
  <p:slideViewPr>
    <p:cSldViewPr>
      <p:cViewPr>
        <p:scale>
          <a:sx n="400" d="100"/>
          <a:sy n="400" d="100"/>
        </p:scale>
        <p:origin x="-2896" y="-5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D3EEF-11BF-9844-906C-A064C93A73B8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073CE-35E7-EB4D-B710-A8D11BD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073CE-35E7-EB4D-B710-A8D11BDDC5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073CE-35E7-EB4D-B710-A8D11BDDC5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6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6F97-1574-44A4-8048-A8D2BA34BF95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1ED9-FC7E-45B9-A3A6-A7A9AFF77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6F97-1574-44A4-8048-A8D2BA34BF95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1ED9-FC7E-45B9-A3A6-A7A9AFF77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6F97-1574-44A4-8048-A8D2BA34BF95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1ED9-FC7E-45B9-A3A6-A7A9AFF77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6F97-1574-44A4-8048-A8D2BA34BF95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1ED9-FC7E-45B9-A3A6-A7A9AFF77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6F97-1574-44A4-8048-A8D2BA34BF95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1ED9-FC7E-45B9-A3A6-A7A9AFF77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6F97-1574-44A4-8048-A8D2BA34BF95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1ED9-FC7E-45B9-A3A6-A7A9AFF77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6F97-1574-44A4-8048-A8D2BA34BF95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1ED9-FC7E-45B9-A3A6-A7A9AFF77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6F97-1574-44A4-8048-A8D2BA34BF95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1ED9-FC7E-45B9-A3A6-A7A9AFF77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1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6F97-1574-44A4-8048-A8D2BA34BF95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1ED9-FC7E-45B9-A3A6-A7A9AFF77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6F97-1574-44A4-8048-A8D2BA34BF95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1ED9-FC7E-45B9-A3A6-A7A9AFF77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7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6F97-1574-44A4-8048-A8D2BA34BF95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1ED9-FC7E-45B9-A3A6-A7A9AFF77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1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46F97-1574-44A4-8048-A8D2BA34BF95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31ED9-FC7E-45B9-A3A6-A7A9AFF77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828800" y="4343400"/>
            <a:ext cx="3200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828800" y="2209800"/>
            <a:ext cx="0" cy="2133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828800" y="2857500"/>
            <a:ext cx="691327" cy="148590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20127" y="2857500"/>
            <a:ext cx="680273" cy="57150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00400" y="3124200"/>
            <a:ext cx="1371600" cy="30480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828800" y="3124200"/>
            <a:ext cx="2743200" cy="12192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20127" y="2857500"/>
            <a:ext cx="2051873" cy="2667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497267" y="2834640"/>
            <a:ext cx="45719" cy="45719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177540" y="3404233"/>
            <a:ext cx="45719" cy="45719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49140" y="3101340"/>
            <a:ext cx="45719" cy="45719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05940" y="4320540"/>
            <a:ext cx="45719" cy="45719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rot="21117080">
            <a:off x="2258113" y="4092681"/>
            <a:ext cx="129313" cy="273824"/>
          </a:xfrm>
          <a:prstGeom prst="arc">
            <a:avLst>
              <a:gd name="adj1" fmla="val 17342668"/>
              <a:gd name="adj2" fmla="val 4472996"/>
            </a:avLst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rot="19882322">
            <a:off x="1971645" y="3841555"/>
            <a:ext cx="261989" cy="510541"/>
          </a:xfrm>
          <a:prstGeom prst="arc">
            <a:avLst>
              <a:gd name="adj1" fmla="val 17132075"/>
              <a:gd name="adj2" fmla="val 2855040"/>
            </a:avLst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2520127" y="2209800"/>
            <a:ext cx="299273" cy="64770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37" idx="2"/>
          </p:cNvCxnSpPr>
          <p:nvPr/>
        </p:nvCxnSpPr>
        <p:spPr>
          <a:xfrm>
            <a:off x="1828800" y="3124200"/>
            <a:ext cx="2720340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7" idx="4"/>
          </p:cNvCxnSpPr>
          <p:nvPr/>
        </p:nvCxnSpPr>
        <p:spPr>
          <a:xfrm>
            <a:off x="4572000" y="3147059"/>
            <a:ext cx="2765" cy="1196341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20529810">
            <a:off x="2544665" y="2630680"/>
            <a:ext cx="160463" cy="314332"/>
          </a:xfrm>
          <a:prstGeom prst="arc">
            <a:avLst>
              <a:gd name="adj1" fmla="val 17119476"/>
              <a:gd name="adj2" fmla="val 3824588"/>
            </a:avLst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22731" y="381479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latin typeface="Lucida Handwriting" charset="0"/>
                <a:ea typeface="Lucida Handwriting" charset="0"/>
                <a:cs typeface="Lucida Handwriting" charset="0"/>
              </a:rPr>
              <a:t>𝜃</a:t>
            </a:r>
            <a:r>
              <a:rPr lang="en-US" sz="800" baseline="-25000" smtClean="0"/>
              <a:t>21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340814" y="411507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Lucida Handwriting" charset="0"/>
                <a:ea typeface="Lucida Handwriting" charset="0"/>
                <a:cs typeface="Lucida Handwriting" charset="0"/>
              </a:rPr>
              <a:t>𝜃</a:t>
            </a:r>
            <a:r>
              <a:rPr lang="en-US" sz="800" baseline="-25000" dirty="0" smtClean="0"/>
              <a:t>22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1639" y="4350439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Handwriting" charset="0"/>
                <a:ea typeface="Lucida Handwriting" charset="0"/>
                <a:cs typeface="Lucida Handwriting" charset="0"/>
              </a:rPr>
              <a:t>O</a:t>
            </a:r>
            <a:r>
              <a:rPr lang="en-US" sz="1200" baseline="-25000" dirty="0" smtClean="0"/>
              <a:t>2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80170" y="3265289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Handwriting" charset="0"/>
                <a:ea typeface="Lucida Handwriting" charset="0"/>
                <a:cs typeface="Lucida Handwriting" charset="0"/>
              </a:rPr>
              <a:t>𝒶</a:t>
            </a:r>
            <a:r>
              <a:rPr lang="en-US" sz="1200" baseline="-25000" dirty="0" smtClean="0"/>
              <a:t>2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224909" y="361967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Handwriting" charset="0"/>
                <a:ea typeface="Lucida Handwriting" charset="0"/>
                <a:cs typeface="Lucida Handwriting" charset="0"/>
              </a:rPr>
              <a:t>𝓁</a:t>
            </a:r>
            <a:r>
              <a:rPr lang="en-US" sz="1200" baseline="-25000" dirty="0" smtClean="0"/>
              <a:t>25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282310" y="272882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Handwriting" charset="0"/>
                <a:ea typeface="Lucida Handwriting" charset="0"/>
                <a:cs typeface="Lucida Handwriting" charset="0"/>
              </a:rPr>
              <a:t>𝓁</a:t>
            </a:r>
            <a:r>
              <a:rPr lang="en-US" sz="1200" baseline="-25000" dirty="0" smtClean="0"/>
              <a:t>35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40685" y="263886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Lucida Handwriting" charset="0"/>
                <a:ea typeface="Lucida Handwriting" charset="0"/>
                <a:cs typeface="Lucida Handwriting" charset="0"/>
              </a:rPr>
              <a:t>𝜃</a:t>
            </a:r>
            <a:r>
              <a:rPr lang="en-US" sz="800" baseline="-25000" dirty="0" smtClean="0"/>
              <a:t>32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2177775" y="265265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Handwriting" charset="0"/>
                <a:ea typeface="Lucida Handwriting" charset="0"/>
                <a:cs typeface="Lucida Handwriting" charset="0"/>
              </a:rPr>
              <a:t>O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819400" y="3311868"/>
            <a:ext cx="378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Handwriting" charset="0"/>
                <a:ea typeface="Lucida Handwriting" charset="0"/>
                <a:cs typeface="Lucida Handwriting" charset="0"/>
              </a:rPr>
              <a:t>O</a:t>
            </a:r>
            <a:r>
              <a:rPr lang="en-US" sz="1200" baseline="-25000" dirty="0"/>
              <a:t>4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410353" y="2841841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Handwriting" charset="0"/>
                <a:ea typeface="Lucida Handwriting" charset="0"/>
                <a:cs typeface="Lucida Handwriting" charset="0"/>
              </a:rPr>
              <a:t>O</a:t>
            </a:r>
            <a:r>
              <a:rPr lang="en-US" sz="1200" baseline="-25000" dirty="0"/>
              <a:t>5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604424" y="297075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𝗒</a:t>
            </a:r>
            <a:r>
              <a:rPr lang="en-US" sz="1200" baseline="-25000" dirty="0" smtClean="0"/>
              <a:t>c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437309" y="4275445"/>
            <a:ext cx="449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𝓍</a:t>
            </a:r>
            <a:r>
              <a:rPr lang="en-US" sz="1200" baseline="-25000" dirty="0" smtClean="0"/>
              <a:t>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373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H="1" flipV="1">
            <a:off x="1828799" y="2819400"/>
            <a:ext cx="1" cy="152400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424" y="2809876"/>
            <a:ext cx="680273" cy="57150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08696" y="3233738"/>
            <a:ext cx="1072704" cy="14896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5" idx="6"/>
            <a:endCxn id="37" idx="0"/>
          </p:cNvCxnSpPr>
          <p:nvPr/>
        </p:nvCxnSpPr>
        <p:spPr>
          <a:xfrm>
            <a:off x="1851283" y="2824474"/>
            <a:ext cx="1707258" cy="3864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805564" y="2801614"/>
            <a:ext cx="45719" cy="45719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77168" y="3366765"/>
            <a:ext cx="45719" cy="45719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35681" y="3210878"/>
            <a:ext cx="45719" cy="45719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05940" y="4320540"/>
            <a:ext cx="45719" cy="45719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1828424" y="2819400"/>
            <a:ext cx="1729425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 rot="175213">
            <a:off x="2481484" y="2818900"/>
            <a:ext cx="84558" cy="171571"/>
          </a:xfrm>
          <a:prstGeom prst="arc">
            <a:avLst>
              <a:gd name="adj1" fmla="val 16699392"/>
              <a:gd name="adj2" fmla="val 4469703"/>
            </a:avLst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1600200" y="3388993"/>
            <a:ext cx="905731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28423" y="2819400"/>
            <a:ext cx="0" cy="879532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00200" y="2819400"/>
            <a:ext cx="0" cy="569593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600200" y="2819400"/>
            <a:ext cx="228224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7" idx="4"/>
          </p:cNvCxnSpPr>
          <p:nvPr/>
        </p:nvCxnSpPr>
        <p:spPr>
          <a:xfrm flipH="1">
            <a:off x="3557849" y="3256597"/>
            <a:ext cx="692" cy="48063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827820" y="3571876"/>
            <a:ext cx="1730029" cy="3416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57849" y="2782395"/>
            <a:ext cx="1" cy="421562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6110" y="290862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Handwriting" charset="0"/>
                <a:ea typeface="Lucida Handwriting" charset="0"/>
                <a:cs typeface="Lucida Handwriting" charset="0"/>
              </a:rPr>
              <a:t>𝒶</a:t>
            </a:r>
            <a:r>
              <a:rPr lang="en-US" sz="1200" baseline="-25000" dirty="0" smtClean="0"/>
              <a:t>3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500027" y="279724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Lucida Handwriting" charset="0"/>
                <a:ea typeface="Lucida Handwriting" charset="0"/>
                <a:cs typeface="Lucida Handwriting" charset="0"/>
              </a:rPr>
              <a:t>𝜃</a:t>
            </a:r>
            <a:r>
              <a:rPr lang="en-US" sz="800" baseline="-25000" dirty="0" smtClean="0"/>
              <a:t>31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2576922" y="3008901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Handwriting" charset="0"/>
                <a:ea typeface="Lucida Handwriting" charset="0"/>
                <a:cs typeface="Lucida Handwriting" charset="0"/>
              </a:rPr>
              <a:t>𝓁</a:t>
            </a:r>
            <a:r>
              <a:rPr lang="en-US" sz="1200" baseline="-25000" dirty="0" smtClean="0"/>
              <a:t>35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88806" y="3545511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Lucida Handwriting" charset="0"/>
                <a:ea typeface="Lucida Handwriting" charset="0"/>
                <a:cs typeface="Lucida Handwriting" charset="0"/>
              </a:rPr>
              <a:t>𝑑</a:t>
            </a:r>
            <a:r>
              <a:rPr lang="en-US" sz="1200" baseline="-25000" dirty="0"/>
              <a:t>4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647364" y="2562334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Handwriting" charset="0"/>
                <a:ea typeface="Lucida Handwriting" charset="0"/>
                <a:cs typeface="Lucida Handwriting" charset="0"/>
              </a:rPr>
              <a:t>O</a:t>
            </a:r>
            <a:r>
              <a:rPr lang="en-US" sz="1200" baseline="-25000" dirty="0" smtClean="0"/>
              <a:t>3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774148" y="4128221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Handwriting" charset="0"/>
                <a:ea typeface="Lucida Handwriting" charset="0"/>
                <a:cs typeface="Lucida Handwriting" charset="0"/>
              </a:rPr>
              <a:t>O</a:t>
            </a:r>
            <a:r>
              <a:rPr lang="en-US" sz="1200" baseline="-25000" dirty="0" smtClean="0"/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22504" y="3114457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Handwriting" charset="0"/>
                <a:ea typeface="Lucida Handwriting" charset="0"/>
                <a:cs typeface="Lucida Handwriting" charset="0"/>
              </a:rPr>
              <a:t>O</a:t>
            </a:r>
            <a:r>
              <a:rPr lang="en-US" sz="1200" baseline="-250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1818" y="3280503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Handwriting" charset="0"/>
                <a:ea typeface="Lucida Handwriting" charset="0"/>
                <a:cs typeface="Lucida Handwriting" charset="0"/>
              </a:rPr>
              <a:t>O</a:t>
            </a:r>
            <a:r>
              <a:rPr lang="en-US" sz="1200" baseline="-25000" dirty="0" smtClean="0"/>
              <a:t>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590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</Words>
  <Application>Microsoft Macintosh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Lucida Handwriting</vt:lpstr>
      <vt:lpstr>Arial</vt:lpstr>
      <vt:lpstr>Office Theme</vt:lpstr>
      <vt:lpstr>PowerPoint Presentation</vt:lpstr>
      <vt:lpstr>PowerPoint Presentation</vt:lpstr>
    </vt:vector>
  </TitlesOfParts>
  <Company>Boston Scientific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Zanobini, Nick</dc:creator>
  <cp:lastModifiedBy>Microsoft Office User</cp:lastModifiedBy>
  <cp:revision>10</cp:revision>
  <dcterms:created xsi:type="dcterms:W3CDTF">2017-07-14T22:24:26Z</dcterms:created>
  <dcterms:modified xsi:type="dcterms:W3CDTF">2017-07-17T15:32:35Z</dcterms:modified>
</cp:coreProperties>
</file>