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77F4-E794-4984-A675-EB12CB017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FBF1A-2C23-403A-8769-4C58586B4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4E8E2-D143-449E-AB96-A981C50B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45F5-FC12-4E45-9544-39239DB57D2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48C97-4840-400D-9B11-D249F8F3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4AE71-99D5-4E49-973E-B3B7CE9D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12CD-35C0-4541-B33C-3805C6977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5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85BF-9C78-4C41-A853-5116788E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0DE93-6DAF-48E5-B0A7-134DE743A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0263A-9FAA-48DD-94D8-3CB39165E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45F5-FC12-4E45-9544-39239DB57D2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E8154-8A43-40C5-8997-2B6000E4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C1326-2DE7-4D78-9B95-C62A4BDF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12CD-35C0-4541-B33C-3805C6977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7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9D85E-92EE-4B52-9D44-611D9ADF8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78552-8C47-4C40-B385-15E55D6F2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12AB1-4567-44F8-8DD6-43292BEA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45F5-FC12-4E45-9544-39239DB57D2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616F9-3C94-4E55-BFF6-EBB6A4AF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64CE1-0CE7-470E-BDDB-61A00BC7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12CD-35C0-4541-B33C-3805C6977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5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10E9-4DE7-47E9-BE55-CAD7BACD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B2BCE-22AA-4D76-A6B1-BD0CBAD48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C71C1-B472-4400-9515-631D282CB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45F5-FC12-4E45-9544-39239DB57D2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88B3B-AFF8-4009-9792-68218EE4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56C38-D3A1-4B5F-A30F-F001E57F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12CD-35C0-4541-B33C-3805C6977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2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0667-7BD5-447C-BE25-CDF9325E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1E678-B43E-4135-93A9-A54142942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F6977-1F03-4F65-BE53-83ED2CCD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45F5-FC12-4E45-9544-39239DB57D2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15D20-F6BE-4C99-91BE-EE75CA55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DFB94-F0D1-4D7B-8E55-D0B45C7E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12CD-35C0-4541-B33C-3805C6977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7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16271-3DFC-4EC1-AD5C-C0D9D993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BBD4B-640E-4EFA-8AAF-C36B9C5FF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0F73D-EDBA-43EA-AE68-4AD56655D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9CA59-D8ED-4C37-8F8D-208AA92E4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45F5-FC12-4E45-9544-39239DB57D2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82BA0-EC52-4345-8D42-8387B841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CF397-7533-4786-8669-712E2595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12CD-35C0-4541-B33C-3805C6977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8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5AA6-E82A-401F-AA25-DBD9C1F1E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7AD21-0839-4DF0-89AF-C391258D2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F18AA-28CE-48D3-9EB6-4EE4ADA6C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4D1B5-247B-4BCF-98CF-54C82ED10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C2BB4-B3F3-40D4-A4DB-C253FFABF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0207B-B54F-4D74-AE43-1D638CCB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45F5-FC12-4E45-9544-39239DB57D2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063E5-3BD0-4BE4-848C-3594EC20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68BC2-FF6F-4362-A74E-4C255FC5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12CD-35C0-4541-B33C-3805C6977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3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AFFC-C705-41B8-A95C-49E78CCD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F5F8A-9813-4690-9C9C-EF0D1239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45F5-FC12-4E45-9544-39239DB57D2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487E8-0331-4DFA-9DC4-7FD3FD0A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6C8B3-4207-49F9-AAE2-CFD21EAC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12CD-35C0-4541-B33C-3805C6977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750306-07CD-44EA-B694-4DFD044E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45F5-FC12-4E45-9544-39239DB57D2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EF42A-8658-41C9-BB8D-1ECCE728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46D05-01B9-4D1A-81AF-9CAC2CFE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12CD-35C0-4541-B33C-3805C6977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5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CC70-290E-4AFB-B261-95B99BAE1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72FC1-EFAE-457D-ADF8-2F98CFB95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0B7EC-57F5-41ED-8CE2-7B74D9564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868A8-572F-4E0E-B10F-7CFC3EB0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45F5-FC12-4E45-9544-39239DB57D2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2123C-17F5-4DB6-8FED-A8182C83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C5BEF-2886-4AEC-AC9B-28F9E145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12CD-35C0-4541-B33C-3805C6977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2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0EF2-3EAE-4531-BDF5-281B4A20F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EC538B-0FF1-497E-B054-FE304B27C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E08BA-8C82-464D-A606-241A3F35B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EA0E5-762F-4156-A265-04137AA0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45F5-FC12-4E45-9544-39239DB57D2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4542B-359D-4185-A601-6D757D523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3B89A-26F5-4E0E-B71F-2228D17A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12CD-35C0-4541-B33C-3805C6977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6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40BA1B-A839-414F-9AF7-A853E26C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BE82C-0FC1-40BC-93FD-A5DF58A1F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BC5D2-3C13-4C1D-8054-C4BF66B4B9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845F5-FC12-4E45-9544-39239DB57D2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BA813-1316-4ABA-877C-1F9E01856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8782D-BD1A-4E2F-9D80-1ECCDE4D4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12CD-35C0-4541-B33C-3805C6977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7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DAAFFD-381B-4074-A045-3AB50E220055}"/>
              </a:ext>
            </a:extLst>
          </p:cNvPr>
          <p:cNvSpPr txBox="1"/>
          <p:nvPr/>
        </p:nvSpPr>
        <p:spPr>
          <a:xfrm>
            <a:off x="257175" y="200025"/>
            <a:ext cx="11515725" cy="4437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aysettha OT" panose="020B0504020207020204" pitchFamily="34" charset="-34"/>
              </a:rPr>
              <a:t>ນາງ ໃຈປະສົງ ວົງພັນສີ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aysettha OT" panose="020B0504020207020204" pitchFamily="34" charset="-34"/>
              </a:rPr>
              <a:t>3CS2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Saysettha OT" panose="020B0504020207020204" pitchFamily="34" charset="-34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aysettha OT" panose="020B0504020207020204" pitchFamily="34" charset="-34"/>
              </a:rPr>
              <a:t>ບົດເຝິກຫັດທີ 1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Saysettha OT" panose="020B0504020207020204" pitchFamily="34" charset="-34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Font typeface="+mj-lt"/>
              <a:buAutoNum type="arabicPeriod"/>
            </a:pPr>
            <a:r>
              <a:rPr lang="lo-LA" sz="18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aysettha OT" panose="020B0504020207020204" pitchFamily="34" charset="-34"/>
              </a:rPr>
              <a:t>ສະແດງຄວາມຮູ້ໃນຮູບແບບ </a:t>
            </a:r>
            <a:r>
              <a:rPr lang="en-US" sz="1800" spc="15" dirty="0">
                <a:solidFill>
                  <a:srgbClr val="000000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Sematic network </a:t>
            </a:r>
            <a:r>
              <a:rPr lang="lo-LA" sz="1800" spc="15" dirty="0">
                <a:solidFill>
                  <a:srgbClr val="000000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ໂດຍໃຊ້ກຸ່ມຄວາມຮູ້ຂ້າງລຸ່ມນີ້</a:t>
            </a:r>
            <a:r>
              <a:rPr lang="en-US" sz="1800" spc="15" dirty="0">
                <a:solidFill>
                  <a:srgbClr val="000000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: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Saysettha OT" panose="020B0504020207020204" pitchFamily="34" charset="-34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spc="15" dirty="0">
                <a:solidFill>
                  <a:srgbClr val="3C404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Saysettha OT" panose="020B0504020207020204" pitchFamily="34" charset="-34"/>
              </a:rPr>
              <a:t>Birds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aysettha OT" panose="020B0504020207020204" pitchFamily="34" charset="-34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aysettha OT" panose="020B0504020207020204" pitchFamily="34" charset="-34"/>
              </a:rPr>
              <a:t>are animals.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spc="15" dirty="0">
                <a:solidFill>
                  <a:srgbClr val="3C404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Saysettha OT" panose="020B0504020207020204" pitchFamily="34" charset="-34"/>
              </a:rPr>
              <a:t>Birds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aysettha OT" panose="020B0504020207020204" pitchFamily="34" charset="-34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aysettha OT" panose="020B0504020207020204" pitchFamily="34" charset="-34"/>
              </a:rPr>
              <a:t>have feathers, fly and lay eggs.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spc="15" dirty="0">
                <a:solidFill>
                  <a:srgbClr val="3C404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Saysettha OT" panose="020B0504020207020204" pitchFamily="34" charset="-34"/>
              </a:rPr>
              <a:t>Eagle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aysettha OT" panose="020B0504020207020204" pitchFamily="34" charset="-34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aysettha OT" panose="020B0504020207020204" pitchFamily="34" charset="-34"/>
              </a:rPr>
              <a:t>is a bird.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spc="15" dirty="0">
                <a:solidFill>
                  <a:srgbClr val="3C404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Saysettha OT" panose="020B0504020207020204" pitchFamily="34" charset="-34"/>
              </a:rPr>
              <a:t>Donald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aysettha OT" panose="020B0504020207020204" pitchFamily="34" charset="-34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aysettha OT" panose="020B0504020207020204" pitchFamily="34" charset="-34"/>
              </a:rPr>
              <a:t>is a bird.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spc="15" dirty="0">
                <a:solidFill>
                  <a:srgbClr val="3C404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Saysettha OT" panose="020B0504020207020204" pitchFamily="34" charset="-34"/>
              </a:rPr>
              <a:t>Tracy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aysettha OT" panose="020B0504020207020204" pitchFamily="34" charset="-34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aysettha OT" panose="020B0504020207020204" pitchFamily="34" charset="-34"/>
              </a:rPr>
              <a:t>is an Eagle.</a:t>
            </a:r>
          </a:p>
          <a:p>
            <a:endParaRPr lang="en-US" sz="12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2D32C1-5FD5-42E5-A2DF-31D9336F5C8F}"/>
              </a:ext>
            </a:extLst>
          </p:cNvPr>
          <p:cNvSpPr/>
          <p:nvPr/>
        </p:nvSpPr>
        <p:spPr>
          <a:xfrm>
            <a:off x="6672263" y="1861561"/>
            <a:ext cx="1743075" cy="5572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animals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0B1ACB-C01F-4DF6-ACE6-D7A72B24EF5A}"/>
              </a:ext>
            </a:extLst>
          </p:cNvPr>
          <p:cNvSpPr/>
          <p:nvPr/>
        </p:nvSpPr>
        <p:spPr>
          <a:xfrm>
            <a:off x="6672263" y="2871788"/>
            <a:ext cx="1743075" cy="5572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Birds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016C41-50FF-4FDF-8B23-C0BA68397F3B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7543801" y="2418773"/>
            <a:ext cx="0" cy="45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AE1A9D-2B9B-4AC5-AA13-4CA0BA51F861}"/>
              </a:ext>
            </a:extLst>
          </p:cNvPr>
          <p:cNvSpPr txBox="1"/>
          <p:nvPr/>
        </p:nvSpPr>
        <p:spPr>
          <a:xfrm>
            <a:off x="7615240" y="2472810"/>
            <a:ext cx="92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48ED8D-4B4D-4D42-A2C9-FC253423B678}"/>
              </a:ext>
            </a:extLst>
          </p:cNvPr>
          <p:cNvSpPr/>
          <p:nvPr/>
        </p:nvSpPr>
        <p:spPr>
          <a:xfrm>
            <a:off x="9158287" y="2194204"/>
            <a:ext cx="1743075" cy="5572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feathers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A1B8E2-1F91-4127-9EC6-432363E97659}"/>
              </a:ext>
            </a:extLst>
          </p:cNvPr>
          <p:cNvSpPr/>
          <p:nvPr/>
        </p:nvSpPr>
        <p:spPr>
          <a:xfrm>
            <a:off x="8996363" y="3681413"/>
            <a:ext cx="1743075" cy="5572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9C07F2-BDCC-4E30-B464-C7C3AC72610F}"/>
              </a:ext>
            </a:extLst>
          </p:cNvPr>
          <p:cNvSpPr/>
          <p:nvPr/>
        </p:nvSpPr>
        <p:spPr>
          <a:xfrm>
            <a:off x="4186239" y="2194204"/>
            <a:ext cx="1743075" cy="5572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lay eggs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CB8B1D-B4AD-4EA2-BF0A-2BE984EFAEDC}"/>
              </a:ext>
            </a:extLst>
          </p:cNvPr>
          <p:cNvSpPr/>
          <p:nvPr/>
        </p:nvSpPr>
        <p:spPr>
          <a:xfrm>
            <a:off x="4057651" y="3681413"/>
            <a:ext cx="1743075" cy="5572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Donald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BC934A3-5D53-4B1C-908A-452B5786D4D5}"/>
              </a:ext>
            </a:extLst>
          </p:cNvPr>
          <p:cNvSpPr/>
          <p:nvPr/>
        </p:nvSpPr>
        <p:spPr>
          <a:xfrm>
            <a:off x="6672262" y="4095133"/>
            <a:ext cx="1743075" cy="5572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Eagle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BAACED-78D5-495A-B503-4F92961220A1}"/>
              </a:ext>
            </a:extLst>
          </p:cNvPr>
          <p:cNvSpPr/>
          <p:nvPr/>
        </p:nvSpPr>
        <p:spPr>
          <a:xfrm>
            <a:off x="6672262" y="5360807"/>
            <a:ext cx="1743075" cy="5572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Tracy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88DC85-E002-4F6F-AEDE-3164C36D5682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8415338" y="2669814"/>
            <a:ext cx="998216" cy="48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EE3E12B-C157-4178-A99C-403BAF1CB18D}"/>
              </a:ext>
            </a:extLst>
          </p:cNvPr>
          <p:cNvSpPr txBox="1"/>
          <p:nvPr/>
        </p:nvSpPr>
        <p:spPr>
          <a:xfrm rot="19994173">
            <a:off x="8489554" y="2480848"/>
            <a:ext cx="92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F145CA-AA86-411F-8478-157E02FC535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8160071" y="3347398"/>
            <a:ext cx="1091559" cy="4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AC0EF2-4943-409C-8CE1-D6C429A65EAA}"/>
              </a:ext>
            </a:extLst>
          </p:cNvPr>
          <p:cNvSpPr txBox="1"/>
          <p:nvPr/>
        </p:nvSpPr>
        <p:spPr>
          <a:xfrm rot="1342144">
            <a:off x="8630987" y="3299198"/>
            <a:ext cx="92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977878-AAA2-4AFF-A26A-F4DC3A65F00C}"/>
              </a:ext>
            </a:extLst>
          </p:cNvPr>
          <p:cNvCxnSpPr>
            <a:cxnSpLocks/>
            <a:stCxn id="14" idx="0"/>
            <a:endCxn id="6" idx="4"/>
          </p:cNvCxnSpPr>
          <p:nvPr/>
        </p:nvCxnSpPr>
        <p:spPr>
          <a:xfrm flipV="1">
            <a:off x="7543800" y="3429000"/>
            <a:ext cx="1" cy="666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FF3D8DE-9DA4-4C57-8669-A52E8E17CAA5}"/>
              </a:ext>
            </a:extLst>
          </p:cNvPr>
          <p:cNvSpPr txBox="1"/>
          <p:nvPr/>
        </p:nvSpPr>
        <p:spPr>
          <a:xfrm>
            <a:off x="7644527" y="3626004"/>
            <a:ext cx="92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- 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80450A-5A1B-4E2D-96E7-217F7C4B6511}"/>
              </a:ext>
            </a:extLst>
          </p:cNvPr>
          <p:cNvCxnSpPr>
            <a:cxnSpLocks/>
            <a:stCxn id="6" idx="2"/>
            <a:endCxn id="12" idx="5"/>
          </p:cNvCxnSpPr>
          <p:nvPr/>
        </p:nvCxnSpPr>
        <p:spPr>
          <a:xfrm flipH="1" flipV="1">
            <a:off x="5674047" y="2669814"/>
            <a:ext cx="998216" cy="48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BC65D64-D5FB-4895-9316-0C44E1233469}"/>
              </a:ext>
            </a:extLst>
          </p:cNvPr>
          <p:cNvSpPr txBox="1"/>
          <p:nvPr/>
        </p:nvSpPr>
        <p:spPr>
          <a:xfrm rot="1566898">
            <a:off x="6043614" y="2670751"/>
            <a:ext cx="92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4F5268-96CC-4762-B6C1-E8DE13D5465A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5795299" y="3347398"/>
            <a:ext cx="1132231" cy="60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B5F5606-CC43-4231-841B-F266DB52F12A}"/>
              </a:ext>
            </a:extLst>
          </p:cNvPr>
          <p:cNvSpPr txBox="1"/>
          <p:nvPr/>
        </p:nvSpPr>
        <p:spPr>
          <a:xfrm rot="19888985">
            <a:off x="5759531" y="3320701"/>
            <a:ext cx="92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- 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301B8D3-08D4-407A-8957-8667E8DA93C0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V="1">
            <a:off x="7543800" y="4652345"/>
            <a:ext cx="0" cy="70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43B6208-DEF3-4405-8565-5ABCF4DF7FD8}"/>
              </a:ext>
            </a:extLst>
          </p:cNvPr>
          <p:cNvSpPr txBox="1"/>
          <p:nvPr/>
        </p:nvSpPr>
        <p:spPr>
          <a:xfrm>
            <a:off x="7623720" y="4890109"/>
            <a:ext cx="92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- an</a:t>
            </a:r>
          </a:p>
        </p:txBody>
      </p:sp>
    </p:spTree>
    <p:extLst>
      <p:ext uri="{BB962C8B-B14F-4D97-AF65-F5344CB8AC3E}">
        <p14:creationId xmlns:p14="http://schemas.microsoft.com/office/powerpoint/2010/main" val="147374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Roboto</vt:lpstr>
      <vt:lpstr>Saysettha OT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chaipasong.vongphansy2001@outlook.com</dc:creator>
  <cp:lastModifiedBy>chaipasong.vongphansy2001@outlook.com</cp:lastModifiedBy>
  <cp:revision>3</cp:revision>
  <dcterms:created xsi:type="dcterms:W3CDTF">2021-12-19T04:17:20Z</dcterms:created>
  <dcterms:modified xsi:type="dcterms:W3CDTF">2021-12-21T02:32:13Z</dcterms:modified>
</cp:coreProperties>
</file>