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2A26-B616-487B-A3A2-EFA56D4B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AC95C-830B-496A-88C8-0BF92F6C3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A7BD5-4098-42C0-BE60-8D2ED555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B6B-A293-4F94-96AB-428D91A2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F51EE-539A-4814-AC0C-E358BA1D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DA61-0286-42C4-BF7D-535DE49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2AA36-047C-4267-B026-F79FA369E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D231-E517-4AB3-BEEA-DC5C9554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05CAC-4D6B-4E44-B75D-2B0EBE5A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7C1C-4F5E-4A8E-927E-1AF83B5A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7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63497-FDF0-461B-BD57-E4FBFACA4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9301E-B7F5-4C69-9795-2213F7551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E2858-6FC4-499C-A086-4B7C42D9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B4529-7E8F-4FB3-8B8C-EF4970F9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02FA5-98EE-449F-9E83-92BD1BFE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3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6878-C9B9-4A8E-9F44-6575F88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98EA-10BA-4A64-BBA6-27EFBC3BD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5F1D-8387-4894-855C-33DA3538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FF45B-426E-42EE-9659-AF6ABF11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55BC-4F14-4FFC-AEBA-7C897CD8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D7F8-2F05-4D2C-8CDB-5697A8B6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ADD22-87FA-4347-B3D1-808DF07C1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7F54-5B3D-4C0F-8C64-CCD2C63C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2787A-3597-410D-B33C-B2AD444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AC2B-0DC9-431B-BA87-55562B1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AC91-31B7-4FCF-916C-DD8F68A9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3377-297B-42AB-A983-39350E9D4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A71CC-9C16-4EB9-8175-3AD12816A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8EA8-FF20-4CE5-804F-BF10170F5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8F3F-B613-4488-972E-3B247641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4C837-983C-465A-BD94-829EF3CC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AB61-E2F2-47BC-B47A-D61EBBC3A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3A94-E804-4A3B-9A97-A43B872E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3F981-86A2-4A1D-AF44-A60B8DF4C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922F3-3565-4353-9296-16123C57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71946-9BD3-4E33-A08E-9082CC096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A9836-B040-495F-AC70-ACB57671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259BD-1147-4BC0-A193-C4D5BE28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BE434-F443-4038-9404-471B7A9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6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69C9-1564-434D-8AC8-C709A4E5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46BB8-A0D5-4834-8A85-2DF61A27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FC35E-331E-48A8-9664-0D7FCD6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26BA-4C1E-4617-AFE3-813A8BB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723D-68D8-40C5-9C36-EE5C53B5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D9E7-2678-4718-9109-AE43229F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6858-ABA1-4B5D-A9A3-9C8A7E09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8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581-63EF-4C34-88B7-83355305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D861-178D-4650-BDDE-805E2C75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27CF8-B1E1-49CE-B6BD-87D839B2C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9A9E0-4356-4C17-9597-83489F4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1DFCD-489E-43BD-897E-EB07F58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BBE46-A881-45E4-A3C1-EAAB79EBA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BF66-2689-4AFB-948C-3D3F95DE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24C25-2F00-4EAB-87C8-9790A70FC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BD284-E4CB-4526-A538-34B5B1C7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AF4D4-A745-47DA-A334-84F8B6E1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01083-8598-461F-B913-AC75B9FC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F2A11-5D3D-4787-BF0D-49849F67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23994-3794-4404-9383-FE3009FFC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DAEC6-6D3C-4C7A-9436-ABC131FA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2DAB1-0DA6-45FA-AF4B-BA5BECBEF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0B5D7-BB23-4AFC-A47D-C8B18700C3F4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F562-02D1-40A5-83A2-306893135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F9D2-8EC2-4672-98E9-6B8C7859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4F2FE-35D2-4C4A-9277-5E3A3AE73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8D34C-B200-456B-90F5-88652E9D7E38}"/>
              </a:ext>
            </a:extLst>
          </p:cNvPr>
          <p:cNvSpPr txBox="1"/>
          <p:nvPr/>
        </p:nvSpPr>
        <p:spPr>
          <a:xfrm>
            <a:off x="328613" y="428625"/>
            <a:ext cx="11658600" cy="5461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ນາງ ໃຈປະສົງ ວົງພັນສີ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3CS2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aysettha OT" panose="020B0504020207020204" pitchFamily="34" charset="-34"/>
              </a:rPr>
              <a:t>ບົດເຝິກຫັດທີ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lo-LA" b="0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ໃຫ້ສະແດງຄວາມຮູບແບບ </a:t>
            </a:r>
            <a:r>
              <a:rPr lang="en-US" b="0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CD </a:t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1. Jane</a:t>
            </a:r>
            <a:r>
              <a:rPr lang="lo-LA" b="1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b="1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is speaking with a man.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        k</a:t>
            </a:r>
            <a:endParaRPr lang="lo-LA" b="0" i="0" dirty="0">
              <a:effectLst/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                                    &gt; man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Jane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  <a:sym typeface="Wingdings" panose="05000000000000000000" pitchFamily="2" charset="2"/>
              </a:rPr>
              <a:t>&lt; === &gt; Speak &lt;   o   mount &lt;    D </a:t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                                    &lt; Jane</a:t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b="1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2. </a:t>
            </a:r>
            <a:r>
              <a:rPr lang="en-US" b="1" i="0" dirty="0" err="1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Aniruth</a:t>
            </a:r>
            <a:r>
              <a:rPr lang="en-US" b="1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is bitten by Bobby.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           </a:t>
            </a:r>
            <a:r>
              <a:rPr lang="en-US" sz="1800" dirty="0">
                <a:latin typeface="Saysettha OT" panose="020B0504020207020204" pitchFamily="34" charset="-34"/>
                <a:ea typeface="Calibri" panose="020F0502020204030204" pitchFamily="34" charset="0"/>
                <a:cs typeface="Saysettha OT" panose="020B0504020207020204" pitchFamily="34" charset="-34"/>
              </a:rPr>
              <a:t>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0" i="0" dirty="0">
                <a:effectLst/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                                       &gt; </a:t>
            </a: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Aniruth</a:t>
            </a:r>
            <a:endParaRPr lang="lo-LA" dirty="0">
              <a:latin typeface="Saysettha OT" panose="020B0504020207020204" pitchFamily="34" charset="-34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latin typeface="Saysettha OT" panose="020B0504020207020204" pitchFamily="34" charset="-34"/>
                <a:cs typeface="Saysettha OT" panose="020B0504020207020204" pitchFamily="34" charset="-34"/>
              </a:rPr>
              <a:t>Aniruth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</a:t>
            </a: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  <a:sym typeface="Wingdings" panose="05000000000000000000" pitchFamily="2" charset="2"/>
              </a:rPr>
              <a:t>&lt; === &gt; ATRANS &lt;    o    Teeth &lt;    D </a:t>
            </a:r>
            <a:b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</a:br>
            <a:r>
              <a:rPr lang="en-US" dirty="0">
                <a:latin typeface="Saysettha OT" panose="020B0504020207020204" pitchFamily="34" charset="-34"/>
                <a:cs typeface="Saysettha OT" panose="020B0504020207020204" pitchFamily="34" charset="-34"/>
              </a:rPr>
              <a:t>                                                    &lt; Bobby</a:t>
            </a:r>
            <a:endParaRPr lang="en-US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Saysettha OT" panose="020B0504020207020204" pitchFamily="34" charset="-34"/>
              <a:ea typeface="Calibri" panose="020F0502020204030204" pitchFamily="34" charset="0"/>
              <a:cs typeface="Saysettha OT" panose="020B0504020207020204" pitchFamily="34" charset="-3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D27BFF-566A-49BF-8939-E3C5236CE88C}"/>
              </a:ext>
            </a:extLst>
          </p:cNvPr>
          <p:cNvGrpSpPr/>
          <p:nvPr/>
        </p:nvGrpSpPr>
        <p:grpSpPr>
          <a:xfrm>
            <a:off x="2965622" y="2462031"/>
            <a:ext cx="2879124" cy="701298"/>
            <a:chOff x="2965622" y="2462031"/>
            <a:chExt cx="2879124" cy="7012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66CB8B-45C4-4A2B-9530-DCE443B77FEE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2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80D19C-BDDA-43ED-98DF-3560DB524DE6}"/>
                </a:ext>
              </a:extLst>
            </p:cNvPr>
            <p:cNvCxnSpPr>
              <a:cxnSpLocks/>
            </p:cNvCxnSpPr>
            <p:nvPr/>
          </p:nvCxnSpPr>
          <p:spPr>
            <a:xfrm>
              <a:off x="3464011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F91283-056B-4DE6-BA2D-41E534BF4A3E}"/>
                </a:ext>
              </a:extLst>
            </p:cNvPr>
            <p:cNvCxnSpPr>
              <a:cxnSpLocks/>
            </p:cNvCxnSpPr>
            <p:nvPr/>
          </p:nvCxnSpPr>
          <p:spPr>
            <a:xfrm>
              <a:off x="4666735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3F58A6D-2B93-4A28-8B15-7686DFFBADF8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62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22D1E02-6F1D-4D05-B6C8-384A2C7C94A1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2462031"/>
              <a:ext cx="0" cy="70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57854E-55B7-445C-A432-62AB4673B57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2462031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3BA443-9322-47D2-A472-B38014572CF4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3163329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4F4B59-69D2-4E79-A1AA-EC1AD28A7A4F}"/>
              </a:ext>
            </a:extLst>
          </p:cNvPr>
          <p:cNvCxnSpPr>
            <a:cxnSpLocks/>
          </p:cNvCxnSpPr>
          <p:nvPr/>
        </p:nvCxnSpPr>
        <p:spPr>
          <a:xfrm>
            <a:off x="1470454" y="2213088"/>
            <a:ext cx="0" cy="47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FF9EDB-EDE8-41B3-B295-B34323CCE8A0}"/>
              </a:ext>
            </a:extLst>
          </p:cNvPr>
          <p:cNvCxnSpPr>
            <a:cxnSpLocks/>
          </p:cNvCxnSpPr>
          <p:nvPr/>
        </p:nvCxnSpPr>
        <p:spPr>
          <a:xfrm>
            <a:off x="1696995" y="4354927"/>
            <a:ext cx="0" cy="47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1CAFA7-26E7-48A2-B0ED-90E54EE38BC9}"/>
              </a:ext>
            </a:extLst>
          </p:cNvPr>
          <p:cNvGrpSpPr/>
          <p:nvPr/>
        </p:nvGrpSpPr>
        <p:grpSpPr>
          <a:xfrm>
            <a:off x="3544330" y="4514693"/>
            <a:ext cx="2879124" cy="701298"/>
            <a:chOff x="2965622" y="2462031"/>
            <a:chExt cx="2879124" cy="70129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8A07B45-C048-4B81-A394-F86BE703D6E9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2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5984AB-ACC2-498E-97DB-2EF996C91821}"/>
                </a:ext>
              </a:extLst>
            </p:cNvPr>
            <p:cNvCxnSpPr>
              <a:cxnSpLocks/>
            </p:cNvCxnSpPr>
            <p:nvPr/>
          </p:nvCxnSpPr>
          <p:spPr>
            <a:xfrm>
              <a:off x="3464011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479610-7603-4595-8E16-20855E6010F6}"/>
                </a:ext>
              </a:extLst>
            </p:cNvPr>
            <p:cNvCxnSpPr>
              <a:cxnSpLocks/>
            </p:cNvCxnSpPr>
            <p:nvPr/>
          </p:nvCxnSpPr>
          <p:spPr>
            <a:xfrm>
              <a:off x="4759411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8F146A-036E-4B30-BF01-C8D63BC1C75C}"/>
                </a:ext>
              </a:extLst>
            </p:cNvPr>
            <p:cNvCxnSpPr>
              <a:cxnSpLocks/>
            </p:cNvCxnSpPr>
            <p:nvPr/>
          </p:nvCxnSpPr>
          <p:spPr>
            <a:xfrm>
              <a:off x="5325762" y="2866768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E55AD5-12ED-43CC-9A27-8D36CCF2C8BD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2462031"/>
              <a:ext cx="0" cy="701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29C2A61-2A9A-4E29-947E-9B87B121800A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2462031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89E856-7DE4-4D76-8FF9-D35384562EFF}"/>
                </a:ext>
              </a:extLst>
            </p:cNvPr>
            <p:cNvCxnSpPr>
              <a:cxnSpLocks/>
            </p:cNvCxnSpPr>
            <p:nvPr/>
          </p:nvCxnSpPr>
          <p:spPr>
            <a:xfrm>
              <a:off x="5585254" y="3163329"/>
              <a:ext cx="25949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0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Saysettha OT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chaipasong.vongphansy2001@outlook.com</dc:creator>
  <cp:lastModifiedBy>chaipasong.vongphansy2001@outlook.com</cp:lastModifiedBy>
  <cp:revision>3</cp:revision>
  <dcterms:created xsi:type="dcterms:W3CDTF">2021-12-19T05:07:57Z</dcterms:created>
  <dcterms:modified xsi:type="dcterms:W3CDTF">2021-12-21T02:31:50Z</dcterms:modified>
</cp:coreProperties>
</file>