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6" r:id="rId5"/>
    <p:sldId id="263" r:id="rId6"/>
    <p:sldId id="256" r:id="rId7"/>
    <p:sldId id="261" r:id="rId8"/>
    <p:sldId id="257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E48"/>
    <a:srgbClr val="868B91"/>
    <a:srgbClr val="FED966"/>
    <a:srgbClr val="FFC000"/>
    <a:srgbClr val="F62401"/>
    <a:srgbClr val="F97B65"/>
    <a:srgbClr val="66D1BD"/>
    <a:srgbClr val="00B393"/>
    <a:srgbClr val="FFFFFF"/>
    <a:srgbClr val="B9D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D497-7928-4828-AD18-F7F288D8B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272D9-A3D5-41BC-9D74-EFCE7B1A2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FBC3-B0BF-4F83-A918-683A2621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6052-3F82-408E-876D-F4855758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80D3-D01A-4AA8-ABCF-57C60B1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7154-EAC6-4990-9DD3-E73C10D5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B57EC-A40A-4E16-9DBA-D92406EE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C16C-A4FA-4143-B96D-64B5BA16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F50E-795C-4A41-BD82-3F2D2B47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2599-3ECB-406A-8A3F-F1AB86EC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C5FE1-78B5-496E-90A8-52F2ACF31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3FB80-BFAB-4E03-89F0-9A9FA452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B581-7E14-4540-9685-D0AC1C44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719FA-6131-494C-86C6-8FE6617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A698-193C-479D-82BB-F881565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3636-41AE-4D08-9170-095D406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AFDA-54CB-4EE6-A6E7-A356143A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08C2-9F42-4D06-8AC3-97F4FABE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1915-5FA6-4550-9CDE-F6C279B0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EBA1-0D5C-4D63-BD07-198709B4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3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A1C-A4DB-4EF7-9151-255A0B4E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5124-12CC-4B65-8D69-2C7BC7EC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9AFE-3D80-410C-9120-CB812CC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DEEF-21DC-49EB-B66F-30B94B1C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4DDA-D686-4371-8C23-437ACC4A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47AC-EACF-46B5-8DFB-7A056DBC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79DF-8190-49D7-9C56-9685AF35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A6E05-60BB-4D9F-B764-CF424E74D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293BB-E2B5-479B-934C-C4FBC08C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2A84-77E4-49AF-B667-3C81157E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2412A-F750-41C1-911A-6E5E6146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DF5A-63DC-4142-9296-FABDDC48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57CC-D6FB-4E9E-B7E2-2A1C2E0B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52CF7-85DA-424B-A2D4-E8511C8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2F5B-416F-4D1E-8E76-A7657270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2E32E-24FF-45A6-81BE-F3FC57C6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1EC43-06D7-46FC-9EB1-6A6B33EE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557F3-E719-40D2-9EF0-AAFDF44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882DD-8EF4-4F0F-8021-13387071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6CD2-3B20-42CF-B175-3E01960B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F1AE1-481C-4191-8989-D3520A8B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389F-4862-4C20-A932-2D472AFE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05D7-ACA0-4AF8-8AB9-854933F2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B1D66-61DB-4025-AF8C-37FD48F0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A7BA0-D5AD-430F-8993-09C30A89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7AF7-CDBA-4266-BAA3-2AA128DD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1F-575B-4DAC-8024-0051FE45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DB81-E851-4A58-AAE2-F0915067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E11B-4909-4077-BAA7-2FDDFA0A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BB4A4-7EB6-455C-BDDE-DDB7A76C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0CEA-578C-4BC9-B274-0F5A1FDE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C1C5-E10E-4F1C-AFF7-758AFBBE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27C-02EE-4A26-B8EB-7B7916DF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E6C0E-5F22-414E-AD8F-FFFE5A06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F7825-8630-4AE4-A4D0-02527AD2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1B53-4C0A-4E9F-B687-565CA558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3454-513C-4880-A46B-950B9906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1A07-4284-4414-921D-BF71E1FD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E4E6-3B8E-49F0-B6E7-22004C07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8B015-334F-4A89-A072-88B9A8A8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75D1-4751-4F15-AE61-677FA0D9C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C671-AE47-4674-A005-E71857B17AF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89B6-B414-4DD6-AC20-1F9D673EB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477B-8102-4A8E-9AA4-7AC13A76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FA36-8BA7-4F17-8412-F85AC937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ick09k/Xpen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1154" y="2411656"/>
            <a:ext cx="8512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Expense Tracker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8171" y="3496647"/>
            <a:ext cx="940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rgbClr val="38221E"/>
                </a:solidFill>
                <a:latin typeface="Agency FB" panose="020B0503020202020204" pitchFamily="34" charset="0"/>
              </a:rPr>
              <a:t>An E- </a:t>
            </a:r>
            <a:r>
              <a:rPr lang="en-US" sz="54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Legder</a:t>
            </a:r>
            <a:r>
              <a:rPr lang="en-US" sz="5400" b="1" dirty="0">
                <a:solidFill>
                  <a:srgbClr val="38221E"/>
                </a:solidFill>
                <a:latin typeface="Agency FB" panose="020B0503020202020204" pitchFamily="34" charset="0"/>
              </a:rPr>
              <a:t> 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7390" y="1976226"/>
            <a:ext cx="397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38221E"/>
                </a:solidFill>
                <a:latin typeface="Agency FB" panose="020B0503020202020204" pitchFamily="34" charset="0"/>
              </a:rPr>
              <a:t>Software Lab IV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4315" y="4419977"/>
            <a:ext cx="690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8221E"/>
                </a:solidFill>
                <a:latin typeface="Agency FB" panose="020B0503020202020204" pitchFamily="34" charset="0"/>
              </a:rPr>
              <a:t>An app to manage ledger of small business and within a community of people.</a:t>
            </a:r>
          </a:p>
        </p:txBody>
      </p:sp>
    </p:spTree>
    <p:extLst>
      <p:ext uri="{BB962C8B-B14F-4D97-AF65-F5344CB8AC3E}">
        <p14:creationId xmlns:p14="http://schemas.microsoft.com/office/powerpoint/2010/main" val="148758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DF9FF-5101-457B-B688-B95FF88B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47" y="207818"/>
            <a:ext cx="324683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849ED-1805-4D37-91CF-3F69C20FC30A}"/>
              </a:ext>
            </a:extLst>
          </p:cNvPr>
          <p:cNvSpPr txBox="1"/>
          <p:nvPr/>
        </p:nvSpPr>
        <p:spPr>
          <a:xfrm>
            <a:off x="3576320" y="965200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4340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98B2E-56E7-4ECB-801E-71C908AD8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1" y="1852916"/>
            <a:ext cx="2761270" cy="4580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623B40-5A02-4E26-BF63-B387ED5E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07" y="1849581"/>
            <a:ext cx="2761270" cy="4584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474AC-B827-47A1-A2C6-1FBC0525B355}"/>
              </a:ext>
            </a:extLst>
          </p:cNvPr>
          <p:cNvSpPr txBox="1"/>
          <p:nvPr/>
        </p:nvSpPr>
        <p:spPr>
          <a:xfrm>
            <a:off x="2062480" y="965200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and </a:t>
            </a:r>
            <a:r>
              <a:rPr lang="en-IN" dirty="0" err="1"/>
              <a:t>sigin</a:t>
            </a:r>
            <a:r>
              <a:rPr lang="en-IN" dirty="0"/>
              <a:t> up activity</a:t>
            </a:r>
          </a:p>
        </p:txBody>
      </p:sp>
    </p:spTree>
    <p:extLst>
      <p:ext uri="{BB962C8B-B14F-4D97-AF65-F5344CB8AC3E}">
        <p14:creationId xmlns:p14="http://schemas.microsoft.com/office/powerpoint/2010/main" val="244303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4BA2D-35F1-4702-96CE-94564EEA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34" y="1727489"/>
            <a:ext cx="1701511" cy="3403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EF9A6-6D5C-4BA7-9A21-07A44D61E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4" y="1727486"/>
            <a:ext cx="1701513" cy="340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D7B8F1-8A07-41C6-9B2E-15A4E1DBA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54" y="1727486"/>
            <a:ext cx="1701514" cy="340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3DBFD-6DC8-494C-98A9-C4B76FB275FC}"/>
              </a:ext>
            </a:extLst>
          </p:cNvPr>
          <p:cNvSpPr txBox="1"/>
          <p:nvPr/>
        </p:nvSpPr>
        <p:spPr>
          <a:xfrm>
            <a:off x="2296160" y="965200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reminder and side bar</a:t>
            </a:r>
          </a:p>
        </p:txBody>
      </p:sp>
    </p:spTree>
    <p:extLst>
      <p:ext uri="{BB962C8B-B14F-4D97-AF65-F5344CB8AC3E}">
        <p14:creationId xmlns:p14="http://schemas.microsoft.com/office/powerpoint/2010/main" val="42179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99C6A4-EE2E-4D97-B11C-F2ECBE93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90" y="1803999"/>
            <a:ext cx="1644735" cy="3250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94F67-EC5A-47A3-AB7A-78B13F8EC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69" y="1832491"/>
            <a:ext cx="1644736" cy="3193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5F184-BDAA-4153-837F-F151F7459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29" y="1832491"/>
            <a:ext cx="1710680" cy="319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5B5D3-B23D-4940-8C52-7102DDF7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07" y="1803999"/>
            <a:ext cx="1710680" cy="3250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FF155-A9DC-4F88-B7E6-F5863E010314}"/>
              </a:ext>
            </a:extLst>
          </p:cNvPr>
          <p:cNvSpPr txBox="1"/>
          <p:nvPr/>
        </p:nvSpPr>
        <p:spPr>
          <a:xfrm>
            <a:off x="3576320" y="965200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 </a:t>
            </a:r>
          </a:p>
        </p:txBody>
      </p:sp>
    </p:spTree>
    <p:extLst>
      <p:ext uri="{BB962C8B-B14F-4D97-AF65-F5344CB8AC3E}">
        <p14:creationId xmlns:p14="http://schemas.microsoft.com/office/powerpoint/2010/main" val="267666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30259-F20D-4D2E-A356-DD498389C763}"/>
              </a:ext>
            </a:extLst>
          </p:cNvPr>
          <p:cNvSpPr txBox="1"/>
          <p:nvPr/>
        </p:nvSpPr>
        <p:spPr>
          <a:xfrm>
            <a:off x="629920" y="965200"/>
            <a:ext cx="841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</a:t>
            </a:r>
          </a:p>
          <a:p>
            <a:r>
              <a:rPr lang="en-IN" dirty="0"/>
              <a:t>We had tried different features for apps  but have  not included some feature as our target was for small business man and shop owners and small community of people.</a:t>
            </a:r>
          </a:p>
          <a:p>
            <a:endParaRPr lang="en-IN" dirty="0"/>
          </a:p>
          <a:p>
            <a:r>
              <a:rPr lang="en-IN" dirty="0"/>
              <a:t>Many features require a specific version of </a:t>
            </a:r>
            <a:r>
              <a:rPr lang="en-IN" dirty="0" err="1"/>
              <a:t>sdk</a:t>
            </a:r>
            <a:r>
              <a:rPr lang="en-IN" dirty="0"/>
              <a:t> and others which might not work on </a:t>
            </a:r>
            <a:r>
              <a:rPr lang="en-IN"/>
              <a:t>different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961299" y="1459262"/>
            <a:ext cx="718412" cy="718412"/>
            <a:chOff x="4936065" y="1653078"/>
            <a:chExt cx="718412" cy="718412"/>
          </a:xfrm>
          <a:effectLst>
            <a:outerShdw blurRad="215900" dist="38100" dir="5400000" sx="109000" sy="109000" algn="tr" rotWithShape="0">
              <a:srgbClr val="FCF6BA">
                <a:alpha val="93000"/>
              </a:srgbClr>
            </a:outerShdw>
          </a:effectLst>
        </p:grpSpPr>
        <p:sp>
          <p:nvSpPr>
            <p:cNvPr id="51" name="Chord 50"/>
            <p:cNvSpPr/>
            <p:nvPr/>
          </p:nvSpPr>
          <p:spPr>
            <a:xfrm rot="17478238">
              <a:off x="4936065" y="1653078"/>
              <a:ext cx="718412" cy="718412"/>
            </a:xfrm>
            <a:prstGeom prst="chord">
              <a:avLst/>
            </a:prstGeom>
            <a:solidFill>
              <a:srgbClr val="FCF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hord 49"/>
            <p:cNvSpPr/>
            <p:nvPr/>
          </p:nvSpPr>
          <p:spPr>
            <a:xfrm rot="17478238">
              <a:off x="5107375" y="1766305"/>
              <a:ext cx="369906" cy="369906"/>
            </a:xfrm>
            <a:prstGeom prst="chord">
              <a:avLst/>
            </a:prstGeom>
            <a:solidFill>
              <a:srgbClr val="FF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48"/>
          <p:cNvSpPr/>
          <p:nvPr/>
        </p:nvSpPr>
        <p:spPr>
          <a:xfrm>
            <a:off x="4793177" y="1117104"/>
            <a:ext cx="1054658" cy="65206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687003"/>
          </a:xfrm>
          <a:prstGeom prst="rect">
            <a:avLst/>
          </a:prstGeom>
          <a:solidFill>
            <a:srgbClr val="A0B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7994" y="273962"/>
            <a:ext cx="11566835" cy="4606437"/>
            <a:chOff x="457994" y="572687"/>
            <a:chExt cx="11566835" cy="460643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0" name="Rectangle 39"/>
            <p:cNvSpPr/>
            <p:nvPr/>
          </p:nvSpPr>
          <p:spPr>
            <a:xfrm>
              <a:off x="457994" y="4803418"/>
              <a:ext cx="357668" cy="37570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548171" y="572687"/>
              <a:ext cx="11476658" cy="4447374"/>
            </a:xfrm>
            <a:custGeom>
              <a:avLst/>
              <a:gdLst>
                <a:gd name="connsiteX0" fmla="*/ 0 w 10782300"/>
                <a:gd name="connsiteY0" fmla="*/ 4140200 h 4178300"/>
                <a:gd name="connsiteX1" fmla="*/ 1003300 w 10782300"/>
                <a:gd name="connsiteY1" fmla="*/ 4140200 h 4178300"/>
                <a:gd name="connsiteX2" fmla="*/ 1003300 w 10782300"/>
                <a:gd name="connsiteY2" fmla="*/ 3251200 h 4178300"/>
                <a:gd name="connsiteX3" fmla="*/ 1485900 w 10782300"/>
                <a:gd name="connsiteY3" fmla="*/ 2768600 h 4178300"/>
                <a:gd name="connsiteX4" fmla="*/ 1485900 w 10782300"/>
                <a:gd name="connsiteY4" fmla="*/ 3721100 h 4178300"/>
                <a:gd name="connsiteX5" fmla="*/ 1651000 w 10782300"/>
                <a:gd name="connsiteY5" fmla="*/ 3721100 h 4178300"/>
                <a:gd name="connsiteX6" fmla="*/ 1651000 w 10782300"/>
                <a:gd name="connsiteY6" fmla="*/ 3556000 h 4178300"/>
                <a:gd name="connsiteX7" fmla="*/ 1816100 w 10782300"/>
                <a:gd name="connsiteY7" fmla="*/ 3556000 h 4178300"/>
                <a:gd name="connsiteX8" fmla="*/ 1816100 w 10782300"/>
                <a:gd name="connsiteY8" fmla="*/ 3416300 h 4178300"/>
                <a:gd name="connsiteX9" fmla="*/ 1981200 w 10782300"/>
                <a:gd name="connsiteY9" fmla="*/ 3416300 h 4178300"/>
                <a:gd name="connsiteX10" fmla="*/ 1981200 w 10782300"/>
                <a:gd name="connsiteY10" fmla="*/ 3149600 h 4178300"/>
                <a:gd name="connsiteX11" fmla="*/ 2463800 w 10782300"/>
                <a:gd name="connsiteY11" fmla="*/ 3149600 h 4178300"/>
                <a:gd name="connsiteX12" fmla="*/ 2565400 w 10782300"/>
                <a:gd name="connsiteY12" fmla="*/ 3251200 h 4178300"/>
                <a:gd name="connsiteX13" fmla="*/ 2565400 w 10782300"/>
                <a:gd name="connsiteY13" fmla="*/ 3975100 h 4178300"/>
                <a:gd name="connsiteX14" fmla="*/ 2743200 w 10782300"/>
                <a:gd name="connsiteY14" fmla="*/ 3975100 h 4178300"/>
                <a:gd name="connsiteX15" fmla="*/ 2743200 w 10782300"/>
                <a:gd name="connsiteY15" fmla="*/ 4178300 h 4178300"/>
                <a:gd name="connsiteX16" fmla="*/ 2946400 w 10782300"/>
                <a:gd name="connsiteY16" fmla="*/ 4178300 h 4178300"/>
                <a:gd name="connsiteX17" fmla="*/ 2946400 w 10782300"/>
                <a:gd name="connsiteY17" fmla="*/ 2578100 h 4178300"/>
                <a:gd name="connsiteX18" fmla="*/ 3263900 w 10782300"/>
                <a:gd name="connsiteY18" fmla="*/ 2260600 h 4178300"/>
                <a:gd name="connsiteX19" fmla="*/ 3263900 w 10782300"/>
                <a:gd name="connsiteY19" fmla="*/ 3695700 h 4178300"/>
                <a:gd name="connsiteX20" fmla="*/ 3492500 w 10782300"/>
                <a:gd name="connsiteY20" fmla="*/ 3695700 h 4178300"/>
                <a:gd name="connsiteX21" fmla="*/ 3492500 w 10782300"/>
                <a:gd name="connsiteY21" fmla="*/ 4165600 h 4178300"/>
                <a:gd name="connsiteX22" fmla="*/ 3644900 w 10782300"/>
                <a:gd name="connsiteY22" fmla="*/ 4165600 h 4178300"/>
                <a:gd name="connsiteX23" fmla="*/ 3644900 w 10782300"/>
                <a:gd name="connsiteY23" fmla="*/ 3924300 h 4178300"/>
                <a:gd name="connsiteX24" fmla="*/ 3810000 w 10782300"/>
                <a:gd name="connsiteY24" fmla="*/ 3924300 h 4178300"/>
                <a:gd name="connsiteX25" fmla="*/ 3810000 w 10782300"/>
                <a:gd name="connsiteY25" fmla="*/ 3606800 h 4178300"/>
                <a:gd name="connsiteX26" fmla="*/ 4051300 w 10782300"/>
                <a:gd name="connsiteY26" fmla="*/ 3606800 h 4178300"/>
                <a:gd name="connsiteX27" fmla="*/ 4051300 w 10782300"/>
                <a:gd name="connsiteY27" fmla="*/ 3035300 h 4178300"/>
                <a:gd name="connsiteX28" fmla="*/ 4229100 w 10782300"/>
                <a:gd name="connsiteY28" fmla="*/ 3035300 h 4178300"/>
                <a:gd name="connsiteX29" fmla="*/ 4229100 w 10782300"/>
                <a:gd name="connsiteY29" fmla="*/ 3594100 h 4178300"/>
                <a:gd name="connsiteX30" fmla="*/ 4394200 w 10782300"/>
                <a:gd name="connsiteY30" fmla="*/ 3594100 h 4178300"/>
                <a:gd name="connsiteX31" fmla="*/ 4394200 w 10782300"/>
                <a:gd name="connsiteY31" fmla="*/ 3937000 h 4178300"/>
                <a:gd name="connsiteX32" fmla="*/ 4559300 w 10782300"/>
                <a:gd name="connsiteY32" fmla="*/ 3937000 h 4178300"/>
                <a:gd name="connsiteX33" fmla="*/ 4559300 w 10782300"/>
                <a:gd name="connsiteY33" fmla="*/ 4178300 h 4178300"/>
                <a:gd name="connsiteX34" fmla="*/ 4737100 w 10782300"/>
                <a:gd name="connsiteY34" fmla="*/ 4178300 h 4178300"/>
                <a:gd name="connsiteX35" fmla="*/ 4737100 w 10782300"/>
                <a:gd name="connsiteY35" fmla="*/ 3822700 h 4178300"/>
                <a:gd name="connsiteX36" fmla="*/ 4914900 w 10782300"/>
                <a:gd name="connsiteY36" fmla="*/ 3822700 h 4178300"/>
                <a:gd name="connsiteX37" fmla="*/ 4914900 w 10782300"/>
                <a:gd name="connsiteY37" fmla="*/ 4165600 h 4178300"/>
                <a:gd name="connsiteX38" fmla="*/ 5092700 w 10782300"/>
                <a:gd name="connsiteY38" fmla="*/ 4165600 h 4178300"/>
                <a:gd name="connsiteX39" fmla="*/ 5092700 w 10782300"/>
                <a:gd name="connsiteY39" fmla="*/ 3479800 h 4178300"/>
                <a:gd name="connsiteX40" fmla="*/ 5270500 w 10782300"/>
                <a:gd name="connsiteY40" fmla="*/ 3479800 h 4178300"/>
                <a:gd name="connsiteX41" fmla="*/ 5270500 w 10782300"/>
                <a:gd name="connsiteY41" fmla="*/ 3251200 h 4178300"/>
                <a:gd name="connsiteX42" fmla="*/ 5486400 w 10782300"/>
                <a:gd name="connsiteY42" fmla="*/ 3251200 h 4178300"/>
                <a:gd name="connsiteX43" fmla="*/ 5638800 w 10782300"/>
                <a:gd name="connsiteY43" fmla="*/ 2540000 h 4178300"/>
                <a:gd name="connsiteX44" fmla="*/ 5638800 w 10782300"/>
                <a:gd name="connsiteY44" fmla="*/ 3225800 h 4178300"/>
                <a:gd name="connsiteX45" fmla="*/ 5638800 w 10782300"/>
                <a:gd name="connsiteY45" fmla="*/ 4165600 h 4178300"/>
                <a:gd name="connsiteX46" fmla="*/ 5842000 w 10782300"/>
                <a:gd name="connsiteY46" fmla="*/ 4165600 h 4178300"/>
                <a:gd name="connsiteX47" fmla="*/ 5842000 w 10782300"/>
                <a:gd name="connsiteY47" fmla="*/ 3263900 h 4178300"/>
                <a:gd name="connsiteX48" fmla="*/ 6248400 w 10782300"/>
                <a:gd name="connsiteY48" fmla="*/ 2857500 h 4178300"/>
                <a:gd name="connsiteX49" fmla="*/ 6248400 w 10782300"/>
                <a:gd name="connsiteY49" fmla="*/ 3708400 h 4178300"/>
                <a:gd name="connsiteX50" fmla="*/ 6413500 w 10782300"/>
                <a:gd name="connsiteY50" fmla="*/ 3708400 h 4178300"/>
                <a:gd name="connsiteX51" fmla="*/ 6413500 w 10782300"/>
                <a:gd name="connsiteY51" fmla="*/ 4165600 h 4178300"/>
                <a:gd name="connsiteX52" fmla="*/ 6578600 w 10782300"/>
                <a:gd name="connsiteY52" fmla="*/ 4165600 h 4178300"/>
                <a:gd name="connsiteX53" fmla="*/ 6578600 w 10782300"/>
                <a:gd name="connsiteY53" fmla="*/ 3479800 h 4178300"/>
                <a:gd name="connsiteX54" fmla="*/ 6756400 w 10782300"/>
                <a:gd name="connsiteY54" fmla="*/ 3479800 h 4178300"/>
                <a:gd name="connsiteX55" fmla="*/ 6756400 w 10782300"/>
                <a:gd name="connsiteY55" fmla="*/ 3314700 h 4178300"/>
                <a:gd name="connsiteX56" fmla="*/ 6946900 w 10782300"/>
                <a:gd name="connsiteY56" fmla="*/ 3314700 h 4178300"/>
                <a:gd name="connsiteX57" fmla="*/ 6946900 w 10782300"/>
                <a:gd name="connsiteY57" fmla="*/ 3149600 h 4178300"/>
                <a:gd name="connsiteX58" fmla="*/ 6946900 w 10782300"/>
                <a:gd name="connsiteY58" fmla="*/ 2565400 h 4178300"/>
                <a:gd name="connsiteX59" fmla="*/ 7277100 w 10782300"/>
                <a:gd name="connsiteY59" fmla="*/ 2235200 h 4178300"/>
                <a:gd name="connsiteX60" fmla="*/ 7277100 w 10782300"/>
                <a:gd name="connsiteY60" fmla="*/ 3784600 h 4178300"/>
                <a:gd name="connsiteX61" fmla="*/ 7454900 w 10782300"/>
                <a:gd name="connsiteY61" fmla="*/ 3784600 h 4178300"/>
                <a:gd name="connsiteX62" fmla="*/ 7454900 w 10782300"/>
                <a:gd name="connsiteY62" fmla="*/ 4165600 h 4178300"/>
                <a:gd name="connsiteX63" fmla="*/ 7620000 w 10782300"/>
                <a:gd name="connsiteY63" fmla="*/ 4165600 h 4178300"/>
                <a:gd name="connsiteX64" fmla="*/ 7620000 w 10782300"/>
                <a:gd name="connsiteY64" fmla="*/ 2463800 h 4178300"/>
                <a:gd name="connsiteX65" fmla="*/ 7975600 w 10782300"/>
                <a:gd name="connsiteY65" fmla="*/ 2463800 h 4178300"/>
                <a:gd name="connsiteX66" fmla="*/ 8128000 w 10782300"/>
                <a:gd name="connsiteY66" fmla="*/ 2616200 h 4178300"/>
                <a:gd name="connsiteX67" fmla="*/ 8128000 w 10782300"/>
                <a:gd name="connsiteY67" fmla="*/ 3454400 h 4178300"/>
                <a:gd name="connsiteX68" fmla="*/ 8280400 w 10782300"/>
                <a:gd name="connsiteY68" fmla="*/ 3454400 h 4178300"/>
                <a:gd name="connsiteX69" fmla="*/ 8280400 w 10782300"/>
                <a:gd name="connsiteY69" fmla="*/ 3594100 h 4178300"/>
                <a:gd name="connsiteX70" fmla="*/ 8445500 w 10782300"/>
                <a:gd name="connsiteY70" fmla="*/ 3594100 h 4178300"/>
                <a:gd name="connsiteX71" fmla="*/ 8445500 w 10782300"/>
                <a:gd name="connsiteY71" fmla="*/ 4152900 h 4178300"/>
                <a:gd name="connsiteX72" fmla="*/ 8597900 w 10782300"/>
                <a:gd name="connsiteY72" fmla="*/ 4152900 h 4178300"/>
                <a:gd name="connsiteX73" fmla="*/ 8597900 w 10782300"/>
                <a:gd name="connsiteY73" fmla="*/ 2540000 h 4178300"/>
                <a:gd name="connsiteX74" fmla="*/ 8750300 w 10782300"/>
                <a:gd name="connsiteY74" fmla="*/ 2387600 h 4178300"/>
                <a:gd name="connsiteX75" fmla="*/ 8902700 w 10782300"/>
                <a:gd name="connsiteY75" fmla="*/ 2540000 h 4178300"/>
                <a:gd name="connsiteX76" fmla="*/ 8902700 w 10782300"/>
                <a:gd name="connsiteY76" fmla="*/ 4152900 h 4178300"/>
                <a:gd name="connsiteX77" fmla="*/ 9080500 w 10782300"/>
                <a:gd name="connsiteY77" fmla="*/ 4152900 h 4178300"/>
                <a:gd name="connsiteX78" fmla="*/ 9080500 w 10782300"/>
                <a:gd name="connsiteY78" fmla="*/ 3175000 h 4178300"/>
                <a:gd name="connsiteX79" fmla="*/ 9359900 w 10782300"/>
                <a:gd name="connsiteY79" fmla="*/ 2895600 h 4178300"/>
                <a:gd name="connsiteX80" fmla="*/ 9359900 w 10782300"/>
                <a:gd name="connsiteY80" fmla="*/ 2730500 h 4178300"/>
                <a:gd name="connsiteX81" fmla="*/ 9359900 w 10782300"/>
                <a:gd name="connsiteY81" fmla="*/ 2400300 h 4178300"/>
                <a:gd name="connsiteX82" fmla="*/ 9537700 w 10782300"/>
                <a:gd name="connsiteY82" fmla="*/ 2222500 h 4178300"/>
                <a:gd name="connsiteX83" fmla="*/ 9537700 w 10782300"/>
                <a:gd name="connsiteY83" fmla="*/ 3479800 h 4178300"/>
                <a:gd name="connsiteX84" fmla="*/ 9740900 w 10782300"/>
                <a:gd name="connsiteY84" fmla="*/ 3479800 h 4178300"/>
                <a:gd name="connsiteX85" fmla="*/ 9740900 w 10782300"/>
                <a:gd name="connsiteY85" fmla="*/ 3733800 h 4178300"/>
                <a:gd name="connsiteX86" fmla="*/ 9906000 w 10782300"/>
                <a:gd name="connsiteY86" fmla="*/ 3733800 h 4178300"/>
                <a:gd name="connsiteX87" fmla="*/ 9906000 w 10782300"/>
                <a:gd name="connsiteY87" fmla="*/ 4140200 h 4178300"/>
                <a:gd name="connsiteX88" fmla="*/ 10071100 w 10782300"/>
                <a:gd name="connsiteY88" fmla="*/ 4140200 h 4178300"/>
                <a:gd name="connsiteX89" fmla="*/ 10071100 w 10782300"/>
                <a:gd name="connsiteY89" fmla="*/ 3708400 h 4178300"/>
                <a:gd name="connsiteX90" fmla="*/ 10210800 w 10782300"/>
                <a:gd name="connsiteY90" fmla="*/ 3568700 h 4178300"/>
                <a:gd name="connsiteX91" fmla="*/ 10210800 w 10782300"/>
                <a:gd name="connsiteY91" fmla="*/ 4140200 h 4178300"/>
                <a:gd name="connsiteX92" fmla="*/ 10439400 w 10782300"/>
                <a:gd name="connsiteY92" fmla="*/ 4140200 h 4178300"/>
                <a:gd name="connsiteX93" fmla="*/ 10439400 w 10782300"/>
                <a:gd name="connsiteY93" fmla="*/ 342900 h 4178300"/>
                <a:gd name="connsiteX94" fmla="*/ 10782300 w 10782300"/>
                <a:gd name="connsiteY94" fmla="*/ 0 h 4178300"/>
                <a:gd name="connsiteX95" fmla="*/ 4470400 w 10782300"/>
                <a:gd name="connsiteY95" fmla="*/ 0 h 4178300"/>
                <a:gd name="connsiteX96" fmla="*/ 4470400 w 10782300"/>
                <a:gd name="connsiteY96" fmla="*/ 800100 h 417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0782300" h="4178300">
                  <a:moveTo>
                    <a:pt x="0" y="4140200"/>
                  </a:moveTo>
                  <a:lnTo>
                    <a:pt x="1003300" y="4140200"/>
                  </a:lnTo>
                  <a:lnTo>
                    <a:pt x="1003300" y="3251200"/>
                  </a:lnTo>
                  <a:lnTo>
                    <a:pt x="1485900" y="2768600"/>
                  </a:lnTo>
                  <a:lnTo>
                    <a:pt x="1485900" y="3721100"/>
                  </a:lnTo>
                  <a:lnTo>
                    <a:pt x="1651000" y="3721100"/>
                  </a:lnTo>
                  <a:lnTo>
                    <a:pt x="1651000" y="3556000"/>
                  </a:lnTo>
                  <a:lnTo>
                    <a:pt x="1816100" y="3556000"/>
                  </a:lnTo>
                  <a:lnTo>
                    <a:pt x="1816100" y="3416300"/>
                  </a:lnTo>
                  <a:lnTo>
                    <a:pt x="1981200" y="3416300"/>
                  </a:lnTo>
                  <a:lnTo>
                    <a:pt x="1981200" y="3149600"/>
                  </a:lnTo>
                  <a:lnTo>
                    <a:pt x="2463800" y="3149600"/>
                  </a:lnTo>
                  <a:lnTo>
                    <a:pt x="2565400" y="3251200"/>
                  </a:lnTo>
                  <a:lnTo>
                    <a:pt x="2565400" y="3975100"/>
                  </a:lnTo>
                  <a:lnTo>
                    <a:pt x="2743200" y="3975100"/>
                  </a:lnTo>
                  <a:lnTo>
                    <a:pt x="2743200" y="4178300"/>
                  </a:lnTo>
                  <a:lnTo>
                    <a:pt x="2946400" y="4178300"/>
                  </a:lnTo>
                  <a:lnTo>
                    <a:pt x="2946400" y="2578100"/>
                  </a:lnTo>
                  <a:lnTo>
                    <a:pt x="3263900" y="2260600"/>
                  </a:lnTo>
                  <a:lnTo>
                    <a:pt x="3263900" y="3695700"/>
                  </a:lnTo>
                  <a:lnTo>
                    <a:pt x="3492500" y="3695700"/>
                  </a:lnTo>
                  <a:lnTo>
                    <a:pt x="3492500" y="4165600"/>
                  </a:lnTo>
                  <a:lnTo>
                    <a:pt x="3644900" y="4165600"/>
                  </a:lnTo>
                  <a:lnTo>
                    <a:pt x="3644900" y="3924300"/>
                  </a:lnTo>
                  <a:lnTo>
                    <a:pt x="3810000" y="3924300"/>
                  </a:lnTo>
                  <a:lnTo>
                    <a:pt x="3810000" y="3606800"/>
                  </a:lnTo>
                  <a:lnTo>
                    <a:pt x="4051300" y="3606800"/>
                  </a:lnTo>
                  <a:lnTo>
                    <a:pt x="4051300" y="3035300"/>
                  </a:lnTo>
                  <a:lnTo>
                    <a:pt x="4229100" y="3035300"/>
                  </a:lnTo>
                  <a:lnTo>
                    <a:pt x="4229100" y="3594100"/>
                  </a:lnTo>
                  <a:lnTo>
                    <a:pt x="4394200" y="3594100"/>
                  </a:lnTo>
                  <a:lnTo>
                    <a:pt x="4394200" y="3937000"/>
                  </a:lnTo>
                  <a:lnTo>
                    <a:pt x="4559300" y="3937000"/>
                  </a:lnTo>
                  <a:lnTo>
                    <a:pt x="4559300" y="4178300"/>
                  </a:lnTo>
                  <a:lnTo>
                    <a:pt x="4737100" y="4178300"/>
                  </a:lnTo>
                  <a:lnTo>
                    <a:pt x="4737100" y="3822700"/>
                  </a:lnTo>
                  <a:lnTo>
                    <a:pt x="4914900" y="3822700"/>
                  </a:lnTo>
                  <a:lnTo>
                    <a:pt x="4914900" y="4165600"/>
                  </a:lnTo>
                  <a:lnTo>
                    <a:pt x="5092700" y="4165600"/>
                  </a:lnTo>
                  <a:lnTo>
                    <a:pt x="5092700" y="3479800"/>
                  </a:lnTo>
                  <a:lnTo>
                    <a:pt x="5270500" y="3479800"/>
                  </a:lnTo>
                  <a:lnTo>
                    <a:pt x="5270500" y="3251200"/>
                  </a:lnTo>
                  <a:lnTo>
                    <a:pt x="5486400" y="3251200"/>
                  </a:lnTo>
                  <a:lnTo>
                    <a:pt x="5638800" y="2540000"/>
                  </a:lnTo>
                  <a:lnTo>
                    <a:pt x="5638800" y="3225800"/>
                  </a:lnTo>
                  <a:lnTo>
                    <a:pt x="5638800" y="4165600"/>
                  </a:lnTo>
                  <a:lnTo>
                    <a:pt x="5842000" y="4165600"/>
                  </a:lnTo>
                  <a:lnTo>
                    <a:pt x="5842000" y="3263900"/>
                  </a:lnTo>
                  <a:lnTo>
                    <a:pt x="6248400" y="2857500"/>
                  </a:lnTo>
                  <a:lnTo>
                    <a:pt x="6248400" y="3708400"/>
                  </a:lnTo>
                  <a:lnTo>
                    <a:pt x="6413500" y="3708400"/>
                  </a:lnTo>
                  <a:lnTo>
                    <a:pt x="6413500" y="4165600"/>
                  </a:lnTo>
                  <a:lnTo>
                    <a:pt x="6578600" y="4165600"/>
                  </a:lnTo>
                  <a:lnTo>
                    <a:pt x="6578600" y="3479800"/>
                  </a:lnTo>
                  <a:lnTo>
                    <a:pt x="6756400" y="3479800"/>
                  </a:lnTo>
                  <a:lnTo>
                    <a:pt x="6756400" y="3314700"/>
                  </a:lnTo>
                  <a:lnTo>
                    <a:pt x="6946900" y="3314700"/>
                  </a:lnTo>
                  <a:lnTo>
                    <a:pt x="6946900" y="3149600"/>
                  </a:lnTo>
                  <a:lnTo>
                    <a:pt x="6946900" y="2565400"/>
                  </a:lnTo>
                  <a:lnTo>
                    <a:pt x="7277100" y="2235200"/>
                  </a:lnTo>
                  <a:lnTo>
                    <a:pt x="7277100" y="3784600"/>
                  </a:lnTo>
                  <a:lnTo>
                    <a:pt x="7454900" y="3784600"/>
                  </a:lnTo>
                  <a:lnTo>
                    <a:pt x="7454900" y="4165600"/>
                  </a:lnTo>
                  <a:lnTo>
                    <a:pt x="7620000" y="4165600"/>
                  </a:lnTo>
                  <a:lnTo>
                    <a:pt x="7620000" y="2463800"/>
                  </a:lnTo>
                  <a:lnTo>
                    <a:pt x="7975600" y="2463800"/>
                  </a:lnTo>
                  <a:lnTo>
                    <a:pt x="8128000" y="2616200"/>
                  </a:lnTo>
                  <a:lnTo>
                    <a:pt x="8128000" y="3454400"/>
                  </a:lnTo>
                  <a:lnTo>
                    <a:pt x="8280400" y="3454400"/>
                  </a:lnTo>
                  <a:lnTo>
                    <a:pt x="8280400" y="3594100"/>
                  </a:lnTo>
                  <a:lnTo>
                    <a:pt x="8445500" y="3594100"/>
                  </a:lnTo>
                  <a:lnTo>
                    <a:pt x="8445500" y="4152900"/>
                  </a:lnTo>
                  <a:lnTo>
                    <a:pt x="8597900" y="4152900"/>
                  </a:lnTo>
                  <a:lnTo>
                    <a:pt x="8597900" y="2540000"/>
                  </a:lnTo>
                  <a:lnTo>
                    <a:pt x="8750300" y="2387600"/>
                  </a:lnTo>
                  <a:lnTo>
                    <a:pt x="8902700" y="2540000"/>
                  </a:lnTo>
                  <a:lnTo>
                    <a:pt x="8902700" y="4152900"/>
                  </a:lnTo>
                  <a:lnTo>
                    <a:pt x="9080500" y="4152900"/>
                  </a:lnTo>
                  <a:lnTo>
                    <a:pt x="9080500" y="3175000"/>
                  </a:lnTo>
                  <a:lnTo>
                    <a:pt x="9359900" y="2895600"/>
                  </a:lnTo>
                  <a:lnTo>
                    <a:pt x="9359900" y="2730500"/>
                  </a:lnTo>
                  <a:lnTo>
                    <a:pt x="9359900" y="2400300"/>
                  </a:lnTo>
                  <a:lnTo>
                    <a:pt x="9537700" y="2222500"/>
                  </a:lnTo>
                  <a:lnTo>
                    <a:pt x="9537700" y="3479800"/>
                  </a:lnTo>
                  <a:lnTo>
                    <a:pt x="9740900" y="3479800"/>
                  </a:lnTo>
                  <a:lnTo>
                    <a:pt x="9740900" y="3733800"/>
                  </a:lnTo>
                  <a:lnTo>
                    <a:pt x="9906000" y="3733800"/>
                  </a:lnTo>
                  <a:lnTo>
                    <a:pt x="9906000" y="4140200"/>
                  </a:lnTo>
                  <a:lnTo>
                    <a:pt x="10071100" y="4140200"/>
                  </a:lnTo>
                  <a:lnTo>
                    <a:pt x="10071100" y="3708400"/>
                  </a:lnTo>
                  <a:lnTo>
                    <a:pt x="10210800" y="3568700"/>
                  </a:lnTo>
                  <a:lnTo>
                    <a:pt x="10210800" y="4140200"/>
                  </a:lnTo>
                  <a:lnTo>
                    <a:pt x="10439400" y="4140200"/>
                  </a:lnTo>
                  <a:lnTo>
                    <a:pt x="10439400" y="342900"/>
                  </a:lnTo>
                  <a:lnTo>
                    <a:pt x="10782300" y="0"/>
                  </a:lnTo>
                  <a:lnTo>
                    <a:pt x="4470400" y="0"/>
                  </a:lnTo>
                  <a:lnTo>
                    <a:pt x="4470400" y="800100"/>
                  </a:lnTo>
                </a:path>
              </a:pathLst>
            </a:cu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548171" y="4858249"/>
              <a:ext cx="528632" cy="260408"/>
            </a:xfrm>
            <a:custGeom>
              <a:avLst/>
              <a:gdLst>
                <a:gd name="connsiteX0" fmla="*/ 0 w 1133708"/>
                <a:gd name="connsiteY0" fmla="*/ 0 h 558474"/>
                <a:gd name="connsiteX1" fmla="*/ 590452 w 1133708"/>
                <a:gd name="connsiteY1" fmla="*/ 0 h 558474"/>
                <a:gd name="connsiteX2" fmla="*/ 1133708 w 1133708"/>
                <a:gd name="connsiteY2" fmla="*/ 135814 h 558474"/>
                <a:gd name="connsiteX3" fmla="*/ 1133708 w 1133708"/>
                <a:gd name="connsiteY3" fmla="*/ 422660 h 558474"/>
                <a:gd name="connsiteX4" fmla="*/ 590452 w 1133708"/>
                <a:gd name="connsiteY4" fmla="*/ 558474 h 558474"/>
                <a:gd name="connsiteX5" fmla="*/ 0 w 1133708"/>
                <a:gd name="connsiteY5" fmla="*/ 558474 h 55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708" h="558474">
                  <a:moveTo>
                    <a:pt x="0" y="0"/>
                  </a:moveTo>
                  <a:lnTo>
                    <a:pt x="590452" y="0"/>
                  </a:lnTo>
                  <a:lnTo>
                    <a:pt x="1133708" y="135814"/>
                  </a:lnTo>
                  <a:lnTo>
                    <a:pt x="1133708" y="422660"/>
                  </a:lnTo>
                  <a:lnTo>
                    <a:pt x="590452" y="558474"/>
                  </a:lnTo>
                  <a:lnTo>
                    <a:pt x="0" y="55847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4569" y="5015371"/>
              <a:ext cx="98856" cy="4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4569" y="4912998"/>
              <a:ext cx="98856" cy="4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: Rounded Corners 46"/>
          <p:cNvSpPr/>
          <p:nvPr/>
        </p:nvSpPr>
        <p:spPr>
          <a:xfrm>
            <a:off x="5227637" y="1103189"/>
            <a:ext cx="185738" cy="242250"/>
          </a:xfrm>
          <a:prstGeom prst="roundRect">
            <a:avLst>
              <a:gd name="adj" fmla="val 32052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33424" y="462997"/>
            <a:ext cx="142876" cy="2240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06627" y="1069158"/>
            <a:ext cx="427756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5256" y="5220247"/>
            <a:ext cx="983909" cy="9839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812012" y="5220247"/>
            <a:ext cx="983909" cy="983909"/>
            <a:chOff x="1364072" y="5281182"/>
            <a:chExt cx="990721" cy="990722"/>
          </a:xfrm>
        </p:grpSpPr>
        <p:sp>
          <p:nvSpPr>
            <p:cNvPr id="59" name="Oval 58"/>
            <p:cNvSpPr/>
            <p:nvPr/>
          </p:nvSpPr>
          <p:spPr>
            <a:xfrm>
              <a:off x="1364072" y="5281182"/>
              <a:ext cx="990721" cy="9907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489619" y="5437896"/>
              <a:ext cx="739628" cy="432298"/>
              <a:chOff x="855010" y="5443537"/>
              <a:chExt cx="842532" cy="49244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Freeform: Shape 60"/>
              <p:cNvSpPr/>
              <p:nvPr/>
            </p:nvSpPr>
            <p:spPr>
              <a:xfrm>
                <a:off x="855010" y="5514715"/>
                <a:ext cx="842532" cy="421265"/>
              </a:xfrm>
              <a:custGeom>
                <a:avLst/>
                <a:gdLst>
                  <a:gd name="connsiteX0" fmla="*/ 0 w 1028700"/>
                  <a:gd name="connsiteY0" fmla="*/ 514350 h 514350"/>
                  <a:gd name="connsiteX1" fmla="*/ 533400 w 1028700"/>
                  <a:gd name="connsiteY1" fmla="*/ 0 h 514350"/>
                  <a:gd name="connsiteX2" fmla="*/ 1028700 w 1028700"/>
                  <a:gd name="connsiteY2" fmla="*/ 4953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700" h="514350">
                    <a:moveTo>
                      <a:pt x="0" y="514350"/>
                    </a:moveTo>
                    <a:lnTo>
                      <a:pt x="533400" y="0"/>
                    </a:lnTo>
                    <a:lnTo>
                      <a:pt x="1028700" y="495300"/>
                    </a:lnTo>
                  </a:path>
                </a:pathLst>
              </a:custGeom>
              <a:noFill/>
              <a:ln w="571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976312" y="5443537"/>
                <a:ext cx="162311" cy="297049"/>
              </a:xfrm>
              <a:custGeom>
                <a:avLst/>
                <a:gdLst>
                  <a:gd name="connsiteX0" fmla="*/ 0 w 266700"/>
                  <a:gd name="connsiteY0" fmla="*/ 0 h 514333"/>
                  <a:gd name="connsiteX1" fmla="*/ 266700 w 266700"/>
                  <a:gd name="connsiteY1" fmla="*/ 0 h 514333"/>
                  <a:gd name="connsiteX2" fmla="*/ 266700 w 266700"/>
                  <a:gd name="connsiteY2" fmla="*/ 248995 h 514333"/>
                  <a:gd name="connsiteX3" fmla="*/ 0 w 266700"/>
                  <a:gd name="connsiteY3" fmla="*/ 514333 h 5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14333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248995"/>
                    </a:lnTo>
                    <a:lnTo>
                      <a:pt x="0" y="514333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221281" y="5220247"/>
            <a:ext cx="983909" cy="983909"/>
            <a:chOff x="1364072" y="5281182"/>
            <a:chExt cx="990721" cy="990722"/>
          </a:xfrm>
        </p:grpSpPr>
        <p:sp>
          <p:nvSpPr>
            <p:cNvPr id="64" name="Oval 63"/>
            <p:cNvSpPr/>
            <p:nvPr/>
          </p:nvSpPr>
          <p:spPr>
            <a:xfrm>
              <a:off x="1364072" y="5281182"/>
              <a:ext cx="990721" cy="9907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489619" y="5437896"/>
              <a:ext cx="739628" cy="432298"/>
              <a:chOff x="855010" y="5443537"/>
              <a:chExt cx="842532" cy="49244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Freeform: Shape 65"/>
              <p:cNvSpPr/>
              <p:nvPr/>
            </p:nvSpPr>
            <p:spPr>
              <a:xfrm>
                <a:off x="855010" y="5514715"/>
                <a:ext cx="842532" cy="421265"/>
              </a:xfrm>
              <a:custGeom>
                <a:avLst/>
                <a:gdLst>
                  <a:gd name="connsiteX0" fmla="*/ 0 w 1028700"/>
                  <a:gd name="connsiteY0" fmla="*/ 514350 h 514350"/>
                  <a:gd name="connsiteX1" fmla="*/ 533400 w 1028700"/>
                  <a:gd name="connsiteY1" fmla="*/ 0 h 514350"/>
                  <a:gd name="connsiteX2" fmla="*/ 1028700 w 1028700"/>
                  <a:gd name="connsiteY2" fmla="*/ 4953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700" h="514350">
                    <a:moveTo>
                      <a:pt x="0" y="514350"/>
                    </a:moveTo>
                    <a:lnTo>
                      <a:pt x="533400" y="0"/>
                    </a:lnTo>
                    <a:lnTo>
                      <a:pt x="1028700" y="495300"/>
                    </a:lnTo>
                  </a:path>
                </a:pathLst>
              </a:custGeom>
              <a:noFill/>
              <a:ln w="571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976312" y="5443537"/>
                <a:ext cx="162311" cy="297049"/>
              </a:xfrm>
              <a:custGeom>
                <a:avLst/>
                <a:gdLst>
                  <a:gd name="connsiteX0" fmla="*/ 0 w 266700"/>
                  <a:gd name="connsiteY0" fmla="*/ 0 h 514333"/>
                  <a:gd name="connsiteX1" fmla="*/ 266700 w 266700"/>
                  <a:gd name="connsiteY1" fmla="*/ 0 h 514333"/>
                  <a:gd name="connsiteX2" fmla="*/ 266700 w 266700"/>
                  <a:gd name="connsiteY2" fmla="*/ 248995 h 514333"/>
                  <a:gd name="connsiteX3" fmla="*/ 0 w 266700"/>
                  <a:gd name="connsiteY3" fmla="*/ 514333 h 5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14333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248995"/>
                    </a:lnTo>
                    <a:lnTo>
                      <a:pt x="0" y="514333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7141171" y="5187461"/>
            <a:ext cx="983909" cy="983909"/>
            <a:chOff x="1364072" y="5281182"/>
            <a:chExt cx="990721" cy="990722"/>
          </a:xfrm>
        </p:grpSpPr>
        <p:sp>
          <p:nvSpPr>
            <p:cNvPr id="69" name="Oval 68"/>
            <p:cNvSpPr/>
            <p:nvPr/>
          </p:nvSpPr>
          <p:spPr>
            <a:xfrm>
              <a:off x="1364072" y="5281182"/>
              <a:ext cx="990721" cy="9907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489619" y="5437896"/>
              <a:ext cx="739628" cy="432298"/>
              <a:chOff x="855010" y="5443537"/>
              <a:chExt cx="842532" cy="49244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Freeform: Shape 70"/>
              <p:cNvSpPr/>
              <p:nvPr/>
            </p:nvSpPr>
            <p:spPr>
              <a:xfrm>
                <a:off x="855010" y="5514715"/>
                <a:ext cx="842532" cy="421265"/>
              </a:xfrm>
              <a:custGeom>
                <a:avLst/>
                <a:gdLst>
                  <a:gd name="connsiteX0" fmla="*/ 0 w 1028700"/>
                  <a:gd name="connsiteY0" fmla="*/ 514350 h 514350"/>
                  <a:gd name="connsiteX1" fmla="*/ 533400 w 1028700"/>
                  <a:gd name="connsiteY1" fmla="*/ 0 h 514350"/>
                  <a:gd name="connsiteX2" fmla="*/ 1028700 w 1028700"/>
                  <a:gd name="connsiteY2" fmla="*/ 4953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700" h="514350">
                    <a:moveTo>
                      <a:pt x="0" y="514350"/>
                    </a:moveTo>
                    <a:lnTo>
                      <a:pt x="533400" y="0"/>
                    </a:lnTo>
                    <a:lnTo>
                      <a:pt x="1028700" y="495300"/>
                    </a:lnTo>
                  </a:path>
                </a:pathLst>
              </a:custGeom>
              <a:noFill/>
              <a:ln w="571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976312" y="5443537"/>
                <a:ext cx="162311" cy="297049"/>
              </a:xfrm>
              <a:custGeom>
                <a:avLst/>
                <a:gdLst>
                  <a:gd name="connsiteX0" fmla="*/ 0 w 266700"/>
                  <a:gd name="connsiteY0" fmla="*/ 0 h 514333"/>
                  <a:gd name="connsiteX1" fmla="*/ 266700 w 266700"/>
                  <a:gd name="connsiteY1" fmla="*/ 0 h 514333"/>
                  <a:gd name="connsiteX2" fmla="*/ 266700 w 266700"/>
                  <a:gd name="connsiteY2" fmla="*/ 248995 h 514333"/>
                  <a:gd name="connsiteX3" fmla="*/ 0 w 266700"/>
                  <a:gd name="connsiteY3" fmla="*/ 514333 h 5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14333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248995"/>
                    </a:lnTo>
                    <a:lnTo>
                      <a:pt x="0" y="514333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8716056" y="5240767"/>
            <a:ext cx="983909" cy="983909"/>
            <a:chOff x="1364072" y="5281182"/>
            <a:chExt cx="990721" cy="990722"/>
          </a:xfrm>
        </p:grpSpPr>
        <p:sp>
          <p:nvSpPr>
            <p:cNvPr id="74" name="Oval 73"/>
            <p:cNvSpPr/>
            <p:nvPr/>
          </p:nvSpPr>
          <p:spPr>
            <a:xfrm>
              <a:off x="1364072" y="5281182"/>
              <a:ext cx="990721" cy="9907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489619" y="5437896"/>
              <a:ext cx="739628" cy="432298"/>
              <a:chOff x="855010" y="5443537"/>
              <a:chExt cx="842532" cy="49244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Freeform: Shape 75"/>
              <p:cNvSpPr/>
              <p:nvPr/>
            </p:nvSpPr>
            <p:spPr>
              <a:xfrm>
                <a:off x="855010" y="5514715"/>
                <a:ext cx="842532" cy="421265"/>
              </a:xfrm>
              <a:custGeom>
                <a:avLst/>
                <a:gdLst>
                  <a:gd name="connsiteX0" fmla="*/ 0 w 1028700"/>
                  <a:gd name="connsiteY0" fmla="*/ 514350 h 514350"/>
                  <a:gd name="connsiteX1" fmla="*/ 533400 w 1028700"/>
                  <a:gd name="connsiteY1" fmla="*/ 0 h 514350"/>
                  <a:gd name="connsiteX2" fmla="*/ 1028700 w 1028700"/>
                  <a:gd name="connsiteY2" fmla="*/ 4953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700" h="514350">
                    <a:moveTo>
                      <a:pt x="0" y="514350"/>
                    </a:moveTo>
                    <a:lnTo>
                      <a:pt x="533400" y="0"/>
                    </a:lnTo>
                    <a:lnTo>
                      <a:pt x="1028700" y="495300"/>
                    </a:lnTo>
                  </a:path>
                </a:pathLst>
              </a:custGeom>
              <a:noFill/>
              <a:ln w="571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976312" y="5443537"/>
                <a:ext cx="162311" cy="297049"/>
              </a:xfrm>
              <a:custGeom>
                <a:avLst/>
                <a:gdLst>
                  <a:gd name="connsiteX0" fmla="*/ 0 w 266700"/>
                  <a:gd name="connsiteY0" fmla="*/ 0 h 514333"/>
                  <a:gd name="connsiteX1" fmla="*/ 266700 w 266700"/>
                  <a:gd name="connsiteY1" fmla="*/ 0 h 514333"/>
                  <a:gd name="connsiteX2" fmla="*/ 266700 w 266700"/>
                  <a:gd name="connsiteY2" fmla="*/ 248995 h 514333"/>
                  <a:gd name="connsiteX3" fmla="*/ 0 w 266700"/>
                  <a:gd name="connsiteY3" fmla="*/ 514333 h 5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14333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248995"/>
                    </a:lnTo>
                    <a:lnTo>
                      <a:pt x="0" y="514333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2496355" y="6266212"/>
            <a:ext cx="1615222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DAGGERSQUARE" pitchFamily="50" charset="0"/>
              </a:rPr>
              <a:t>Java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74215" y="6261429"/>
            <a:ext cx="327774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DAGGERSQUARE" pitchFamily="50" charset="0"/>
              </a:rPr>
              <a:t>Firebase for Database &amp; OTP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27071" y="6233239"/>
            <a:ext cx="1615222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DAGGERSQUARE" pitchFamily="50" charset="0"/>
              </a:rPr>
              <a:t>UI/UX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56984" y="6233239"/>
            <a:ext cx="2422936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DAGGERSQUARE" pitchFamily="50" charset="0"/>
              </a:rPr>
              <a:t>Android Permissions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49940" y="5375883"/>
            <a:ext cx="734542" cy="649297"/>
            <a:chOff x="1049940" y="5375883"/>
            <a:chExt cx="734542" cy="649297"/>
          </a:xfrm>
        </p:grpSpPr>
        <p:grpSp>
          <p:nvGrpSpPr>
            <p:cNvPr id="19" name="Group 18"/>
            <p:cNvGrpSpPr/>
            <p:nvPr/>
          </p:nvGrpSpPr>
          <p:grpSpPr>
            <a:xfrm>
              <a:off x="1049940" y="5375883"/>
              <a:ext cx="734542" cy="429325"/>
              <a:chOff x="855010" y="5443537"/>
              <a:chExt cx="842532" cy="49244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/>
              <p:cNvSpPr/>
              <p:nvPr/>
            </p:nvSpPr>
            <p:spPr>
              <a:xfrm>
                <a:off x="855010" y="5514715"/>
                <a:ext cx="842532" cy="421265"/>
              </a:xfrm>
              <a:custGeom>
                <a:avLst/>
                <a:gdLst>
                  <a:gd name="connsiteX0" fmla="*/ 0 w 1028700"/>
                  <a:gd name="connsiteY0" fmla="*/ 514350 h 514350"/>
                  <a:gd name="connsiteX1" fmla="*/ 533400 w 1028700"/>
                  <a:gd name="connsiteY1" fmla="*/ 0 h 514350"/>
                  <a:gd name="connsiteX2" fmla="*/ 1028700 w 1028700"/>
                  <a:gd name="connsiteY2" fmla="*/ 4953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700" h="514350">
                    <a:moveTo>
                      <a:pt x="0" y="514350"/>
                    </a:moveTo>
                    <a:lnTo>
                      <a:pt x="533400" y="0"/>
                    </a:lnTo>
                    <a:lnTo>
                      <a:pt x="1028700" y="495300"/>
                    </a:lnTo>
                  </a:path>
                </a:pathLst>
              </a:custGeom>
              <a:noFill/>
              <a:ln w="571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976312" y="5443537"/>
                <a:ext cx="162311" cy="297049"/>
              </a:xfrm>
              <a:custGeom>
                <a:avLst/>
                <a:gdLst>
                  <a:gd name="connsiteX0" fmla="*/ 0 w 266700"/>
                  <a:gd name="connsiteY0" fmla="*/ 0 h 514333"/>
                  <a:gd name="connsiteX1" fmla="*/ 266700 w 266700"/>
                  <a:gd name="connsiteY1" fmla="*/ 0 h 514333"/>
                  <a:gd name="connsiteX2" fmla="*/ 266700 w 266700"/>
                  <a:gd name="connsiteY2" fmla="*/ 248995 h 514333"/>
                  <a:gd name="connsiteX3" fmla="*/ 0 w 266700"/>
                  <a:gd name="connsiteY3" fmla="*/ 514333 h 5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14333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248995"/>
                    </a:lnTo>
                    <a:lnTo>
                      <a:pt x="0" y="514333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270981" y="5665376"/>
              <a:ext cx="292458" cy="359804"/>
              <a:chOff x="2350238" y="1763848"/>
              <a:chExt cx="586458" cy="72150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Circle: Hollow 1"/>
              <p:cNvSpPr/>
              <p:nvPr/>
            </p:nvSpPr>
            <p:spPr>
              <a:xfrm>
                <a:off x="2350238" y="1898894"/>
                <a:ext cx="586458" cy="586458"/>
              </a:xfrm>
              <a:prstGeom prst="donut">
                <a:avLst>
                  <a:gd name="adj" fmla="val 13616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516206" y="1763848"/>
                <a:ext cx="266094" cy="6102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2579704" y="2097208"/>
                <a:ext cx="133047" cy="72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8899846">
                <a:off x="2803057" y="1913029"/>
                <a:ext cx="175524" cy="6955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157737" y="5665376"/>
            <a:ext cx="292458" cy="359804"/>
            <a:chOff x="2350238" y="1763848"/>
            <a:chExt cx="586458" cy="7215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3" name="Circle: Hollow 92"/>
            <p:cNvSpPr/>
            <p:nvPr/>
          </p:nvSpPr>
          <p:spPr>
            <a:xfrm>
              <a:off x="2350238" y="1898894"/>
              <a:ext cx="586458" cy="586458"/>
            </a:xfrm>
            <a:prstGeom prst="donut">
              <a:avLst>
                <a:gd name="adj" fmla="val 1361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16206" y="1763848"/>
              <a:ext cx="266094" cy="610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16200000">
              <a:off x="2579704" y="2097208"/>
              <a:ext cx="133047" cy="7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18899846">
              <a:off x="2803057" y="1913029"/>
              <a:ext cx="175524" cy="695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567006" y="5665376"/>
            <a:ext cx="292458" cy="359804"/>
            <a:chOff x="2350238" y="1763848"/>
            <a:chExt cx="586458" cy="7215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2" name="Circle: Hollow 101"/>
            <p:cNvSpPr/>
            <p:nvPr/>
          </p:nvSpPr>
          <p:spPr>
            <a:xfrm>
              <a:off x="2350238" y="1898894"/>
              <a:ext cx="586458" cy="586458"/>
            </a:xfrm>
            <a:prstGeom prst="donut">
              <a:avLst>
                <a:gd name="adj" fmla="val 1361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16206" y="1763848"/>
              <a:ext cx="266094" cy="610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2579704" y="2097208"/>
              <a:ext cx="133047" cy="7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8899846">
              <a:off x="2803057" y="1913029"/>
              <a:ext cx="175524" cy="695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486896" y="5632590"/>
            <a:ext cx="292458" cy="359804"/>
            <a:chOff x="2350238" y="1763848"/>
            <a:chExt cx="586458" cy="7215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7" name="Circle: Hollow 106"/>
            <p:cNvSpPr/>
            <p:nvPr/>
          </p:nvSpPr>
          <p:spPr>
            <a:xfrm>
              <a:off x="2350238" y="1898894"/>
              <a:ext cx="586458" cy="586458"/>
            </a:xfrm>
            <a:prstGeom prst="donut">
              <a:avLst>
                <a:gd name="adj" fmla="val 1361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6206" y="1763848"/>
              <a:ext cx="266094" cy="610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16200000">
              <a:off x="2579704" y="2097208"/>
              <a:ext cx="133047" cy="7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18899846">
              <a:off x="2803057" y="1913029"/>
              <a:ext cx="175524" cy="695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061781" y="5685896"/>
            <a:ext cx="292458" cy="359804"/>
            <a:chOff x="2350238" y="1763848"/>
            <a:chExt cx="586458" cy="7215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4" name="Circle: Hollow 113"/>
            <p:cNvSpPr/>
            <p:nvPr/>
          </p:nvSpPr>
          <p:spPr>
            <a:xfrm>
              <a:off x="2350238" y="1898894"/>
              <a:ext cx="586458" cy="586458"/>
            </a:xfrm>
            <a:prstGeom prst="donut">
              <a:avLst>
                <a:gd name="adj" fmla="val 1361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16206" y="1763848"/>
              <a:ext cx="266094" cy="610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2579704" y="2097208"/>
              <a:ext cx="133047" cy="7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18899846">
              <a:off x="2803057" y="1913029"/>
              <a:ext cx="175524" cy="695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E56C5F3-B5FE-42DA-8517-F348130AA76E}"/>
              </a:ext>
            </a:extLst>
          </p:cNvPr>
          <p:cNvSpPr/>
          <p:nvPr/>
        </p:nvSpPr>
        <p:spPr>
          <a:xfrm>
            <a:off x="6039764" y="960965"/>
            <a:ext cx="4116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752484-CC4B-41E9-B657-E3792F90538F}"/>
              </a:ext>
            </a:extLst>
          </p:cNvPr>
          <p:cNvSpPr txBox="1"/>
          <p:nvPr/>
        </p:nvSpPr>
        <p:spPr>
          <a:xfrm>
            <a:off x="533399" y="6266212"/>
            <a:ext cx="1827189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DAGGERSQUARE" pitchFamily="50" charset="0"/>
              </a:rPr>
              <a:t>Android Studio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06189CA-7EEB-494B-80BA-F3A91BF13ADC}"/>
              </a:ext>
            </a:extLst>
          </p:cNvPr>
          <p:cNvGrpSpPr/>
          <p:nvPr/>
        </p:nvGrpSpPr>
        <p:grpSpPr>
          <a:xfrm>
            <a:off x="10307975" y="5203854"/>
            <a:ext cx="983909" cy="983909"/>
            <a:chOff x="1364072" y="5281182"/>
            <a:chExt cx="990721" cy="99072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70D7738-678B-4373-9F40-0773519EA27B}"/>
                </a:ext>
              </a:extLst>
            </p:cNvPr>
            <p:cNvSpPr/>
            <p:nvPr/>
          </p:nvSpPr>
          <p:spPr>
            <a:xfrm>
              <a:off x="1364072" y="5281182"/>
              <a:ext cx="990721" cy="9907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C71ABE2-4AB1-4FB8-8C10-63CDE88DFF7D}"/>
                </a:ext>
              </a:extLst>
            </p:cNvPr>
            <p:cNvGrpSpPr/>
            <p:nvPr/>
          </p:nvGrpSpPr>
          <p:grpSpPr>
            <a:xfrm>
              <a:off x="1489619" y="5437896"/>
              <a:ext cx="739628" cy="432298"/>
              <a:chOff x="855010" y="5443537"/>
              <a:chExt cx="842532" cy="49244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FEA5159-3229-47EA-8B09-C14F7BD18E80}"/>
                  </a:ext>
                </a:extLst>
              </p:cNvPr>
              <p:cNvSpPr/>
              <p:nvPr/>
            </p:nvSpPr>
            <p:spPr>
              <a:xfrm>
                <a:off x="855010" y="5514715"/>
                <a:ext cx="842532" cy="421265"/>
              </a:xfrm>
              <a:custGeom>
                <a:avLst/>
                <a:gdLst>
                  <a:gd name="connsiteX0" fmla="*/ 0 w 1028700"/>
                  <a:gd name="connsiteY0" fmla="*/ 514350 h 514350"/>
                  <a:gd name="connsiteX1" fmla="*/ 533400 w 1028700"/>
                  <a:gd name="connsiteY1" fmla="*/ 0 h 514350"/>
                  <a:gd name="connsiteX2" fmla="*/ 1028700 w 1028700"/>
                  <a:gd name="connsiteY2" fmla="*/ 4953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700" h="514350">
                    <a:moveTo>
                      <a:pt x="0" y="514350"/>
                    </a:moveTo>
                    <a:lnTo>
                      <a:pt x="533400" y="0"/>
                    </a:lnTo>
                    <a:lnTo>
                      <a:pt x="1028700" y="495300"/>
                    </a:lnTo>
                  </a:path>
                </a:pathLst>
              </a:custGeom>
              <a:noFill/>
              <a:ln w="571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1FA1D0B-5383-454C-8A76-70BA6DE1F7ED}"/>
                  </a:ext>
                </a:extLst>
              </p:cNvPr>
              <p:cNvSpPr/>
              <p:nvPr/>
            </p:nvSpPr>
            <p:spPr>
              <a:xfrm>
                <a:off x="976312" y="5443537"/>
                <a:ext cx="162311" cy="297049"/>
              </a:xfrm>
              <a:custGeom>
                <a:avLst/>
                <a:gdLst>
                  <a:gd name="connsiteX0" fmla="*/ 0 w 266700"/>
                  <a:gd name="connsiteY0" fmla="*/ 0 h 514333"/>
                  <a:gd name="connsiteX1" fmla="*/ 266700 w 266700"/>
                  <a:gd name="connsiteY1" fmla="*/ 0 h 514333"/>
                  <a:gd name="connsiteX2" fmla="*/ 266700 w 266700"/>
                  <a:gd name="connsiteY2" fmla="*/ 248995 h 514333"/>
                  <a:gd name="connsiteX3" fmla="*/ 0 w 266700"/>
                  <a:gd name="connsiteY3" fmla="*/ 514333 h 51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14333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248995"/>
                    </a:lnTo>
                    <a:lnTo>
                      <a:pt x="0" y="514333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96C337-E763-4F29-B321-CC06BFC09F1F}"/>
              </a:ext>
            </a:extLst>
          </p:cNvPr>
          <p:cNvGrpSpPr/>
          <p:nvPr/>
        </p:nvGrpSpPr>
        <p:grpSpPr>
          <a:xfrm>
            <a:off x="10653700" y="5648983"/>
            <a:ext cx="292458" cy="359804"/>
            <a:chOff x="2350238" y="1763848"/>
            <a:chExt cx="586458" cy="72150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3" name="Circle: Hollow 132">
              <a:extLst>
                <a:ext uri="{FF2B5EF4-FFF2-40B4-BE49-F238E27FC236}">
                  <a16:creationId xmlns:a16="http://schemas.microsoft.com/office/drawing/2014/main" id="{AD45D33A-83FC-4ECD-940E-7435F49029A9}"/>
                </a:ext>
              </a:extLst>
            </p:cNvPr>
            <p:cNvSpPr/>
            <p:nvPr/>
          </p:nvSpPr>
          <p:spPr>
            <a:xfrm>
              <a:off x="2350238" y="1898894"/>
              <a:ext cx="586458" cy="586458"/>
            </a:xfrm>
            <a:prstGeom prst="donut">
              <a:avLst>
                <a:gd name="adj" fmla="val 1361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037DBED-839B-4B63-B34E-D11DE74B3ECB}"/>
                </a:ext>
              </a:extLst>
            </p:cNvPr>
            <p:cNvSpPr/>
            <p:nvPr/>
          </p:nvSpPr>
          <p:spPr>
            <a:xfrm>
              <a:off x="2516206" y="1763848"/>
              <a:ext cx="266094" cy="6102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17293F-02EF-4EAD-AE8F-4EA5B56E68EB}"/>
                </a:ext>
              </a:extLst>
            </p:cNvPr>
            <p:cNvSpPr/>
            <p:nvPr/>
          </p:nvSpPr>
          <p:spPr>
            <a:xfrm rot="16200000">
              <a:off x="2579704" y="2097208"/>
              <a:ext cx="133047" cy="720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B141B4-D898-4DCE-9195-330FAAA247FC}"/>
                </a:ext>
              </a:extLst>
            </p:cNvPr>
            <p:cNvSpPr/>
            <p:nvPr/>
          </p:nvSpPr>
          <p:spPr>
            <a:xfrm rot="18899846">
              <a:off x="2803057" y="1913029"/>
              <a:ext cx="175524" cy="695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E45BD731-A34A-431A-A2DE-25AE1CDC3743}"/>
              </a:ext>
            </a:extLst>
          </p:cNvPr>
          <p:cNvSpPr txBox="1"/>
          <p:nvPr/>
        </p:nvSpPr>
        <p:spPr>
          <a:xfrm>
            <a:off x="9695645" y="6210672"/>
            <a:ext cx="2422936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DAGGERSQUARE" pitchFamily="50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5855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38559" y="1617185"/>
            <a:ext cx="720719" cy="720721"/>
            <a:chOff x="4354420" y="1376821"/>
            <a:chExt cx="473212" cy="473212"/>
          </a:xfrm>
          <a:effectLst>
            <a:outerShdw blurRad="215900" dist="38100" dir="5400000" sx="109000" sy="109000" algn="tr" rotWithShape="0">
              <a:srgbClr val="FCF6BA">
                <a:alpha val="93000"/>
              </a:srgbClr>
            </a:outerShdw>
          </a:effectLst>
        </p:grpSpPr>
        <p:sp>
          <p:nvSpPr>
            <p:cNvPr id="14" name="Chord 13"/>
            <p:cNvSpPr/>
            <p:nvPr/>
          </p:nvSpPr>
          <p:spPr>
            <a:xfrm rot="17522047">
              <a:off x="4354420" y="1376821"/>
              <a:ext cx="473212" cy="473212"/>
            </a:xfrm>
            <a:prstGeom prst="chord">
              <a:avLst/>
            </a:prstGeom>
            <a:solidFill>
              <a:srgbClr val="FCF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rot="17522047">
              <a:off x="4420915" y="1392095"/>
              <a:ext cx="340220" cy="340220"/>
            </a:xfrm>
            <a:prstGeom prst="chord">
              <a:avLst/>
            </a:prstGeom>
            <a:solidFill>
              <a:srgbClr val="FF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4077196" y="1438796"/>
            <a:ext cx="1043444" cy="529548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075" y="4005469"/>
            <a:ext cx="390525" cy="416022"/>
          </a:xfrm>
          <a:prstGeom prst="rect">
            <a:avLst/>
          </a:prstGeom>
          <a:solidFill>
            <a:srgbClr val="FFFD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12192000" cy="1113184"/>
          </a:xfrm>
          <a:prstGeom prst="rect">
            <a:avLst/>
          </a:prstGeom>
          <a:solidFill>
            <a:srgbClr val="A0B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736361" y="707347"/>
            <a:ext cx="11211340" cy="3553470"/>
          </a:xfrm>
          <a:custGeom>
            <a:avLst/>
            <a:gdLst>
              <a:gd name="connsiteX0" fmla="*/ 0 w 10787269"/>
              <a:gd name="connsiteY0" fmla="*/ 3366051 h 3419060"/>
              <a:gd name="connsiteX1" fmla="*/ 755374 w 10787269"/>
              <a:gd name="connsiteY1" fmla="*/ 3366051 h 3419060"/>
              <a:gd name="connsiteX2" fmla="*/ 755374 w 10787269"/>
              <a:gd name="connsiteY2" fmla="*/ 2411895 h 3419060"/>
              <a:gd name="connsiteX3" fmla="*/ 1152939 w 10787269"/>
              <a:gd name="connsiteY3" fmla="*/ 2014330 h 3419060"/>
              <a:gd name="connsiteX4" fmla="*/ 1152939 w 10787269"/>
              <a:gd name="connsiteY4" fmla="*/ 2888973 h 3419060"/>
              <a:gd name="connsiteX5" fmla="*/ 1298713 w 10787269"/>
              <a:gd name="connsiteY5" fmla="*/ 2888973 h 3419060"/>
              <a:gd name="connsiteX6" fmla="*/ 1298713 w 10787269"/>
              <a:gd name="connsiteY6" fmla="*/ 2729947 h 3419060"/>
              <a:gd name="connsiteX7" fmla="*/ 1470991 w 10787269"/>
              <a:gd name="connsiteY7" fmla="*/ 2729947 h 3419060"/>
              <a:gd name="connsiteX8" fmla="*/ 1470991 w 10787269"/>
              <a:gd name="connsiteY8" fmla="*/ 2584173 h 3419060"/>
              <a:gd name="connsiteX9" fmla="*/ 1643269 w 10787269"/>
              <a:gd name="connsiteY9" fmla="*/ 2584173 h 3419060"/>
              <a:gd name="connsiteX10" fmla="*/ 1643269 w 10787269"/>
              <a:gd name="connsiteY10" fmla="*/ 2292625 h 3419060"/>
              <a:gd name="connsiteX11" fmla="*/ 2040834 w 10787269"/>
              <a:gd name="connsiteY11" fmla="*/ 2292625 h 3419060"/>
              <a:gd name="connsiteX12" fmla="*/ 2133600 w 10787269"/>
              <a:gd name="connsiteY12" fmla="*/ 2385391 h 3419060"/>
              <a:gd name="connsiteX13" fmla="*/ 2133600 w 10787269"/>
              <a:gd name="connsiteY13" fmla="*/ 3101008 h 3419060"/>
              <a:gd name="connsiteX14" fmla="*/ 2319130 w 10787269"/>
              <a:gd name="connsiteY14" fmla="*/ 3101008 h 3419060"/>
              <a:gd name="connsiteX15" fmla="*/ 2319130 w 10787269"/>
              <a:gd name="connsiteY15" fmla="*/ 3392556 h 3419060"/>
              <a:gd name="connsiteX16" fmla="*/ 2491408 w 10787269"/>
              <a:gd name="connsiteY16" fmla="*/ 3392556 h 3419060"/>
              <a:gd name="connsiteX17" fmla="*/ 2491408 w 10787269"/>
              <a:gd name="connsiteY17" fmla="*/ 1868556 h 3419060"/>
              <a:gd name="connsiteX18" fmla="*/ 2769704 w 10787269"/>
              <a:gd name="connsiteY18" fmla="*/ 1590260 h 3419060"/>
              <a:gd name="connsiteX19" fmla="*/ 2769704 w 10787269"/>
              <a:gd name="connsiteY19" fmla="*/ 2782956 h 3419060"/>
              <a:gd name="connsiteX20" fmla="*/ 2941982 w 10787269"/>
              <a:gd name="connsiteY20" fmla="*/ 2782956 h 3419060"/>
              <a:gd name="connsiteX21" fmla="*/ 2941982 w 10787269"/>
              <a:gd name="connsiteY21" fmla="*/ 3419060 h 3419060"/>
              <a:gd name="connsiteX22" fmla="*/ 3101008 w 10787269"/>
              <a:gd name="connsiteY22" fmla="*/ 3419060 h 3419060"/>
              <a:gd name="connsiteX23" fmla="*/ 3101008 w 10787269"/>
              <a:gd name="connsiteY23" fmla="*/ 3233530 h 3419060"/>
              <a:gd name="connsiteX24" fmla="*/ 3273287 w 10787269"/>
              <a:gd name="connsiteY24" fmla="*/ 3233530 h 3419060"/>
              <a:gd name="connsiteX25" fmla="*/ 3273287 w 10787269"/>
              <a:gd name="connsiteY25" fmla="*/ 3061251 h 3419060"/>
              <a:gd name="connsiteX26" fmla="*/ 3472069 w 10787269"/>
              <a:gd name="connsiteY26" fmla="*/ 3061251 h 3419060"/>
              <a:gd name="connsiteX27" fmla="*/ 3472069 w 10787269"/>
              <a:gd name="connsiteY27" fmla="*/ 2372138 h 3419060"/>
              <a:gd name="connsiteX28" fmla="*/ 3657600 w 10787269"/>
              <a:gd name="connsiteY28" fmla="*/ 2372138 h 3419060"/>
              <a:gd name="connsiteX29" fmla="*/ 3657600 w 10787269"/>
              <a:gd name="connsiteY29" fmla="*/ 3047999 h 3419060"/>
              <a:gd name="connsiteX30" fmla="*/ 3829878 w 10787269"/>
              <a:gd name="connsiteY30" fmla="*/ 3047999 h 3419060"/>
              <a:gd name="connsiteX31" fmla="*/ 3829878 w 10787269"/>
              <a:gd name="connsiteY31" fmla="*/ 3193773 h 3419060"/>
              <a:gd name="connsiteX32" fmla="*/ 3988904 w 10787269"/>
              <a:gd name="connsiteY32" fmla="*/ 3193773 h 3419060"/>
              <a:gd name="connsiteX33" fmla="*/ 3988904 w 10787269"/>
              <a:gd name="connsiteY33" fmla="*/ 3392556 h 3419060"/>
              <a:gd name="connsiteX34" fmla="*/ 4174434 w 10787269"/>
              <a:gd name="connsiteY34" fmla="*/ 3392556 h 3419060"/>
              <a:gd name="connsiteX35" fmla="*/ 4174434 w 10787269"/>
              <a:gd name="connsiteY35" fmla="*/ 2915477 h 3419060"/>
              <a:gd name="connsiteX36" fmla="*/ 4346713 w 10787269"/>
              <a:gd name="connsiteY36" fmla="*/ 2915477 h 3419060"/>
              <a:gd name="connsiteX37" fmla="*/ 4346713 w 10787269"/>
              <a:gd name="connsiteY37" fmla="*/ 3379304 h 3419060"/>
              <a:gd name="connsiteX38" fmla="*/ 4492487 w 10787269"/>
              <a:gd name="connsiteY38" fmla="*/ 3379304 h 3419060"/>
              <a:gd name="connsiteX39" fmla="*/ 4492487 w 10787269"/>
              <a:gd name="connsiteY39" fmla="*/ 2716695 h 3419060"/>
              <a:gd name="connsiteX40" fmla="*/ 4651513 w 10787269"/>
              <a:gd name="connsiteY40" fmla="*/ 2716695 h 3419060"/>
              <a:gd name="connsiteX41" fmla="*/ 4651513 w 10787269"/>
              <a:gd name="connsiteY41" fmla="*/ 2557669 h 3419060"/>
              <a:gd name="connsiteX42" fmla="*/ 4850295 w 10787269"/>
              <a:gd name="connsiteY42" fmla="*/ 2557669 h 3419060"/>
              <a:gd name="connsiteX43" fmla="*/ 4956313 w 10787269"/>
              <a:gd name="connsiteY43" fmla="*/ 1709530 h 3419060"/>
              <a:gd name="connsiteX44" fmla="*/ 5102087 w 10787269"/>
              <a:gd name="connsiteY44" fmla="*/ 2544417 h 3419060"/>
              <a:gd name="connsiteX45" fmla="*/ 5314121 w 10787269"/>
              <a:gd name="connsiteY45" fmla="*/ 2544417 h 3419060"/>
              <a:gd name="connsiteX46" fmla="*/ 5314121 w 10787269"/>
              <a:gd name="connsiteY46" fmla="*/ 2716695 h 3419060"/>
              <a:gd name="connsiteX47" fmla="*/ 5486400 w 10787269"/>
              <a:gd name="connsiteY47" fmla="*/ 2716695 h 3419060"/>
              <a:gd name="connsiteX48" fmla="*/ 5486400 w 10787269"/>
              <a:gd name="connsiteY48" fmla="*/ 3392556 h 3419060"/>
              <a:gd name="connsiteX49" fmla="*/ 5671930 w 10787269"/>
              <a:gd name="connsiteY49" fmla="*/ 3392556 h 3419060"/>
              <a:gd name="connsiteX50" fmla="*/ 5671930 w 10787269"/>
              <a:gd name="connsiteY50" fmla="*/ 2305877 h 3419060"/>
              <a:gd name="connsiteX51" fmla="*/ 6016487 w 10787269"/>
              <a:gd name="connsiteY51" fmla="*/ 1961320 h 3419060"/>
              <a:gd name="connsiteX52" fmla="*/ 6016487 w 10787269"/>
              <a:gd name="connsiteY52" fmla="*/ 3074504 h 3419060"/>
              <a:gd name="connsiteX53" fmla="*/ 6188765 w 10787269"/>
              <a:gd name="connsiteY53" fmla="*/ 3074504 h 3419060"/>
              <a:gd name="connsiteX54" fmla="*/ 6188765 w 10787269"/>
              <a:gd name="connsiteY54" fmla="*/ 3379304 h 3419060"/>
              <a:gd name="connsiteX55" fmla="*/ 6347791 w 10787269"/>
              <a:gd name="connsiteY55" fmla="*/ 3379304 h 3419060"/>
              <a:gd name="connsiteX56" fmla="*/ 6347791 w 10787269"/>
              <a:gd name="connsiteY56" fmla="*/ 2809460 h 3419060"/>
              <a:gd name="connsiteX57" fmla="*/ 6546574 w 10787269"/>
              <a:gd name="connsiteY57" fmla="*/ 2809460 h 3419060"/>
              <a:gd name="connsiteX58" fmla="*/ 6546574 w 10787269"/>
              <a:gd name="connsiteY58" fmla="*/ 2597425 h 3419060"/>
              <a:gd name="connsiteX59" fmla="*/ 6732104 w 10787269"/>
              <a:gd name="connsiteY59" fmla="*/ 2597425 h 3419060"/>
              <a:gd name="connsiteX60" fmla="*/ 6732104 w 10787269"/>
              <a:gd name="connsiteY60" fmla="*/ 2120347 h 3419060"/>
              <a:gd name="connsiteX61" fmla="*/ 7010400 w 10787269"/>
              <a:gd name="connsiteY61" fmla="*/ 1842051 h 3419060"/>
              <a:gd name="connsiteX62" fmla="*/ 7010400 w 10787269"/>
              <a:gd name="connsiteY62" fmla="*/ 3114260 h 3419060"/>
              <a:gd name="connsiteX63" fmla="*/ 7195930 w 10787269"/>
              <a:gd name="connsiteY63" fmla="*/ 3114260 h 3419060"/>
              <a:gd name="connsiteX64" fmla="*/ 7195930 w 10787269"/>
              <a:gd name="connsiteY64" fmla="*/ 3392556 h 3419060"/>
              <a:gd name="connsiteX65" fmla="*/ 7394713 w 10787269"/>
              <a:gd name="connsiteY65" fmla="*/ 3392556 h 3419060"/>
              <a:gd name="connsiteX66" fmla="*/ 7394713 w 10787269"/>
              <a:gd name="connsiteY66" fmla="*/ 2160104 h 3419060"/>
              <a:gd name="connsiteX67" fmla="*/ 7726017 w 10787269"/>
              <a:gd name="connsiteY67" fmla="*/ 2160104 h 3419060"/>
              <a:gd name="connsiteX68" fmla="*/ 7845287 w 10787269"/>
              <a:gd name="connsiteY68" fmla="*/ 2279374 h 3419060"/>
              <a:gd name="connsiteX69" fmla="*/ 7845287 w 10787269"/>
              <a:gd name="connsiteY69" fmla="*/ 2915477 h 3419060"/>
              <a:gd name="connsiteX70" fmla="*/ 8017565 w 10787269"/>
              <a:gd name="connsiteY70" fmla="*/ 2915477 h 3419060"/>
              <a:gd name="connsiteX71" fmla="*/ 8017565 w 10787269"/>
              <a:gd name="connsiteY71" fmla="*/ 3101008 h 3419060"/>
              <a:gd name="connsiteX72" fmla="*/ 8189843 w 10787269"/>
              <a:gd name="connsiteY72" fmla="*/ 3101008 h 3419060"/>
              <a:gd name="connsiteX73" fmla="*/ 8189843 w 10787269"/>
              <a:gd name="connsiteY73" fmla="*/ 3419060 h 3419060"/>
              <a:gd name="connsiteX74" fmla="*/ 8362121 w 10787269"/>
              <a:gd name="connsiteY74" fmla="*/ 3419060 h 3419060"/>
              <a:gd name="connsiteX75" fmla="*/ 8362121 w 10787269"/>
              <a:gd name="connsiteY75" fmla="*/ 1948069 h 3419060"/>
              <a:gd name="connsiteX76" fmla="*/ 8507895 w 10787269"/>
              <a:gd name="connsiteY76" fmla="*/ 1802295 h 3419060"/>
              <a:gd name="connsiteX77" fmla="*/ 8653669 w 10787269"/>
              <a:gd name="connsiteY77" fmla="*/ 1948069 h 3419060"/>
              <a:gd name="connsiteX78" fmla="*/ 8653669 w 10787269"/>
              <a:gd name="connsiteY78" fmla="*/ 3392556 h 3419060"/>
              <a:gd name="connsiteX79" fmla="*/ 8865704 w 10787269"/>
              <a:gd name="connsiteY79" fmla="*/ 3392556 h 3419060"/>
              <a:gd name="connsiteX80" fmla="*/ 8865704 w 10787269"/>
              <a:gd name="connsiteY80" fmla="*/ 2544417 h 3419060"/>
              <a:gd name="connsiteX81" fmla="*/ 9157252 w 10787269"/>
              <a:gd name="connsiteY81" fmla="*/ 2252869 h 3419060"/>
              <a:gd name="connsiteX82" fmla="*/ 9157252 w 10787269"/>
              <a:gd name="connsiteY82" fmla="*/ 1789043 h 3419060"/>
              <a:gd name="connsiteX83" fmla="*/ 9369287 w 10787269"/>
              <a:gd name="connsiteY83" fmla="*/ 1577008 h 3419060"/>
              <a:gd name="connsiteX84" fmla="*/ 9369287 w 10787269"/>
              <a:gd name="connsiteY84" fmla="*/ 2570921 h 3419060"/>
              <a:gd name="connsiteX85" fmla="*/ 9568069 w 10787269"/>
              <a:gd name="connsiteY85" fmla="*/ 2570921 h 3419060"/>
              <a:gd name="connsiteX86" fmla="*/ 9568069 w 10787269"/>
              <a:gd name="connsiteY86" fmla="*/ 2875721 h 3419060"/>
              <a:gd name="connsiteX87" fmla="*/ 9753600 w 10787269"/>
              <a:gd name="connsiteY87" fmla="*/ 2875721 h 3419060"/>
              <a:gd name="connsiteX88" fmla="*/ 9753600 w 10787269"/>
              <a:gd name="connsiteY88" fmla="*/ 3405808 h 3419060"/>
              <a:gd name="connsiteX89" fmla="*/ 9952382 w 10787269"/>
              <a:gd name="connsiteY89" fmla="*/ 3405808 h 3419060"/>
              <a:gd name="connsiteX90" fmla="*/ 9952382 w 10787269"/>
              <a:gd name="connsiteY90" fmla="*/ 2875721 h 3419060"/>
              <a:gd name="connsiteX91" fmla="*/ 10137913 w 10787269"/>
              <a:gd name="connsiteY91" fmla="*/ 2690190 h 3419060"/>
              <a:gd name="connsiteX92" fmla="*/ 10137913 w 10787269"/>
              <a:gd name="connsiteY92" fmla="*/ 3392556 h 3419060"/>
              <a:gd name="connsiteX93" fmla="*/ 10455965 w 10787269"/>
              <a:gd name="connsiteY93" fmla="*/ 3392556 h 3419060"/>
              <a:gd name="connsiteX94" fmla="*/ 10455965 w 10787269"/>
              <a:gd name="connsiteY94" fmla="*/ 331304 h 3419060"/>
              <a:gd name="connsiteX95" fmla="*/ 10787269 w 10787269"/>
              <a:gd name="connsiteY95" fmla="*/ 0 h 3419060"/>
              <a:gd name="connsiteX96" fmla="*/ 3710608 w 10787269"/>
              <a:gd name="connsiteY96" fmla="*/ 0 h 3419060"/>
              <a:gd name="connsiteX97" fmla="*/ 3710608 w 10787269"/>
              <a:gd name="connsiteY97" fmla="*/ 609599 h 341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787269" h="3419060">
                <a:moveTo>
                  <a:pt x="0" y="3366051"/>
                </a:moveTo>
                <a:lnTo>
                  <a:pt x="755374" y="3366051"/>
                </a:lnTo>
                <a:lnTo>
                  <a:pt x="755374" y="2411895"/>
                </a:lnTo>
                <a:lnTo>
                  <a:pt x="1152939" y="2014330"/>
                </a:lnTo>
                <a:lnTo>
                  <a:pt x="1152939" y="2888973"/>
                </a:lnTo>
                <a:lnTo>
                  <a:pt x="1298713" y="2888973"/>
                </a:lnTo>
                <a:lnTo>
                  <a:pt x="1298713" y="2729947"/>
                </a:lnTo>
                <a:lnTo>
                  <a:pt x="1470991" y="2729947"/>
                </a:lnTo>
                <a:lnTo>
                  <a:pt x="1470991" y="2584173"/>
                </a:lnTo>
                <a:lnTo>
                  <a:pt x="1643269" y="2584173"/>
                </a:lnTo>
                <a:lnTo>
                  <a:pt x="1643269" y="2292625"/>
                </a:lnTo>
                <a:lnTo>
                  <a:pt x="2040834" y="2292625"/>
                </a:lnTo>
                <a:lnTo>
                  <a:pt x="2133600" y="2385391"/>
                </a:lnTo>
                <a:lnTo>
                  <a:pt x="2133600" y="3101008"/>
                </a:lnTo>
                <a:lnTo>
                  <a:pt x="2319130" y="3101008"/>
                </a:lnTo>
                <a:lnTo>
                  <a:pt x="2319130" y="3392556"/>
                </a:lnTo>
                <a:lnTo>
                  <a:pt x="2491408" y="3392556"/>
                </a:lnTo>
                <a:lnTo>
                  <a:pt x="2491408" y="1868556"/>
                </a:lnTo>
                <a:lnTo>
                  <a:pt x="2769704" y="1590260"/>
                </a:lnTo>
                <a:lnTo>
                  <a:pt x="2769704" y="2782956"/>
                </a:lnTo>
                <a:lnTo>
                  <a:pt x="2941982" y="2782956"/>
                </a:lnTo>
                <a:lnTo>
                  <a:pt x="2941982" y="3419060"/>
                </a:lnTo>
                <a:lnTo>
                  <a:pt x="3101008" y="3419060"/>
                </a:lnTo>
                <a:lnTo>
                  <a:pt x="3101008" y="3233530"/>
                </a:lnTo>
                <a:lnTo>
                  <a:pt x="3273287" y="3233530"/>
                </a:lnTo>
                <a:lnTo>
                  <a:pt x="3273287" y="3061251"/>
                </a:lnTo>
                <a:lnTo>
                  <a:pt x="3472069" y="3061251"/>
                </a:lnTo>
                <a:lnTo>
                  <a:pt x="3472069" y="2372138"/>
                </a:lnTo>
                <a:lnTo>
                  <a:pt x="3657600" y="2372138"/>
                </a:lnTo>
                <a:lnTo>
                  <a:pt x="3657600" y="3047999"/>
                </a:lnTo>
                <a:lnTo>
                  <a:pt x="3829878" y="3047999"/>
                </a:lnTo>
                <a:lnTo>
                  <a:pt x="3829878" y="3193773"/>
                </a:lnTo>
                <a:lnTo>
                  <a:pt x="3988904" y="3193773"/>
                </a:lnTo>
                <a:lnTo>
                  <a:pt x="3988904" y="3392556"/>
                </a:lnTo>
                <a:lnTo>
                  <a:pt x="4174434" y="3392556"/>
                </a:lnTo>
                <a:lnTo>
                  <a:pt x="4174434" y="2915477"/>
                </a:lnTo>
                <a:lnTo>
                  <a:pt x="4346713" y="2915477"/>
                </a:lnTo>
                <a:lnTo>
                  <a:pt x="4346713" y="3379304"/>
                </a:lnTo>
                <a:lnTo>
                  <a:pt x="4492487" y="3379304"/>
                </a:lnTo>
                <a:lnTo>
                  <a:pt x="4492487" y="2716695"/>
                </a:lnTo>
                <a:lnTo>
                  <a:pt x="4651513" y="2716695"/>
                </a:lnTo>
                <a:lnTo>
                  <a:pt x="4651513" y="2557669"/>
                </a:lnTo>
                <a:lnTo>
                  <a:pt x="4850295" y="2557669"/>
                </a:lnTo>
                <a:lnTo>
                  <a:pt x="4956313" y="1709530"/>
                </a:lnTo>
                <a:lnTo>
                  <a:pt x="5102087" y="2544417"/>
                </a:lnTo>
                <a:lnTo>
                  <a:pt x="5314121" y="2544417"/>
                </a:lnTo>
                <a:lnTo>
                  <a:pt x="5314121" y="2716695"/>
                </a:lnTo>
                <a:lnTo>
                  <a:pt x="5486400" y="2716695"/>
                </a:lnTo>
                <a:lnTo>
                  <a:pt x="5486400" y="3392556"/>
                </a:lnTo>
                <a:lnTo>
                  <a:pt x="5671930" y="3392556"/>
                </a:lnTo>
                <a:lnTo>
                  <a:pt x="5671930" y="2305877"/>
                </a:lnTo>
                <a:lnTo>
                  <a:pt x="6016487" y="1961320"/>
                </a:lnTo>
                <a:lnTo>
                  <a:pt x="6016487" y="3074504"/>
                </a:lnTo>
                <a:lnTo>
                  <a:pt x="6188765" y="3074504"/>
                </a:lnTo>
                <a:lnTo>
                  <a:pt x="6188765" y="3379304"/>
                </a:lnTo>
                <a:lnTo>
                  <a:pt x="6347791" y="3379304"/>
                </a:lnTo>
                <a:lnTo>
                  <a:pt x="6347791" y="2809460"/>
                </a:lnTo>
                <a:lnTo>
                  <a:pt x="6546574" y="2809460"/>
                </a:lnTo>
                <a:lnTo>
                  <a:pt x="6546574" y="2597425"/>
                </a:lnTo>
                <a:lnTo>
                  <a:pt x="6732104" y="2597425"/>
                </a:lnTo>
                <a:lnTo>
                  <a:pt x="6732104" y="2120347"/>
                </a:lnTo>
                <a:lnTo>
                  <a:pt x="7010400" y="1842051"/>
                </a:lnTo>
                <a:lnTo>
                  <a:pt x="7010400" y="3114260"/>
                </a:lnTo>
                <a:lnTo>
                  <a:pt x="7195930" y="3114260"/>
                </a:lnTo>
                <a:lnTo>
                  <a:pt x="7195930" y="3392556"/>
                </a:lnTo>
                <a:lnTo>
                  <a:pt x="7394713" y="3392556"/>
                </a:lnTo>
                <a:lnTo>
                  <a:pt x="7394713" y="2160104"/>
                </a:lnTo>
                <a:lnTo>
                  <a:pt x="7726017" y="2160104"/>
                </a:lnTo>
                <a:lnTo>
                  <a:pt x="7845287" y="2279374"/>
                </a:lnTo>
                <a:lnTo>
                  <a:pt x="7845287" y="2915477"/>
                </a:lnTo>
                <a:lnTo>
                  <a:pt x="8017565" y="2915477"/>
                </a:lnTo>
                <a:lnTo>
                  <a:pt x="8017565" y="3101008"/>
                </a:lnTo>
                <a:lnTo>
                  <a:pt x="8189843" y="3101008"/>
                </a:lnTo>
                <a:lnTo>
                  <a:pt x="8189843" y="3419060"/>
                </a:lnTo>
                <a:lnTo>
                  <a:pt x="8362121" y="3419060"/>
                </a:lnTo>
                <a:lnTo>
                  <a:pt x="8362121" y="1948069"/>
                </a:lnTo>
                <a:lnTo>
                  <a:pt x="8507895" y="1802295"/>
                </a:lnTo>
                <a:lnTo>
                  <a:pt x="8653669" y="1948069"/>
                </a:lnTo>
                <a:lnTo>
                  <a:pt x="8653669" y="3392556"/>
                </a:lnTo>
                <a:lnTo>
                  <a:pt x="8865704" y="3392556"/>
                </a:lnTo>
                <a:lnTo>
                  <a:pt x="8865704" y="2544417"/>
                </a:lnTo>
                <a:lnTo>
                  <a:pt x="9157252" y="2252869"/>
                </a:lnTo>
                <a:lnTo>
                  <a:pt x="9157252" y="1789043"/>
                </a:lnTo>
                <a:lnTo>
                  <a:pt x="9369287" y="1577008"/>
                </a:lnTo>
                <a:lnTo>
                  <a:pt x="9369287" y="2570921"/>
                </a:lnTo>
                <a:lnTo>
                  <a:pt x="9568069" y="2570921"/>
                </a:lnTo>
                <a:lnTo>
                  <a:pt x="9568069" y="2875721"/>
                </a:lnTo>
                <a:lnTo>
                  <a:pt x="9753600" y="2875721"/>
                </a:lnTo>
                <a:lnTo>
                  <a:pt x="9753600" y="3405808"/>
                </a:lnTo>
                <a:lnTo>
                  <a:pt x="9952382" y="3405808"/>
                </a:lnTo>
                <a:lnTo>
                  <a:pt x="9952382" y="2875721"/>
                </a:lnTo>
                <a:lnTo>
                  <a:pt x="10137913" y="2690190"/>
                </a:lnTo>
                <a:lnTo>
                  <a:pt x="10137913" y="3392556"/>
                </a:lnTo>
                <a:lnTo>
                  <a:pt x="10455965" y="3392556"/>
                </a:lnTo>
                <a:lnTo>
                  <a:pt x="10455965" y="331304"/>
                </a:lnTo>
                <a:lnTo>
                  <a:pt x="10787269" y="0"/>
                </a:lnTo>
                <a:lnTo>
                  <a:pt x="3710608" y="0"/>
                </a:lnTo>
                <a:lnTo>
                  <a:pt x="3710608" y="609599"/>
                </a:lnTo>
              </a:path>
            </a:pathLst>
          </a:custGeom>
          <a:noFill/>
          <a:ln w="57150"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575936" y="4072766"/>
            <a:ext cx="462171" cy="281428"/>
            <a:chOff x="564252" y="3828403"/>
            <a:chExt cx="462171" cy="281428"/>
          </a:xfrm>
        </p:grpSpPr>
        <p:sp>
          <p:nvSpPr>
            <p:cNvPr id="6" name="Freeform: Shape 5"/>
            <p:cNvSpPr/>
            <p:nvPr/>
          </p:nvSpPr>
          <p:spPr>
            <a:xfrm>
              <a:off x="564252" y="3828403"/>
              <a:ext cx="462171" cy="281428"/>
            </a:xfrm>
            <a:custGeom>
              <a:avLst/>
              <a:gdLst>
                <a:gd name="connsiteX0" fmla="*/ 0 w 921025"/>
                <a:gd name="connsiteY0" fmla="*/ 0 h 344559"/>
                <a:gd name="connsiteX1" fmla="*/ 516834 w 921025"/>
                <a:gd name="connsiteY1" fmla="*/ 0 h 344559"/>
                <a:gd name="connsiteX2" fmla="*/ 516834 w 921025"/>
                <a:gd name="connsiteY2" fmla="*/ 1 h 344559"/>
                <a:gd name="connsiteX3" fmla="*/ 921025 w 921025"/>
                <a:gd name="connsiteY3" fmla="*/ 86141 h 344559"/>
                <a:gd name="connsiteX4" fmla="*/ 921025 w 921025"/>
                <a:gd name="connsiteY4" fmla="*/ 258420 h 344559"/>
                <a:gd name="connsiteX5" fmla="*/ 516834 w 921025"/>
                <a:gd name="connsiteY5" fmla="*/ 344559 h 344559"/>
                <a:gd name="connsiteX6" fmla="*/ 516834 w 921025"/>
                <a:gd name="connsiteY6" fmla="*/ 344557 h 344559"/>
                <a:gd name="connsiteX7" fmla="*/ 0 w 921025"/>
                <a:gd name="connsiteY7" fmla="*/ 344557 h 34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1025" h="344559">
                  <a:moveTo>
                    <a:pt x="0" y="0"/>
                  </a:moveTo>
                  <a:lnTo>
                    <a:pt x="516834" y="0"/>
                  </a:lnTo>
                  <a:lnTo>
                    <a:pt x="516834" y="1"/>
                  </a:lnTo>
                  <a:lnTo>
                    <a:pt x="921025" y="86141"/>
                  </a:lnTo>
                  <a:lnTo>
                    <a:pt x="921025" y="258420"/>
                  </a:lnTo>
                  <a:lnTo>
                    <a:pt x="516834" y="344559"/>
                  </a:lnTo>
                  <a:lnTo>
                    <a:pt x="516834" y="344557"/>
                  </a:lnTo>
                  <a:lnTo>
                    <a:pt x="0" y="34455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016" y="3875981"/>
              <a:ext cx="141322" cy="5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016" y="4002015"/>
              <a:ext cx="141322" cy="5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30587" y="894246"/>
            <a:ext cx="136663" cy="2189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511537" y="1374085"/>
            <a:ext cx="181113" cy="209550"/>
          </a:xfrm>
          <a:prstGeom prst="roundRect">
            <a:avLst>
              <a:gd name="adj" fmla="val 3374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0643" y="1320109"/>
            <a:ext cx="336550" cy="1079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30364" y="4788358"/>
            <a:ext cx="11437288" cy="1871205"/>
            <a:chOff x="356942" y="4708846"/>
            <a:chExt cx="11437288" cy="1871205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0" y="4708846"/>
              <a:ext cx="1295733" cy="1295732"/>
              <a:chOff x="897811" y="4617026"/>
              <a:chExt cx="1295733" cy="12957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897811" y="4617026"/>
                <a:ext cx="1295733" cy="1295732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216229" y="4962613"/>
                <a:ext cx="683928" cy="604556"/>
                <a:chOff x="1049940" y="5375883"/>
                <a:chExt cx="734542" cy="64929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049940" y="5375883"/>
                  <a:ext cx="734542" cy="429325"/>
                  <a:chOff x="855010" y="5443537"/>
                  <a:chExt cx="842532" cy="492443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" name="Freeform: Shape 32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noFill/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: Shape 33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1270981" y="5665376"/>
                  <a:ext cx="292458" cy="359804"/>
                  <a:chOff x="2350238" y="1763848"/>
                  <a:chExt cx="586458" cy="72150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9" name="Circle: Hollow 28"/>
                  <p:cNvSpPr/>
                  <p:nvPr/>
                </p:nvSpPr>
                <p:spPr>
                  <a:xfrm>
                    <a:off x="2350238" y="1898894"/>
                    <a:ext cx="586458" cy="586458"/>
                  </a:xfrm>
                  <a:prstGeom prst="donut">
                    <a:avLst>
                      <a:gd name="adj" fmla="val 13616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516206" y="1763848"/>
                    <a:ext cx="266094" cy="6102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 rot="16200000">
                    <a:off x="2579704" y="2097208"/>
                    <a:ext cx="133047" cy="720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 rot="18899846">
                    <a:off x="2803057" y="1913029"/>
                    <a:ext cx="175524" cy="6955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" name="Group 17"/>
            <p:cNvGrpSpPr/>
            <p:nvPr/>
          </p:nvGrpSpPr>
          <p:grpSpPr>
            <a:xfrm>
              <a:off x="2543166" y="4708846"/>
              <a:ext cx="1295733" cy="1295732"/>
              <a:chOff x="2706671" y="4617026"/>
              <a:chExt cx="1295733" cy="12957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06671" y="4617026"/>
                <a:ext cx="1295733" cy="1295732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012573" y="4958216"/>
                <a:ext cx="683928" cy="604556"/>
                <a:chOff x="1049940" y="5375883"/>
                <a:chExt cx="734542" cy="649297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049940" y="5375883"/>
                  <a:ext cx="734542" cy="429325"/>
                  <a:chOff x="855010" y="5443537"/>
                  <a:chExt cx="842532" cy="492443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9" name="Freeform: Shape 68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noFill/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: Shape 69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270981" y="5665376"/>
                  <a:ext cx="292458" cy="359804"/>
                  <a:chOff x="2350238" y="1763848"/>
                  <a:chExt cx="586458" cy="72150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5" name="Circle: Hollow 64"/>
                  <p:cNvSpPr/>
                  <p:nvPr/>
                </p:nvSpPr>
                <p:spPr>
                  <a:xfrm>
                    <a:off x="2350238" y="1898894"/>
                    <a:ext cx="586458" cy="586458"/>
                  </a:xfrm>
                  <a:prstGeom prst="donut">
                    <a:avLst>
                      <a:gd name="adj" fmla="val 13616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2516206" y="1763848"/>
                    <a:ext cx="266094" cy="6102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 rot="16200000">
                    <a:off x="2579704" y="2097208"/>
                    <a:ext cx="133047" cy="720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 rot="18899846">
                    <a:off x="2803057" y="1913029"/>
                    <a:ext cx="175524" cy="6955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9" name="Group 18"/>
            <p:cNvGrpSpPr/>
            <p:nvPr/>
          </p:nvGrpSpPr>
          <p:grpSpPr>
            <a:xfrm>
              <a:off x="4420632" y="4708846"/>
              <a:ext cx="1295733" cy="1295732"/>
              <a:chOff x="4515531" y="4617026"/>
              <a:chExt cx="1295733" cy="12957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515531" y="4617026"/>
                <a:ext cx="1295733" cy="1295732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821256" y="4953818"/>
                <a:ext cx="683928" cy="604556"/>
                <a:chOff x="1049940" y="5375883"/>
                <a:chExt cx="734542" cy="649297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049940" y="5375883"/>
                  <a:ext cx="734542" cy="429325"/>
                  <a:chOff x="855010" y="5443537"/>
                  <a:chExt cx="842532" cy="492443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8" name="Freeform: Shape 77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noFill/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Freeform: Shape 78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1270981" y="5665376"/>
                  <a:ext cx="292458" cy="359804"/>
                  <a:chOff x="2350238" y="1763848"/>
                  <a:chExt cx="586458" cy="72150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4" name="Circle: Hollow 73"/>
                  <p:cNvSpPr/>
                  <p:nvPr/>
                </p:nvSpPr>
                <p:spPr>
                  <a:xfrm>
                    <a:off x="2350238" y="1898894"/>
                    <a:ext cx="586458" cy="586458"/>
                  </a:xfrm>
                  <a:prstGeom prst="donut">
                    <a:avLst>
                      <a:gd name="adj" fmla="val 13616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2516206" y="1763848"/>
                    <a:ext cx="266094" cy="6102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 rot="16200000">
                    <a:off x="2579704" y="2097208"/>
                    <a:ext cx="133047" cy="720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 rot="18899846">
                    <a:off x="2803057" y="1913029"/>
                    <a:ext cx="175524" cy="6955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5" name="Group 34"/>
            <p:cNvGrpSpPr/>
            <p:nvPr/>
          </p:nvGrpSpPr>
          <p:grpSpPr>
            <a:xfrm>
              <a:off x="6298098" y="4708846"/>
              <a:ext cx="1295733" cy="1295732"/>
              <a:chOff x="6324390" y="4617026"/>
              <a:chExt cx="1295733" cy="129573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324390" y="4617026"/>
                <a:ext cx="1295733" cy="1295732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617600" y="4949421"/>
                <a:ext cx="683928" cy="604556"/>
                <a:chOff x="1049940" y="5375883"/>
                <a:chExt cx="734542" cy="649297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1049940" y="5375883"/>
                  <a:ext cx="734542" cy="429325"/>
                  <a:chOff x="855010" y="5443537"/>
                  <a:chExt cx="842532" cy="492443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7" name="Freeform: Shape 86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noFill/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Freeform: Shape 87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1270981" y="5665376"/>
                  <a:ext cx="292458" cy="359804"/>
                  <a:chOff x="2350238" y="1763848"/>
                  <a:chExt cx="586458" cy="72150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3" name="Circle: Hollow 82"/>
                  <p:cNvSpPr/>
                  <p:nvPr/>
                </p:nvSpPr>
                <p:spPr>
                  <a:xfrm>
                    <a:off x="2350238" y="1898894"/>
                    <a:ext cx="586458" cy="586458"/>
                  </a:xfrm>
                  <a:prstGeom prst="donut">
                    <a:avLst>
                      <a:gd name="adj" fmla="val 13616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2516206" y="1763848"/>
                    <a:ext cx="266094" cy="6102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 rot="16200000">
                    <a:off x="2579704" y="2097208"/>
                    <a:ext cx="133047" cy="720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 rot="18899846">
                    <a:off x="2803057" y="1913029"/>
                    <a:ext cx="175524" cy="6955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6" name="Group 35"/>
            <p:cNvGrpSpPr/>
            <p:nvPr/>
          </p:nvGrpSpPr>
          <p:grpSpPr>
            <a:xfrm>
              <a:off x="8175564" y="4708846"/>
              <a:ext cx="1295733" cy="1295732"/>
              <a:chOff x="8133250" y="4617026"/>
              <a:chExt cx="1295733" cy="12957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133250" y="4617026"/>
                <a:ext cx="1295733" cy="1295732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8438622" y="4945023"/>
                <a:ext cx="683928" cy="604556"/>
                <a:chOff x="1049940" y="5375883"/>
                <a:chExt cx="734542" cy="649297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1049940" y="5375883"/>
                  <a:ext cx="734542" cy="429325"/>
                  <a:chOff x="855010" y="5443537"/>
                  <a:chExt cx="842532" cy="492443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6" name="Freeform: Shape 95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noFill/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reeform: Shape 96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1270981" y="5665376"/>
                  <a:ext cx="292458" cy="359804"/>
                  <a:chOff x="2350238" y="1763848"/>
                  <a:chExt cx="586458" cy="72150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2" name="Circle: Hollow 91"/>
                  <p:cNvSpPr/>
                  <p:nvPr/>
                </p:nvSpPr>
                <p:spPr>
                  <a:xfrm>
                    <a:off x="2350238" y="1898894"/>
                    <a:ext cx="586458" cy="586458"/>
                  </a:xfrm>
                  <a:prstGeom prst="donut">
                    <a:avLst>
                      <a:gd name="adj" fmla="val 13616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2516206" y="1763848"/>
                    <a:ext cx="266094" cy="6102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579704" y="2097208"/>
                    <a:ext cx="133047" cy="720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8899846">
                    <a:off x="2803057" y="1913029"/>
                    <a:ext cx="175524" cy="6955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7" name="Group 36"/>
            <p:cNvGrpSpPr/>
            <p:nvPr/>
          </p:nvGrpSpPr>
          <p:grpSpPr>
            <a:xfrm>
              <a:off x="10053029" y="4708846"/>
              <a:ext cx="1295733" cy="1295732"/>
              <a:chOff x="9942110" y="4617026"/>
              <a:chExt cx="1295733" cy="129573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942110" y="4617026"/>
                <a:ext cx="1295733" cy="1295732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247305" y="4940626"/>
                <a:ext cx="683928" cy="604556"/>
                <a:chOff x="1049940" y="5375883"/>
                <a:chExt cx="734542" cy="649297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049940" y="5375883"/>
                  <a:ext cx="734542" cy="429325"/>
                  <a:chOff x="855010" y="5443537"/>
                  <a:chExt cx="842532" cy="492443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5" name="Freeform: Shape 104"/>
                  <p:cNvSpPr/>
                  <p:nvPr/>
                </p:nvSpPr>
                <p:spPr>
                  <a:xfrm>
                    <a:off x="855010" y="5514715"/>
                    <a:ext cx="842532" cy="421265"/>
                  </a:xfrm>
                  <a:custGeom>
                    <a:avLst/>
                    <a:gdLst>
                      <a:gd name="connsiteX0" fmla="*/ 0 w 1028700"/>
                      <a:gd name="connsiteY0" fmla="*/ 514350 h 514350"/>
                      <a:gd name="connsiteX1" fmla="*/ 533400 w 1028700"/>
                      <a:gd name="connsiteY1" fmla="*/ 0 h 514350"/>
                      <a:gd name="connsiteX2" fmla="*/ 1028700 w 1028700"/>
                      <a:gd name="connsiteY2" fmla="*/ 4953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28700" h="514350">
                        <a:moveTo>
                          <a:pt x="0" y="514350"/>
                        </a:moveTo>
                        <a:lnTo>
                          <a:pt x="533400" y="0"/>
                        </a:lnTo>
                        <a:lnTo>
                          <a:pt x="1028700" y="495300"/>
                        </a:lnTo>
                      </a:path>
                    </a:pathLst>
                  </a:custGeom>
                  <a:noFill/>
                  <a:ln w="571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reeform: Shape 105"/>
                  <p:cNvSpPr/>
                  <p:nvPr/>
                </p:nvSpPr>
                <p:spPr>
                  <a:xfrm>
                    <a:off x="976312" y="5443537"/>
                    <a:ext cx="162311" cy="297049"/>
                  </a:xfrm>
                  <a:custGeom>
                    <a:avLst/>
                    <a:gdLst>
                      <a:gd name="connsiteX0" fmla="*/ 0 w 266700"/>
                      <a:gd name="connsiteY0" fmla="*/ 0 h 514333"/>
                      <a:gd name="connsiteX1" fmla="*/ 266700 w 266700"/>
                      <a:gd name="connsiteY1" fmla="*/ 0 h 514333"/>
                      <a:gd name="connsiteX2" fmla="*/ 266700 w 266700"/>
                      <a:gd name="connsiteY2" fmla="*/ 248995 h 514333"/>
                      <a:gd name="connsiteX3" fmla="*/ 0 w 266700"/>
                      <a:gd name="connsiteY3" fmla="*/ 514333 h 5143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700" h="514333">
                        <a:moveTo>
                          <a:pt x="0" y="0"/>
                        </a:moveTo>
                        <a:lnTo>
                          <a:pt x="266700" y="0"/>
                        </a:lnTo>
                        <a:lnTo>
                          <a:pt x="266700" y="248995"/>
                        </a:lnTo>
                        <a:lnTo>
                          <a:pt x="0" y="51433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1270981" y="5665376"/>
                  <a:ext cx="292458" cy="359804"/>
                  <a:chOff x="2350238" y="1763848"/>
                  <a:chExt cx="586458" cy="721504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1" name="Circle: Hollow 100"/>
                  <p:cNvSpPr/>
                  <p:nvPr/>
                </p:nvSpPr>
                <p:spPr>
                  <a:xfrm>
                    <a:off x="2350238" y="1898894"/>
                    <a:ext cx="586458" cy="586458"/>
                  </a:xfrm>
                  <a:prstGeom prst="donut">
                    <a:avLst>
                      <a:gd name="adj" fmla="val 13616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2516206" y="1763848"/>
                    <a:ext cx="266094" cy="6102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 rot="16200000">
                    <a:off x="2579704" y="2097208"/>
                    <a:ext cx="133047" cy="720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 rot="18899846">
                    <a:off x="2803057" y="1913029"/>
                    <a:ext cx="175524" cy="6955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7" name="TextBox 106"/>
            <p:cNvSpPr txBox="1"/>
            <p:nvPr/>
          </p:nvSpPr>
          <p:spPr>
            <a:xfrm>
              <a:off x="356942" y="6143786"/>
              <a:ext cx="1944915" cy="430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latin typeface="DAGGERSQUARE" pitchFamily="50" charset="0"/>
                </a:rPr>
                <a:t>Secure Login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11350" y="6149164"/>
              <a:ext cx="1944915" cy="430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latin typeface="DAGGERSQUARE" pitchFamily="50" charset="0"/>
                </a:rPr>
                <a:t>Invoice as PDF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64948" y="6082820"/>
              <a:ext cx="2461030" cy="430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latin typeface="DAGGERSQUARE" pitchFamily="50" charset="0"/>
                </a:rPr>
                <a:t>Payment Reminder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76990" y="6095698"/>
              <a:ext cx="1399889" cy="430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latin typeface="DAGGERSQUARE" pitchFamily="50" charset="0"/>
                </a:rPr>
                <a:t>Feedback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80209" y="6102454"/>
              <a:ext cx="1944915" cy="430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latin typeface="DAGGERSQUARE" pitchFamily="50" charset="0"/>
                </a:rPr>
                <a:t>E - Ledger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849315" y="6081032"/>
              <a:ext cx="1944915" cy="43088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latin typeface="DAGGERSQUARE" pitchFamily="50" charset="0"/>
                </a:rPr>
                <a:t>Call support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5A1F9D1-4E3F-4EE0-9366-047E120A2EAA}"/>
              </a:ext>
            </a:extLst>
          </p:cNvPr>
          <p:cNvSpPr/>
          <p:nvPr/>
        </p:nvSpPr>
        <p:spPr>
          <a:xfrm>
            <a:off x="7030650" y="1179061"/>
            <a:ext cx="2606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76152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tx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6" y="-8709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2516" y="1158496"/>
            <a:ext cx="10682302" cy="5336990"/>
            <a:chOff x="832516" y="1158496"/>
            <a:chExt cx="10682302" cy="5336990"/>
          </a:xfrm>
        </p:grpSpPr>
        <p:grpSp>
          <p:nvGrpSpPr>
            <p:cNvPr id="32" name="Group 31"/>
            <p:cNvGrpSpPr/>
            <p:nvPr/>
          </p:nvGrpSpPr>
          <p:grpSpPr>
            <a:xfrm>
              <a:off x="919136" y="2103759"/>
              <a:ext cx="10595682" cy="2798458"/>
              <a:chOff x="805448" y="2029770"/>
              <a:chExt cx="10595682" cy="2798458"/>
            </a:xfrm>
          </p:grpSpPr>
          <p:sp>
            <p:nvSpPr>
              <p:cNvPr id="9" name="Teardrop 8"/>
              <p:cNvSpPr/>
              <p:nvPr/>
            </p:nvSpPr>
            <p:spPr>
              <a:xfrm rot="2742398">
                <a:off x="9567493" y="2543818"/>
                <a:ext cx="1832741" cy="1834533"/>
              </a:xfrm>
              <a:prstGeom prst="teardrop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60544" y="3385526"/>
                <a:ext cx="7296410" cy="45719"/>
              </a:xfrm>
              <a:prstGeom prst="rect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 rot="5400000">
                <a:off x="133767" y="2701451"/>
                <a:ext cx="2798458" cy="1455096"/>
              </a:xfrm>
              <a:custGeom>
                <a:avLst/>
                <a:gdLst>
                  <a:gd name="connsiteX0" fmla="*/ 0 w 4394418"/>
                  <a:gd name="connsiteY0" fmla="*/ 2711116 h 2711116"/>
                  <a:gd name="connsiteX1" fmla="*/ 2197209 w 4394418"/>
                  <a:gd name="connsiteY1" fmla="*/ 0 h 2711116"/>
                  <a:gd name="connsiteX2" fmla="*/ 4394418 w 4394418"/>
                  <a:gd name="connsiteY2" fmla="*/ 2711116 h 2711116"/>
                  <a:gd name="connsiteX3" fmla="*/ 4394416 w 4394418"/>
                  <a:gd name="connsiteY3" fmla="*/ 2711116 h 2711116"/>
                  <a:gd name="connsiteX4" fmla="*/ 2197209 w 4394418"/>
                  <a:gd name="connsiteY4" fmla="*/ 1982442 h 2711116"/>
                  <a:gd name="connsiteX5" fmla="*/ 1 w 4394418"/>
                  <a:gd name="connsiteY5" fmla="*/ 2711116 h 271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4418" h="2711116">
                    <a:moveTo>
                      <a:pt x="0" y="2711116"/>
                    </a:moveTo>
                    <a:lnTo>
                      <a:pt x="2197209" y="0"/>
                    </a:lnTo>
                    <a:lnTo>
                      <a:pt x="4394418" y="2711116"/>
                    </a:lnTo>
                    <a:lnTo>
                      <a:pt x="4394416" y="2711116"/>
                    </a:lnTo>
                    <a:lnTo>
                      <a:pt x="2197209" y="1982442"/>
                    </a:lnTo>
                    <a:lnTo>
                      <a:pt x="1" y="2711116"/>
                    </a:lnTo>
                    <a:close/>
                  </a:path>
                </a:pathLst>
              </a:cu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3396305">
              <a:off x="6298530" y="2385182"/>
              <a:ext cx="2286000" cy="18288"/>
            </a:xfrm>
            <a:prstGeom prst="rect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824959" y="3240475"/>
              <a:ext cx="538724" cy="525025"/>
            </a:xfrm>
            <a:prstGeom prst="ellipse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391303" y="3240475"/>
              <a:ext cx="538724" cy="525025"/>
            </a:xfrm>
            <a:prstGeom prst="ellipse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57647" y="3240475"/>
              <a:ext cx="538724" cy="525025"/>
            </a:xfrm>
            <a:prstGeom prst="ellipse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523991" y="3240475"/>
              <a:ext cx="538724" cy="525025"/>
            </a:xfrm>
            <a:prstGeom prst="ellipse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3396305">
              <a:off x="3439686" y="2385182"/>
              <a:ext cx="2286000" cy="18288"/>
            </a:xfrm>
            <a:prstGeom prst="rect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3396305">
              <a:off x="6242073" y="4668323"/>
              <a:ext cx="2286000" cy="18288"/>
            </a:xfrm>
            <a:prstGeom prst="rect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3396305">
              <a:off x="3341542" y="4668323"/>
              <a:ext cx="2286000" cy="18288"/>
            </a:xfrm>
            <a:prstGeom prst="rect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4152" y="1158496"/>
              <a:ext cx="25835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ED3D16"/>
                  </a:solidFill>
                  <a:latin typeface="Agency FB" panose="020B0503020202020204" pitchFamily="34" charset="0"/>
                </a:rPr>
                <a:t>BT18CSE102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5987" y="1834260"/>
              <a:ext cx="22348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1.Event reminder.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2.Sidebar option.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3.Transfer details to calendar.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2516" y="1210511"/>
              <a:ext cx="3083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6DAF27"/>
                  </a:solidFill>
                  <a:latin typeface="Agency FB" panose="020B0503020202020204" pitchFamily="34" charset="0"/>
                </a:rPr>
                <a:t>BT18CSE101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1683" y="2032828"/>
              <a:ext cx="27298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1.Getting users details.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2.Feedback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3.Customer complaints.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64623" y="3862441"/>
              <a:ext cx="24233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F99224"/>
                  </a:solidFill>
                  <a:latin typeface="Agency FB" panose="020B0503020202020204" pitchFamily="34" charset="0"/>
                </a:rPr>
                <a:t>BT18CSE148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21292" y="4556494"/>
              <a:ext cx="223483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1.Login using OTP.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2.UI/UX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3.Calling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4.PDF generation.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5</a:t>
              </a:r>
              <a:r>
                <a:rPr lang="en-US" sz="2400">
                  <a:solidFill>
                    <a:schemeClr val="bg1"/>
                  </a:solidFill>
                  <a:latin typeface="Agency FB" panose="020B0503020202020204" pitchFamily="34" charset="0"/>
                </a:rPr>
                <a:t>.</a:t>
              </a: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Final integration.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43444" y="3912052"/>
              <a:ext cx="27298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188DD9"/>
                  </a:solidFill>
                  <a:latin typeface="Agency FB" panose="020B0503020202020204" pitchFamily="34" charset="0"/>
                </a:rPr>
                <a:t>BT18CSE125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13567" y="4553357"/>
              <a:ext cx="30834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1.Payment management.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2.Firebase database for transaction , Customer , seller.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3.Final integration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9971908" y="2925047"/>
              <a:ext cx="505300" cy="503922"/>
            </a:xfrm>
            <a:prstGeom prst="ellipse">
              <a:avLst/>
            </a:prstGeom>
            <a:solidFill>
              <a:srgbClr val="1E6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0091779" y="2957131"/>
              <a:ext cx="352900" cy="340894"/>
            </a:xfrm>
            <a:prstGeom prst="ellipse">
              <a:avLst/>
            </a:prstGeom>
            <a:solidFill>
              <a:srgbClr val="D8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2FDC73-94CC-45F8-892A-8BFC9008C636}"/>
              </a:ext>
            </a:extLst>
          </p:cNvPr>
          <p:cNvSpPr txBox="1"/>
          <p:nvPr/>
        </p:nvSpPr>
        <p:spPr>
          <a:xfrm>
            <a:off x="7281998" y="1071135"/>
            <a:ext cx="308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6DAF27"/>
                </a:solidFill>
                <a:latin typeface="Agency FB" panose="020B0503020202020204" pitchFamily="34" charset="0"/>
              </a:rPr>
              <a:t>BT18CSE103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5003-7EA7-4DFD-9371-EE4F159D5356}"/>
              </a:ext>
            </a:extLst>
          </p:cNvPr>
          <p:cNvSpPr txBox="1"/>
          <p:nvPr/>
        </p:nvSpPr>
        <p:spPr>
          <a:xfrm>
            <a:off x="7087044" y="3898800"/>
            <a:ext cx="258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D3D16"/>
                </a:solidFill>
                <a:latin typeface="Agency FB" panose="020B0503020202020204" pitchFamily="34" charset="0"/>
              </a:rPr>
              <a:t>BT18CSE150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0F71F-DD64-418D-9872-DE483A3562F9}"/>
              </a:ext>
            </a:extLst>
          </p:cNvPr>
          <p:cNvSpPr txBox="1"/>
          <p:nvPr/>
        </p:nvSpPr>
        <p:spPr>
          <a:xfrm>
            <a:off x="5207793" y="1774996"/>
            <a:ext cx="2234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1.Add details of user to database.</a:t>
            </a: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2.Signup for users.</a:t>
            </a: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3197C5-FEA9-4BFB-BBF1-4A7E58051246}"/>
              </a:ext>
            </a:extLst>
          </p:cNvPr>
          <p:cNvSpPr txBox="1"/>
          <p:nvPr/>
        </p:nvSpPr>
        <p:spPr>
          <a:xfrm>
            <a:off x="8103998" y="4534592"/>
            <a:ext cx="2234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1.Login using ID-password.</a:t>
            </a: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2.Maintaining Firebase.</a:t>
            </a:r>
          </a:p>
        </p:txBody>
      </p:sp>
    </p:spTree>
    <p:extLst>
      <p:ext uri="{BB962C8B-B14F-4D97-AF65-F5344CB8AC3E}">
        <p14:creationId xmlns:p14="http://schemas.microsoft.com/office/powerpoint/2010/main" val="342390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ED469-88AF-4CE5-BD5B-1C14FDEB6415}"/>
              </a:ext>
            </a:extLst>
          </p:cNvPr>
          <p:cNvSpPr txBox="1"/>
          <p:nvPr/>
        </p:nvSpPr>
        <p:spPr>
          <a:xfrm>
            <a:off x="3626427" y="187739"/>
            <a:ext cx="440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Agency FB" panose="020B0503020202020204" pitchFamily="34" charset="0"/>
              </a:rPr>
              <a:t>DEVELOPMENT 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F4083-C49F-456A-AC7E-08722A1AE3F5}"/>
              </a:ext>
            </a:extLst>
          </p:cNvPr>
          <p:cNvSpPr txBox="1"/>
          <p:nvPr/>
        </p:nvSpPr>
        <p:spPr>
          <a:xfrm>
            <a:off x="1474305" y="832456"/>
            <a:ext cx="926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Goals achieved different Weeks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F8D25-918D-4F55-96A0-7E92276F2000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6109253" y="3838634"/>
            <a:ext cx="0" cy="30193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993138" y="209351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B9DC66"/>
                </a:solidFill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2CA95-8F78-4DA7-96E0-55BC9C6209EF}"/>
              </a:ext>
            </a:extLst>
          </p:cNvPr>
          <p:cNvSpPr txBox="1"/>
          <p:nvPr/>
        </p:nvSpPr>
        <p:spPr>
          <a:xfrm>
            <a:off x="4157721" y="435665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B9DC66"/>
                </a:solidFill>
                <a:latin typeface="Agency FB" panose="020B0503020202020204" pitchFamily="34" charset="0"/>
              </a:rPr>
              <a:t>02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966CDF-69C5-477D-A8FB-F31371B3A240}"/>
              </a:ext>
            </a:extLst>
          </p:cNvPr>
          <p:cNvGrpSpPr/>
          <p:nvPr/>
        </p:nvGrpSpPr>
        <p:grpSpPr>
          <a:xfrm>
            <a:off x="2397014" y="2263481"/>
            <a:ext cx="3045012" cy="1430997"/>
            <a:chOff x="1808256" y="2017158"/>
            <a:chExt cx="3045012" cy="14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428FF-BA9C-4CEB-97BF-A5BFFD1D3087}"/>
                </a:ext>
              </a:extLst>
            </p:cNvPr>
            <p:cNvSpPr txBox="1"/>
            <p:nvPr/>
          </p:nvSpPr>
          <p:spPr>
            <a:xfrm>
              <a:off x="2808625" y="2017158"/>
              <a:ext cx="20446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Mission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3DC10-458C-456B-9079-D3D9EC5B3FA8}"/>
                </a:ext>
              </a:extLst>
            </p:cNvPr>
            <p:cNvSpPr txBox="1"/>
            <p:nvPr/>
          </p:nvSpPr>
          <p:spPr>
            <a:xfrm>
              <a:off x="1808256" y="2432492"/>
              <a:ext cx="2547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 an app to manage expense for small business owners who cannot afford highly priced accounting software.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3253D4-3A8F-4EFB-ACE9-1412C9652772}"/>
              </a:ext>
            </a:extLst>
          </p:cNvPr>
          <p:cNvGrpSpPr/>
          <p:nvPr/>
        </p:nvGrpSpPr>
        <p:grpSpPr>
          <a:xfrm>
            <a:off x="7643531" y="4534731"/>
            <a:ext cx="2724675" cy="876999"/>
            <a:chOff x="1641677" y="2017158"/>
            <a:chExt cx="2724675" cy="8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E0B3B8-DB6A-42A7-A855-D3EF1097FD4A}"/>
                </a:ext>
              </a:extLst>
            </p:cNvPr>
            <p:cNvSpPr txBox="1"/>
            <p:nvPr/>
          </p:nvSpPr>
          <p:spPr>
            <a:xfrm>
              <a:off x="1641677" y="2017158"/>
              <a:ext cx="2454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 Period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A2828-2CA5-4ABB-86A4-EC36A24BC9F5}"/>
                </a:ext>
              </a:extLst>
            </p:cNvPr>
            <p:cNvSpPr txBox="1"/>
            <p:nvPr/>
          </p:nvSpPr>
          <p:spPr>
            <a:xfrm>
              <a:off x="1818647" y="2432492"/>
              <a:ext cx="2547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 App development from different resources.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CDAF89F-2924-4946-8EC0-7379D366E6F8}"/>
              </a:ext>
            </a:extLst>
          </p:cNvPr>
          <p:cNvSpPr/>
          <p:nvPr/>
        </p:nvSpPr>
        <p:spPr>
          <a:xfrm>
            <a:off x="6735327" y="4678684"/>
            <a:ext cx="838200" cy="8382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775051-3FD2-4DE4-AC5E-12046C8F07C3}"/>
              </a:ext>
            </a:extLst>
          </p:cNvPr>
          <p:cNvGrpSpPr/>
          <p:nvPr/>
        </p:nvGrpSpPr>
        <p:grpSpPr>
          <a:xfrm>
            <a:off x="4422221" y="5632200"/>
            <a:ext cx="5935594" cy="336550"/>
            <a:chOff x="4422221" y="3127375"/>
            <a:chExt cx="5935594" cy="33655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041CC7-1F56-4C6D-A25A-C99C8EFF5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59BE55-F4B4-4499-96C2-6EA566E0C188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89C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30E7CB3C-05C8-4C5C-8963-25EEBA43DE31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057FD50-0E04-4F15-9A94-3EFFC274C394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A8385B-AF30-4C21-9A65-1FA0032AB909}"/>
              </a:ext>
            </a:extLst>
          </p:cNvPr>
          <p:cNvGrpSpPr/>
          <p:nvPr/>
        </p:nvGrpSpPr>
        <p:grpSpPr>
          <a:xfrm>
            <a:off x="5179613" y="1979354"/>
            <a:ext cx="1859280" cy="1859280"/>
            <a:chOff x="5022574" y="2992647"/>
            <a:chExt cx="2146852" cy="2146852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F611D4-4DB1-43B5-AE6D-359399872DBD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53919DC-A362-4AA3-95D5-BF28A345A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48" y="2455067"/>
            <a:ext cx="897006" cy="8970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A740EC5-9A28-47F4-B85F-7D4664FD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70" y="4830946"/>
            <a:ext cx="537674" cy="5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7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F28EE-A360-46B6-9D76-D2CA1E8777C8}"/>
              </a:ext>
            </a:extLst>
          </p:cNvPr>
          <p:cNvCxnSpPr>
            <a:cxnSpLocks/>
          </p:cNvCxnSpPr>
          <p:nvPr/>
        </p:nvCxnSpPr>
        <p:spPr>
          <a:xfrm>
            <a:off x="6109253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7136F-E886-4646-B8A2-BD6F5A7BCC5E}"/>
              </a:ext>
            </a:extLst>
          </p:cNvPr>
          <p:cNvSpPr txBox="1"/>
          <p:nvPr/>
        </p:nvSpPr>
        <p:spPr>
          <a:xfrm>
            <a:off x="4157721" y="2406926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66D1BD"/>
                </a:solidFill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A35789-5FA3-441B-A4B4-348C4B4D41A8}"/>
              </a:ext>
            </a:extLst>
          </p:cNvPr>
          <p:cNvGrpSpPr/>
          <p:nvPr/>
        </p:nvGrpSpPr>
        <p:grpSpPr>
          <a:xfrm>
            <a:off x="7723043" y="2585000"/>
            <a:ext cx="2709427" cy="1061665"/>
            <a:chOff x="1721189" y="2017158"/>
            <a:chExt cx="2709427" cy="10616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585C00-05E0-4883-9190-5990845EE348}"/>
                </a:ext>
              </a:extLst>
            </p:cNvPr>
            <p:cNvSpPr txBox="1"/>
            <p:nvPr/>
          </p:nvSpPr>
          <p:spPr>
            <a:xfrm>
              <a:off x="1721189" y="2017158"/>
              <a:ext cx="27094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UI/UX and Features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C719BB-AFC1-4224-A01B-EF060D82684E}"/>
                </a:ext>
              </a:extLst>
            </p:cNvPr>
            <p:cNvSpPr txBox="1"/>
            <p:nvPr/>
          </p:nvSpPr>
          <p:spPr>
            <a:xfrm>
              <a:off x="1808256" y="2432492"/>
              <a:ext cx="2547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Designing UI/UX</a:t>
              </a:r>
            </a:p>
            <a:p>
              <a:r>
                <a: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Creating Feedback Activity.</a:t>
              </a:r>
            </a:p>
            <a:p>
              <a:r>
                <a: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Payment Notifier.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30479-59C3-4007-9D72-45C1977815ED}"/>
              </a:ext>
            </a:extLst>
          </p:cNvPr>
          <p:cNvGrpSpPr/>
          <p:nvPr/>
        </p:nvGrpSpPr>
        <p:grpSpPr>
          <a:xfrm>
            <a:off x="4422221" y="3682469"/>
            <a:ext cx="5935594" cy="336550"/>
            <a:chOff x="4422221" y="3127375"/>
            <a:chExt cx="5935594" cy="3365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A0193E-C41C-46B0-9C39-BB9B95D91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BD03F9-C5A7-4EA7-A8F9-E5EA204140FE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00B39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976E9F3-FF31-4223-A98B-FE04C2010639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1A9D28-1400-44DE-90B0-B91A38328D3B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7D3E2F-487F-4E91-A855-5F21A52081E1}"/>
              </a:ext>
            </a:extLst>
          </p:cNvPr>
          <p:cNvGrpSpPr/>
          <p:nvPr/>
        </p:nvGrpSpPr>
        <p:grpSpPr>
          <a:xfrm>
            <a:off x="1858582" y="233740"/>
            <a:ext cx="6121926" cy="1604585"/>
            <a:chOff x="1858582" y="233740"/>
            <a:chExt cx="6121926" cy="16045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46595E-D72E-4DD1-947B-6689D008485A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B778996-AD30-4FBF-A783-1332ACBC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C3F866E-413D-401C-AD9F-F8C2AEA5119B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00B393"/>
              </a:solidFill>
              <a:ln>
                <a:solidFill>
                  <a:srgbClr val="00B3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A443766E-CCA8-406C-ACC0-5D2E9F077FE8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DB6A4C-91D6-407D-91BF-A87FED17C39F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181C0-CF60-423E-837F-F4EB8CEDDE04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66D1BD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ED43F8-F390-4A29-B830-9A13F70C2614}"/>
                </a:ext>
              </a:extLst>
            </p:cNvPr>
            <p:cNvGrpSpPr/>
            <p:nvPr/>
          </p:nvGrpSpPr>
          <p:grpSpPr>
            <a:xfrm>
              <a:off x="1858582" y="391558"/>
              <a:ext cx="2912493" cy="876999"/>
              <a:chOff x="1808256" y="2017158"/>
              <a:chExt cx="2912493" cy="87699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CDC61-A70B-43BA-A3BC-6F2EB8110427}"/>
                  </a:ext>
                </a:extLst>
              </p:cNvPr>
              <p:cNvSpPr txBox="1"/>
              <p:nvPr/>
            </p:nvSpPr>
            <p:spPr>
              <a:xfrm>
                <a:off x="2485057" y="2017158"/>
                <a:ext cx="2235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period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2FEE86-EE06-4EA8-867E-A9C80AEBA748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app development from different resources.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BE22B36-4CFA-4970-827E-7A63C9F76269}"/>
                </a:ext>
              </a:extLst>
            </p:cNvPr>
            <p:cNvGrpSpPr/>
            <p:nvPr/>
          </p:nvGrpSpPr>
          <p:grpSpPr>
            <a:xfrm>
              <a:off x="4654073" y="572966"/>
              <a:ext cx="838200" cy="838200"/>
              <a:chOff x="4654073" y="2198566"/>
              <a:chExt cx="838200" cy="8382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213348-5BAD-42BB-9340-354673EBF8F2}"/>
                  </a:ext>
                </a:extLst>
              </p:cNvPr>
              <p:cNvSpPr/>
              <p:nvPr/>
            </p:nvSpPr>
            <p:spPr>
              <a:xfrm>
                <a:off x="4654073" y="2198566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753232DF-D0C5-46A5-B9B1-1DE7F81FF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3499" y="2371923"/>
                <a:ext cx="499348" cy="499348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9F20B0-F80B-4775-9DF0-F2CADE16FE11}"/>
              </a:ext>
            </a:extLst>
          </p:cNvPr>
          <p:cNvGrpSpPr/>
          <p:nvPr/>
        </p:nvGrpSpPr>
        <p:grpSpPr>
          <a:xfrm>
            <a:off x="6735327" y="2728953"/>
            <a:ext cx="838200" cy="838200"/>
            <a:chOff x="6735327" y="4519653"/>
            <a:chExt cx="838200" cy="8382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D4A034-A8E6-484F-9042-245CDC567591}"/>
                </a:ext>
              </a:extLst>
            </p:cNvPr>
            <p:cNvSpPr/>
            <p:nvPr/>
          </p:nvSpPr>
          <p:spPr>
            <a:xfrm>
              <a:off x="6735327" y="4519653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71B464B-2384-4FA3-B87D-8ACB30A6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530" y="4675118"/>
              <a:ext cx="527270" cy="52727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8EE7DE-C8D6-4613-B368-9CC572D5EEAA}"/>
              </a:ext>
            </a:extLst>
          </p:cNvPr>
          <p:cNvGrpSpPr/>
          <p:nvPr/>
        </p:nvGrpSpPr>
        <p:grpSpPr>
          <a:xfrm>
            <a:off x="1858582" y="4618028"/>
            <a:ext cx="6109226" cy="1604585"/>
            <a:chOff x="1858582" y="4618028"/>
            <a:chExt cx="6109226" cy="16045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E78EC2-2387-4D3A-9CAD-2A27506E5AE4}"/>
                </a:ext>
              </a:extLst>
            </p:cNvPr>
            <p:cNvGrpSpPr/>
            <p:nvPr/>
          </p:nvGrpSpPr>
          <p:grpSpPr>
            <a:xfrm>
              <a:off x="1858582" y="4618028"/>
              <a:ext cx="6109226" cy="1604585"/>
              <a:chOff x="1858582" y="233740"/>
              <a:chExt cx="6109226" cy="160458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8BA2771-C9E3-44F3-BD77-D657DE156F8C}"/>
                  </a:ext>
                </a:extLst>
              </p:cNvPr>
              <p:cNvGrpSpPr/>
              <p:nvPr/>
            </p:nvGrpSpPr>
            <p:grpSpPr>
              <a:xfrm>
                <a:off x="1858583" y="1501775"/>
                <a:ext cx="5824917" cy="336550"/>
                <a:chOff x="1796260" y="3127375"/>
                <a:chExt cx="5914713" cy="33655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985DC68-6AF1-4498-911F-A92816E06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6260" y="3295567"/>
                  <a:ext cx="5914713" cy="0"/>
                </a:xfrm>
                <a:prstGeom prst="line">
                  <a:avLst/>
                </a:prstGeom>
                <a:ln w="31750" cap="rnd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D9C89A5-98C5-42D9-9023-A70CB8909CF4}"/>
                    </a:ext>
                  </a:extLst>
                </p:cNvPr>
                <p:cNvSpPr/>
                <p:nvPr/>
              </p:nvSpPr>
              <p:spPr>
                <a:xfrm>
                  <a:off x="5967483" y="3153880"/>
                  <a:ext cx="283540" cy="283540"/>
                </a:xfrm>
                <a:prstGeom prst="ellipse">
                  <a:avLst/>
                </a:prstGeom>
                <a:solidFill>
                  <a:srgbClr val="00B393"/>
                </a:solidFill>
                <a:ln>
                  <a:solidFill>
                    <a:srgbClr val="00B39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Circle: Hollow 52">
                  <a:extLst>
                    <a:ext uri="{FF2B5EF4-FFF2-40B4-BE49-F238E27FC236}">
                      <a16:creationId xmlns:a16="http://schemas.microsoft.com/office/drawing/2014/main" id="{8A117738-5A9B-49A2-91BF-766758E4D870}"/>
                    </a:ext>
                  </a:extLst>
                </p:cNvPr>
                <p:cNvSpPr/>
                <p:nvPr/>
              </p:nvSpPr>
              <p:spPr>
                <a:xfrm>
                  <a:off x="5940978" y="3127375"/>
                  <a:ext cx="336550" cy="336550"/>
                </a:xfrm>
                <a:prstGeom prst="donut">
                  <a:avLst>
                    <a:gd name="adj" fmla="val 706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028B8DE-057A-4F37-B4A0-CFB5171B2CFC}"/>
                    </a:ext>
                  </a:extLst>
                </p:cNvPr>
                <p:cNvSpPr/>
                <p:nvPr/>
              </p:nvSpPr>
              <p:spPr>
                <a:xfrm>
                  <a:off x="6033053" y="321945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00B5E1-8239-47C1-9DC8-A00A94693569}"/>
                  </a:ext>
                </a:extLst>
              </p:cNvPr>
              <p:cNvSpPr txBox="1"/>
              <p:nvPr/>
            </p:nvSpPr>
            <p:spPr>
              <a:xfrm>
                <a:off x="6338523" y="233740"/>
                <a:ext cx="16292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66D1BD"/>
                    </a:solidFill>
                    <a:latin typeface="Agency FB" panose="020B0503020202020204" pitchFamily="34" charset="0"/>
                  </a:rPr>
                  <a:t>05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12328ED-B6F2-47D0-A6E1-73EC8F62F659}"/>
                  </a:ext>
                </a:extLst>
              </p:cNvPr>
              <p:cNvGrpSpPr/>
              <p:nvPr/>
            </p:nvGrpSpPr>
            <p:grpSpPr>
              <a:xfrm>
                <a:off x="1858582" y="393779"/>
                <a:ext cx="2912494" cy="1428776"/>
                <a:chOff x="1808256" y="2019379"/>
                <a:chExt cx="2912494" cy="1428776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A61BB4C-96A2-4D00-9112-5BFC98F25CEE}"/>
                    </a:ext>
                  </a:extLst>
                </p:cNvPr>
                <p:cNvSpPr txBox="1"/>
                <p:nvPr/>
              </p:nvSpPr>
              <p:spPr>
                <a:xfrm>
                  <a:off x="2173046" y="2019379"/>
                  <a:ext cx="25477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FFFFFF"/>
                      </a:solidFill>
                      <a:latin typeface="Century Gothic" panose="020B0502020202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Firebase &amp; features 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245A0EC-B570-41FC-AE3C-F48194D3FB6E}"/>
                    </a:ext>
                  </a:extLst>
                </p:cNvPr>
                <p:cNvSpPr txBox="1"/>
                <p:nvPr/>
              </p:nvSpPr>
              <p:spPr>
                <a:xfrm>
                  <a:off x="1808256" y="2432492"/>
                  <a:ext cx="254770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dirty="0">
                      <a:solidFill>
                        <a:srgbClr val="FFFFFF"/>
                      </a:solidFill>
                      <a:latin typeface="Century Gothic" panose="020B0502020202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Implementing firebase for users details and login using email id and password.</a:t>
                  </a:r>
                </a:p>
                <a:p>
                  <a:pPr algn="r"/>
                  <a:endPara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algn="r"/>
                  <a:endPara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6D499F0-3920-4527-8086-8260E495F9C6}"/>
                  </a:ext>
                </a:extLst>
              </p:cNvPr>
              <p:cNvSpPr/>
              <p:nvPr/>
            </p:nvSpPr>
            <p:spPr>
              <a:xfrm>
                <a:off x="4654073" y="572966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A447148-EFB1-496C-B226-FA2CDC43F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762" y="5108884"/>
              <a:ext cx="480822" cy="480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5794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531F3A-D402-4BBB-A6CD-B52A9AD473CD}"/>
              </a:ext>
            </a:extLst>
          </p:cNvPr>
          <p:cNvCxnSpPr>
            <a:cxnSpLocks/>
          </p:cNvCxnSpPr>
          <p:nvPr/>
        </p:nvCxnSpPr>
        <p:spPr>
          <a:xfrm>
            <a:off x="6109253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A1547D-8504-4014-B810-C0B09162BEA5}"/>
              </a:ext>
            </a:extLst>
          </p:cNvPr>
          <p:cNvGrpSpPr/>
          <p:nvPr/>
        </p:nvGrpSpPr>
        <p:grpSpPr>
          <a:xfrm>
            <a:off x="4157721" y="154946"/>
            <a:ext cx="6200094" cy="1612093"/>
            <a:chOff x="4157721" y="154946"/>
            <a:chExt cx="6200094" cy="161209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FF2C9-5539-4123-99FA-E1A3B1DE2D78}"/>
                </a:ext>
              </a:extLst>
            </p:cNvPr>
            <p:cNvSpPr txBox="1"/>
            <p:nvPr/>
          </p:nvSpPr>
          <p:spPr>
            <a:xfrm>
              <a:off x="4157721" y="154946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FED966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D7DAAB-0C22-41B8-8E4F-36E4E61BCCC7}"/>
                </a:ext>
              </a:extLst>
            </p:cNvPr>
            <p:cNvGrpSpPr/>
            <p:nvPr/>
          </p:nvGrpSpPr>
          <p:grpSpPr>
            <a:xfrm>
              <a:off x="7524263" y="333020"/>
              <a:ext cx="2833552" cy="1246331"/>
              <a:chOff x="1522409" y="2017158"/>
              <a:chExt cx="2833552" cy="124633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89219-068A-4D2B-9424-9EF7F635348F}"/>
                  </a:ext>
                </a:extLst>
              </p:cNvPr>
              <p:cNvSpPr txBox="1"/>
              <p:nvPr/>
            </p:nvSpPr>
            <p:spPr>
              <a:xfrm>
                <a:off x="1522409" y="2017158"/>
                <a:ext cx="2044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Ledger book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A05D50-E4A5-4348-96D3-F63E49C1A6F8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Using firebase to store user (owner) transaction details like transactions made , pending transaction, expense, income.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E8CBC4-F82B-4359-B96A-A7BE9BB31518}"/>
                </a:ext>
              </a:extLst>
            </p:cNvPr>
            <p:cNvGrpSpPr/>
            <p:nvPr/>
          </p:nvGrpSpPr>
          <p:grpSpPr>
            <a:xfrm>
              <a:off x="4422221" y="1430489"/>
              <a:ext cx="5935594" cy="336550"/>
              <a:chOff x="4422221" y="3127375"/>
              <a:chExt cx="5935594" cy="33655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88FEAD3-24B8-4E72-8E2C-AD9A3A009F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2221" y="3295567"/>
                <a:ext cx="5935594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A9CD816-4383-4F85-B565-851492CBD5F1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E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Circle: Hollow 51">
                <a:extLst>
                  <a:ext uri="{FF2B5EF4-FFF2-40B4-BE49-F238E27FC236}">
                    <a16:creationId xmlns:a16="http://schemas.microsoft.com/office/drawing/2014/main" id="{D291D927-46C8-4461-B55F-DC619E7A6195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AEC046B-5D50-4C52-92F7-F13A0A6BC905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A5BAA2A-2285-4C54-A04E-2BE41B49256B}"/>
                </a:ext>
              </a:extLst>
            </p:cNvPr>
            <p:cNvSpPr/>
            <p:nvPr/>
          </p:nvSpPr>
          <p:spPr>
            <a:xfrm>
              <a:off x="6735327" y="476973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B4A28F3-9147-479A-848C-1941F31D26E4}"/>
              </a:ext>
            </a:extLst>
          </p:cNvPr>
          <p:cNvGrpSpPr/>
          <p:nvPr/>
        </p:nvGrpSpPr>
        <p:grpSpPr>
          <a:xfrm>
            <a:off x="1858582" y="2366048"/>
            <a:ext cx="6109226" cy="1604585"/>
            <a:chOff x="1858582" y="233740"/>
            <a:chExt cx="6109226" cy="16045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58E2495-02D5-45E6-A4C6-72D9EDF71FBE}"/>
                </a:ext>
              </a:extLst>
            </p:cNvPr>
            <p:cNvGrpSpPr/>
            <p:nvPr/>
          </p:nvGrpSpPr>
          <p:grpSpPr>
            <a:xfrm>
              <a:off x="1858583" y="1501775"/>
              <a:ext cx="5824917" cy="336550"/>
              <a:chOff x="1796260" y="3127375"/>
              <a:chExt cx="5914713" cy="33655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A13F39C-6006-4EDF-A57F-A0A14199E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0" y="3295567"/>
                <a:ext cx="5914713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6D75674-A7AE-4314-90F2-2268DB69830F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Circle: Hollow 80">
                <a:extLst>
                  <a:ext uri="{FF2B5EF4-FFF2-40B4-BE49-F238E27FC236}">
                    <a16:creationId xmlns:a16="http://schemas.microsoft.com/office/drawing/2014/main" id="{6DBBBAE9-A8F0-4BE2-BEC5-0BEC635A10D7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074E016-7C0E-4412-8064-47B8A13CF7EE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5BF173-B239-4829-9EBD-CDB9A7643432}"/>
                </a:ext>
              </a:extLst>
            </p:cNvPr>
            <p:cNvSpPr txBox="1"/>
            <p:nvPr/>
          </p:nvSpPr>
          <p:spPr>
            <a:xfrm>
              <a:off x="63385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FED966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FACD83A-1158-4651-8621-A7A9959D10B7}"/>
                </a:ext>
              </a:extLst>
            </p:cNvPr>
            <p:cNvGrpSpPr/>
            <p:nvPr/>
          </p:nvGrpSpPr>
          <p:grpSpPr>
            <a:xfrm>
              <a:off x="1858582" y="391558"/>
              <a:ext cx="2918766" cy="1430997"/>
              <a:chOff x="1808256" y="2017158"/>
              <a:chExt cx="2918766" cy="143099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817F44-1B12-486B-9C57-C96BEBBF2F22}"/>
                  </a:ext>
                </a:extLst>
              </p:cNvPr>
              <p:cNvSpPr txBox="1"/>
              <p:nvPr/>
            </p:nvSpPr>
            <p:spPr>
              <a:xfrm>
                <a:off x="2537020" y="2017158"/>
                <a:ext cx="21900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Other Features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BC4A14-E01D-4474-A6A4-8F986813B1B7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Sidebar options.</a:t>
                </a:r>
              </a:p>
              <a:p>
                <a:pPr algn="r"/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Editing customer complaints  feature.</a:t>
                </a:r>
              </a:p>
              <a:p>
                <a:pPr algn="r"/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Pdf generation.</a:t>
                </a:r>
              </a:p>
              <a:p>
                <a:pPr algn="r"/>
                <a:endPara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74E5B17-B23D-4BAD-A0CA-43BB432FF942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12D846-8ADC-4E2F-9182-67104DAAD9BE}"/>
              </a:ext>
            </a:extLst>
          </p:cNvPr>
          <p:cNvGrpSpPr/>
          <p:nvPr/>
        </p:nvGrpSpPr>
        <p:grpSpPr>
          <a:xfrm>
            <a:off x="4157721" y="4609116"/>
            <a:ext cx="6200094" cy="1612093"/>
            <a:chOff x="4157721" y="154946"/>
            <a:chExt cx="6200094" cy="161209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6C2E1CB-018F-488B-B906-0ED0B9D4656C}"/>
                </a:ext>
              </a:extLst>
            </p:cNvPr>
            <p:cNvSpPr txBox="1"/>
            <p:nvPr/>
          </p:nvSpPr>
          <p:spPr>
            <a:xfrm>
              <a:off x="4157721" y="154946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FED966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1F59640-5821-472D-BF07-49126209A33B}"/>
                </a:ext>
              </a:extLst>
            </p:cNvPr>
            <p:cNvGrpSpPr/>
            <p:nvPr/>
          </p:nvGrpSpPr>
          <p:grpSpPr>
            <a:xfrm>
              <a:off x="7573527" y="189242"/>
              <a:ext cx="2738125" cy="1184388"/>
              <a:chOff x="1571673" y="1873380"/>
              <a:chExt cx="2738125" cy="1184388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75DDEC0-1453-4EFE-B2FF-EEC481017A3C}"/>
                  </a:ext>
                </a:extLst>
              </p:cNvPr>
              <p:cNvSpPr txBox="1"/>
              <p:nvPr/>
            </p:nvSpPr>
            <p:spPr>
              <a:xfrm>
                <a:off x="1571673" y="1873380"/>
                <a:ext cx="2254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Tailoring feature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7221EE-79F3-476E-BBC4-FFC552C018E1}"/>
                  </a:ext>
                </a:extLst>
              </p:cNvPr>
              <p:cNvSpPr txBox="1"/>
              <p:nvPr/>
            </p:nvSpPr>
            <p:spPr>
              <a:xfrm>
                <a:off x="1762093" y="2226771"/>
                <a:ext cx="25477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Login with OTP.</a:t>
                </a:r>
              </a:p>
              <a:p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Though we created multiple features but we didn’t applied them all in final integration.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892922B-FA68-4454-B656-1F3CE730EFCE}"/>
                </a:ext>
              </a:extLst>
            </p:cNvPr>
            <p:cNvGrpSpPr/>
            <p:nvPr/>
          </p:nvGrpSpPr>
          <p:grpSpPr>
            <a:xfrm>
              <a:off x="4422221" y="1430489"/>
              <a:ext cx="5935594" cy="336550"/>
              <a:chOff x="4422221" y="3127375"/>
              <a:chExt cx="5935594" cy="33655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B503A46-B569-4A26-B245-A98385949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2221" y="3295567"/>
                <a:ext cx="5935594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CD31BF3-8AF8-4313-8E8F-DE5CA92F1EEC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E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ircle: Hollow 90">
                <a:extLst>
                  <a:ext uri="{FF2B5EF4-FFF2-40B4-BE49-F238E27FC236}">
                    <a16:creationId xmlns:a16="http://schemas.microsoft.com/office/drawing/2014/main" id="{5485081D-8D75-45DA-B561-B2DA1E7BAD61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2F1BE9C-6F5C-4BF1-B023-E0A7EC36950F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47B787A-A598-4757-8D7E-3DE45A0EC691}"/>
                </a:ext>
              </a:extLst>
            </p:cNvPr>
            <p:cNvSpPr/>
            <p:nvPr/>
          </p:nvSpPr>
          <p:spPr>
            <a:xfrm>
              <a:off x="6735327" y="476973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1FAD52EB-FB0C-44BA-91CA-87235010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09" y="631159"/>
            <a:ext cx="550512" cy="55051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17A78E2-C99C-4F67-A108-C2F8CA4DB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94" y="2897500"/>
            <a:ext cx="453748" cy="45374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D563C06-3F12-4B7D-9536-102382B84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67" y="5147445"/>
            <a:ext cx="405596" cy="4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44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211855-B3FC-4B11-9575-CDF06CE879E0}"/>
              </a:ext>
            </a:extLst>
          </p:cNvPr>
          <p:cNvCxnSpPr>
            <a:cxnSpLocks/>
          </p:cNvCxnSpPr>
          <p:nvPr/>
        </p:nvCxnSpPr>
        <p:spPr>
          <a:xfrm>
            <a:off x="6109253" y="-14514"/>
            <a:ext cx="0" cy="30612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F8AD494-F89A-4964-B0C4-4F86EAC33A69}"/>
              </a:ext>
            </a:extLst>
          </p:cNvPr>
          <p:cNvGrpSpPr/>
          <p:nvPr/>
        </p:nvGrpSpPr>
        <p:grpSpPr>
          <a:xfrm>
            <a:off x="1858582" y="233740"/>
            <a:ext cx="6121926" cy="1604585"/>
            <a:chOff x="1858582" y="233740"/>
            <a:chExt cx="6121926" cy="16045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EC6494-FC4A-41F9-98BE-83225C839A91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DFE42D7-05E5-4245-9856-468474CBBB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8E603C-465B-4A57-9680-880FF87C1ED2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343E48"/>
              </a:solidFill>
              <a:ln>
                <a:solidFill>
                  <a:srgbClr val="343E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E54A442E-DCE3-46C3-8254-E03CEB14D4CD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44F1E16-5301-47B9-BA1A-8CF92EEBBCA4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61B0D-4329-41C8-BEBB-CB6403478232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868B91"/>
                  </a:solidFill>
                  <a:latin typeface="Agency FB" panose="020B0503020202020204" pitchFamily="34" charset="0"/>
                </a:rPr>
                <a:t>9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ADC975-815A-48F5-90F2-FC974FC6432C}"/>
                </a:ext>
              </a:extLst>
            </p:cNvPr>
            <p:cNvGrpSpPr/>
            <p:nvPr/>
          </p:nvGrpSpPr>
          <p:grpSpPr>
            <a:xfrm>
              <a:off x="1858582" y="391558"/>
              <a:ext cx="2985062" cy="1061665"/>
              <a:chOff x="1808256" y="2017158"/>
              <a:chExt cx="2985062" cy="10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291A0-5184-4BE1-950E-9B0A766E3255}"/>
                  </a:ext>
                </a:extLst>
              </p:cNvPr>
              <p:cNvSpPr txBox="1"/>
              <p:nvPr/>
            </p:nvSpPr>
            <p:spPr>
              <a:xfrm>
                <a:off x="2748675" y="2017158"/>
                <a:ext cx="2044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ALL DONE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B0F54D-214C-4E88-8E81-288B1CDF2E63}"/>
                  </a:ext>
                </a:extLst>
              </p:cNvPr>
              <p:cNvSpPr txBox="1"/>
              <p:nvPr/>
            </p:nvSpPr>
            <p:spPr>
              <a:xfrm>
                <a:off x="1808256" y="2432492"/>
                <a:ext cx="25477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 had combined all the work done by members for making this app work.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5EC11E-9FBD-4613-88B7-2398CEC823A1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7A5C2-0600-4723-AE76-04E3A7033C36}"/>
              </a:ext>
            </a:extLst>
          </p:cNvPr>
          <p:cNvGrpSpPr/>
          <p:nvPr/>
        </p:nvGrpSpPr>
        <p:grpSpPr>
          <a:xfrm>
            <a:off x="5166360" y="2425712"/>
            <a:ext cx="1859280" cy="1859280"/>
            <a:chOff x="5022574" y="2992647"/>
            <a:chExt cx="2146852" cy="2146852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3971D724-835D-4B1E-B0DB-4ABC5341A292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0F2759-631B-4310-9ADB-2F68F87F7008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FC72902-0966-48FC-BFA8-F3B8D0E7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222" y="3552296"/>
              <a:ext cx="1027556" cy="1027554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9FC2C90-225D-442F-B806-8F87A26F8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0" y="822997"/>
            <a:ext cx="391146" cy="3911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C9190C-B033-46D6-8D64-7FA5DD85093B}"/>
              </a:ext>
            </a:extLst>
          </p:cNvPr>
          <p:cNvSpPr txBox="1"/>
          <p:nvPr/>
        </p:nvSpPr>
        <p:spPr>
          <a:xfrm>
            <a:off x="4949347" y="4301417"/>
            <a:ext cx="254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868B91"/>
                </a:solidFill>
                <a:latin typeface="Agency FB" panose="020B0503020202020204" pitchFamily="34" charset="0"/>
              </a:rPr>
              <a:t>Milestone achieved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616E7-0CCF-4CF9-9445-5B1CA9CBBE99}"/>
              </a:ext>
            </a:extLst>
          </p:cNvPr>
          <p:cNvSpPr txBox="1"/>
          <p:nvPr/>
        </p:nvSpPr>
        <p:spPr>
          <a:xfrm>
            <a:off x="4843644" y="4824637"/>
            <a:ext cx="295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for app:</a:t>
            </a:r>
          </a:p>
          <a:p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https://github.com/nick09k/Xpense</a:t>
            </a:r>
            <a:endParaRPr lang="en-US" b="1" dirty="0">
              <a:solidFill>
                <a:srgbClr val="FFFFFF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671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E2577-6330-491E-AEC6-3358E256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5" y="1631372"/>
            <a:ext cx="2292462" cy="4842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DB9F9-820D-41AC-9EC5-AA545E92E5D7}"/>
              </a:ext>
            </a:extLst>
          </p:cNvPr>
          <p:cNvSpPr txBox="1"/>
          <p:nvPr/>
        </p:nvSpPr>
        <p:spPr>
          <a:xfrm>
            <a:off x="2473036" y="779318"/>
            <a:ext cx="320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Screenshots for different stages: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88A71-639F-4C23-B67D-6259E693C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2132"/>
            <a:ext cx="2472008" cy="52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0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401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Century Gothic</vt:lpstr>
      <vt:lpstr>DAGGERSQUARE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NIKHIL KUMAR</cp:lastModifiedBy>
  <cp:revision>40</cp:revision>
  <dcterms:created xsi:type="dcterms:W3CDTF">2017-08-30T08:36:23Z</dcterms:created>
  <dcterms:modified xsi:type="dcterms:W3CDTF">2021-04-13T05:21:36Z</dcterms:modified>
</cp:coreProperties>
</file>