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95" r:id="rId2"/>
    <p:sldId id="316" r:id="rId3"/>
    <p:sldId id="261" r:id="rId4"/>
    <p:sldId id="317" r:id="rId5"/>
    <p:sldId id="318" r:id="rId6"/>
    <p:sldId id="321" r:id="rId7"/>
    <p:sldId id="322" r:id="rId8"/>
    <p:sldId id="324" r:id="rId9"/>
    <p:sldId id="326" r:id="rId10"/>
    <p:sldId id="327" r:id="rId11"/>
    <p:sldId id="328" r:id="rId12"/>
    <p:sldId id="329" r:id="rId13"/>
    <p:sldId id="330" r:id="rId14"/>
    <p:sldId id="323" r:id="rId15"/>
    <p:sldId id="320" r:id="rId16"/>
    <p:sldId id="331" r:id="rId17"/>
  </p:sldIdLst>
  <p:sldSz cx="9144000" cy="5143500" type="screen16x9"/>
  <p:notesSz cx="6858000" cy="9144000"/>
  <p:embeddedFontLst>
    <p:embeddedFont>
      <p:font typeface="Quantico" panose="02000000000000000000" pitchFamily="2" charset="77"/>
      <p:regular r:id="rId19"/>
      <p:bold r:id="rId20"/>
      <p:italic r:id="rId21"/>
      <p:boldItalic r:id="rId22"/>
    </p:embeddedFont>
    <p:embeddedFont>
      <p:font typeface="Source Code Pro for Powerline" panose="020B0509030403020204" pitchFamily="49" charset="0"/>
      <p:regular r:id="rId23"/>
      <p:bold r:id="rId24"/>
      <p:italic r:id="rId25"/>
      <p:boldItalic r:id="rId26"/>
    </p:embeddedFont>
    <p:embeddedFont>
      <p:font typeface="Titillium Web" pitchFamily="2" charset="77"/>
      <p:regular r:id="rId27"/>
      <p:bold r:id="rId28"/>
      <p:italic r:id="rId29"/>
      <p:boldItalic r:id="rId30"/>
    </p:embeddedFont>
    <p:embeddedFont>
      <p:font typeface="Titillium Web Light" panose="020F03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/>
    <p:restoredTop sz="94725"/>
  </p:normalViewPr>
  <p:slideViewPr>
    <p:cSldViewPr snapToGrid="0" snapToObjects="1">
      <p:cViewPr varScale="1">
        <p:scale>
          <a:sx n="244" d="100"/>
          <a:sy n="244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5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41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58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8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69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94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06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3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2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4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5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73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0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3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 b="0" i="0">
                <a:solidFill>
                  <a:schemeClr val="lt2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  <a:cs typeface="Source Code Pro for Powerline" panose="020B0509030403020204" pitchFamily="49" charset="0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F07DE4-48A1-B542-AF9F-51A2B79C4E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094517"/>
            <a:ext cx="1080452" cy="104898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ource Code Pro for Powerline" panose="020B0509030403020204" pitchFamily="49" charset="0"/>
          <a:ea typeface="Source Code Pro for Powerline" panose="020B0509030403020204" pitchFamily="49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ource Code Pro for Powerline" panose="020B0509030403020204" pitchFamily="49" charset="0"/>
          <a:ea typeface="Source Code Pro for Powerline" panose="020B0509030403020204" pitchFamily="49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21/12/a-deep-dive-into-nso-zero-click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90435-C6F6-2444-AD06-E01A96359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</p:spPr>
        <p:txBody>
          <a:bodyPr wrap="square" anchor="ctr">
            <a:normAutofit/>
          </a:bodyPr>
          <a:lstStyle/>
          <a:p>
            <a:pPr algn="ctr"/>
            <a:r>
              <a:rPr lang="it-IT" sz="4200" dirty="0">
                <a:latin typeface="Titillium Web" pitchFamily="2" charset="77"/>
                <a:cs typeface="Calibri" panose="020F0502020204030204" pitchFamily="34" charset="0"/>
              </a:rPr>
              <a:t>Software Reverse </a:t>
            </a:r>
            <a:r>
              <a:rPr lang="it-IT" sz="4200" dirty="0" err="1">
                <a:latin typeface="Titillium Web" pitchFamily="2" charset="77"/>
                <a:cs typeface="Calibri" panose="020F0502020204030204" pitchFamily="34" charset="0"/>
              </a:rPr>
              <a:t>Engineering</a:t>
            </a:r>
            <a:endParaRPr lang="it-IT" sz="4200" dirty="0">
              <a:latin typeface="Titillium Web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pro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Permette di vedere chiaramente quali dati vengono utilizzati dal codice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un processo veloce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3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Contro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Potrebbero esserci dei meccanismi di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antidebug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, in questo caso l’unico modo per bypassarli è capirne prima il funzionamento attraverso l’analisi statica.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Potrebbe non essere possibile eseguire il codice, ad esempio perché manca una libreria, o perché non avete il processore adatto e non esiste un emulatore per quella architettura.</a:t>
            </a:r>
          </a:p>
          <a:p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09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preliminare:</a:t>
            </a:r>
            <a:br>
              <a:rPr lang="it-IT" sz="2000" dirty="0">
                <a:latin typeface="Titillium Web" pitchFamily="2" charset="77"/>
                <a:cs typeface="Calibri" panose="020F0502020204030204" pitchFamily="34" charset="0"/>
              </a:rPr>
            </a:b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ltrace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strace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86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approfondita:</a:t>
            </a:r>
            <a:br>
              <a:rPr lang="it-IT" sz="2000" dirty="0">
                <a:latin typeface="Titillium Web" pitchFamily="2" charset="77"/>
                <a:cs typeface="Calibri" panose="020F0502020204030204" pitchFamily="34" charset="0"/>
              </a:rPr>
            </a:b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gdb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rr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frida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hooks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con LD_PRELOAD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86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 vs </a:t>
            </a: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pPr marL="76200" indent="0" algn="ctr">
              <a:buNone/>
            </a:pP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pPr marL="76200" indent="0" algn="ctr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capire perché il codice che avete scritto per l’esame di programmazione non funziona, preferite leggervi ogni riga del codice o mettere delle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printf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a caso in giro per il programma?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35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</a:rPr>
              <a:t>Tips and tricks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Giocate col programma per farvi una idea di cosa fa velocemente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Durante l’analisi statica, fate delle ipotesi e provate a confermarle o negarle attraverso l’analisi dinamica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Se state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reversando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un programma grande, non perdetevi subito nei dettagli, prima di analizzare attentamente qualcosa assicuratevi che sia importante, o vi ritroverete a perdere 30 minuti analizzando una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strcmp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ottimizzata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8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</a:rPr>
              <a:t>Tips and tricks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Mettete il focus sul come vengono utilizzati i dati dal codice, la maggior parte delle volte potrete permettervi di ignorare il contorno e capire ugualmente cosa sta succedendo.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95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  <a:cs typeface="Calibri" panose="020F0502020204030204" pitchFamily="34" charset="0"/>
              </a:rPr>
              <a:t>Cosa?</a:t>
            </a:r>
            <a:endParaRPr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429134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endParaRPr lang="it-IT" dirty="0"/>
          </a:p>
          <a:p>
            <a:pPr marL="76200" indent="0" algn="ctr">
              <a:buNone/>
            </a:pPr>
            <a:r>
              <a:rPr lang="it-IT" dirty="0"/>
              <a:t>Il </a:t>
            </a:r>
            <a:r>
              <a:rPr lang="it-IT" i="1" dirty="0"/>
              <a:t>software</a:t>
            </a:r>
            <a:r>
              <a:rPr lang="it-IT" dirty="0"/>
              <a:t> </a:t>
            </a:r>
            <a:r>
              <a:rPr lang="it-IT" i="1" dirty="0"/>
              <a:t>reverse </a:t>
            </a:r>
            <a:r>
              <a:rPr lang="it-IT" i="1" dirty="0" err="1"/>
              <a:t>engineering</a:t>
            </a:r>
            <a:r>
              <a:rPr lang="it-IT" i="1" dirty="0"/>
              <a:t> </a:t>
            </a:r>
            <a:r>
              <a:rPr lang="it-IT" dirty="0"/>
              <a:t>è il processo di analizzare un programma di cui non abbiamo il codice sorgente per capirne il funzionamento.</a:t>
            </a:r>
            <a:r>
              <a:rPr lang="en-US" dirty="0"/>
              <a:t>​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it-IT" sz="2000" dirty="0">
              <a:latin typeface="Helvetica" pitchFamily="2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98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tillium Web" pitchFamily="2" charset="77"/>
              </a:rPr>
              <a:t>Perchè</a:t>
            </a:r>
            <a:r>
              <a:rPr lang="en" dirty="0">
                <a:latin typeface="Titillium Web" pitchFamily="2" charset="77"/>
              </a:rPr>
              <a:t>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La maggior parte del software che utilizziamo è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closed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source, perciò l’unico modo per sapere cosa sta facendo under the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hood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è analizzarlo.</a:t>
            </a:r>
          </a:p>
          <a:p>
            <a:pPr marL="76200" indent="0">
              <a:buNone/>
            </a:pP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Ci sono diverse motivazioni che potrebbero portarvi a voler capire ciò, provo ad elencarvene qualcuna.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Applicazioni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Malware</a:t>
            </a:r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 Analysis</a:t>
            </a: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Exploit Analysis - </a:t>
            </a:r>
            <a:r>
              <a:rPr lang="it-IT" sz="1800" dirty="0">
                <a:latin typeface="Titillium Web" pitchFamily="2" charset="77"/>
                <a:cs typeface="Calibri" panose="020F0502020204030204" pitchFamily="34" charset="0"/>
                <a:hlinkClick r:id="rId3"/>
              </a:rPr>
              <a:t>Deep dive into an NSO zero click iMessage Exploit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Software </a:t>
            </a:r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Preservation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Compatibility</a:t>
            </a: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Security </a:t>
            </a:r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assessment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Vulnerability</a:t>
            </a:r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Research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strike="sngStrike" dirty="0">
                <a:latin typeface="Titillium Web" pitchFamily="2" charset="77"/>
                <a:cs typeface="Calibri" panose="020F0502020204030204" pitchFamily="34" charset="0"/>
              </a:rPr>
              <a:t>Game </a:t>
            </a:r>
            <a:r>
              <a:rPr lang="it-IT" sz="1800" strike="sngStrike" dirty="0" err="1">
                <a:latin typeface="Titillium Web" pitchFamily="2" charset="77"/>
                <a:cs typeface="Calibri" panose="020F0502020204030204" pitchFamily="34" charset="0"/>
              </a:rPr>
              <a:t>Cheating</a:t>
            </a:r>
            <a:endParaRPr lang="it-IT" sz="1800" strike="sngStrike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80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</a:rPr>
              <a:t>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Esistono due approcci diversi per analizzare un programma, ognuno dei quali ha i suoi pro e i suoi contro.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Analisi </a:t>
            </a:r>
            <a:r>
              <a:rPr lang="it-IT" sz="2000" b="1" dirty="0">
                <a:latin typeface="Titillium Web" pitchFamily="2" charset="77"/>
                <a:cs typeface="Calibri" panose="020F0502020204030204" pitchFamily="34" charset="0"/>
              </a:rPr>
              <a:t>Statica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: Il programma non viene eseguito, si analizza solamente il contenuto.</a:t>
            </a:r>
            <a:endParaRPr lang="it-IT" sz="2000" b="1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Analisi </a:t>
            </a:r>
            <a:r>
              <a:rPr lang="it-IT" sz="2000" b="1" dirty="0">
                <a:latin typeface="Titillium Web" pitchFamily="2" charset="77"/>
                <a:cs typeface="Calibri" panose="020F0502020204030204" pitchFamily="34" charset="0"/>
              </a:rPr>
              <a:t>Dinamica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: Il programma viene eseguito in un ambiente controllato, che permette di ispezionare tutto ciò che accade a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runtime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24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Pro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Non c’è il rischio di danneggiare la macchina, se il programma sotto analisi è malevolo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Non serve avere l’hardware o l’emulatore per lanciare il programma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l’unico modo per analizzare tutte le possibili </a:t>
            </a:r>
            <a:r>
              <a:rPr lang="it-IT" sz="2000" i="1" dirty="0" err="1">
                <a:latin typeface="Titillium Web" pitchFamily="2" charset="77"/>
                <a:cs typeface="Calibri" panose="020F0502020204030204" pitchFamily="34" charset="0"/>
              </a:rPr>
              <a:t>execution</a:t>
            </a:r>
            <a:r>
              <a:rPr lang="it-IT" sz="2000" i="1" dirty="0">
                <a:latin typeface="Titillium Web" pitchFamily="2" charset="77"/>
                <a:cs typeface="Calibri" panose="020F0502020204030204" pitchFamily="34" charset="0"/>
              </a:rPr>
              <a:t> </a:t>
            </a:r>
            <a:r>
              <a:rPr lang="it-IT" sz="2000" i="1" dirty="0" err="1">
                <a:latin typeface="Titillium Web" pitchFamily="2" charset="77"/>
                <a:cs typeface="Calibri" panose="020F0502020204030204" pitchFamily="34" charset="0"/>
              </a:rPr>
              <a:t>paths</a:t>
            </a:r>
            <a:endParaRPr lang="it-IT" sz="2000" i="1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Bypassa di default qualsiasi controllo di anti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debug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63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Contro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molto difficile tenere traccia di quali dati il codice stia utilizzando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Se il codice è offuscato pesantemente, diventa difficile analizzarlo in modo statico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un processo lento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57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preliminare:</a:t>
            </a:r>
            <a:br>
              <a:rPr lang="it-IT" sz="2000" dirty="0">
                <a:latin typeface="Titillium Web" pitchFamily="2" charset="77"/>
                <a:cs typeface="Calibri" panose="020F0502020204030204" pitchFamily="34" charset="0"/>
              </a:rPr>
            </a:b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strings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ldd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nm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readelf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2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approfondita: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Ghidra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Binary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Ninja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IDA (Free)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Radare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/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Rizin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Hopper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470710"/>
      </p:ext>
    </p:extLst>
  </p:cSld>
  <p:clrMapOvr>
    <a:masterClrMapping/>
  </p:clrMapOvr>
</p:sld>
</file>

<file path=ppt/theme/theme1.xml><?xml version="1.0" encoding="utf-8"?>
<a:theme xmlns:a="http://schemas.openxmlformats.org/drawingml/2006/main" name="fibonhack template">
  <a:themeElements>
    <a:clrScheme name="fibonhack">
      <a:dk1>
        <a:srgbClr val="2A3449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536</Words>
  <Application>Microsoft Macintosh PowerPoint</Application>
  <PresentationFormat>Presentazione su schermo (16:9)</PresentationFormat>
  <Paragraphs>83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Source Code Pro for Powerline</vt:lpstr>
      <vt:lpstr>Titillium Web</vt:lpstr>
      <vt:lpstr>Quantico</vt:lpstr>
      <vt:lpstr>Arial</vt:lpstr>
      <vt:lpstr>Titillium Web Light</vt:lpstr>
      <vt:lpstr>Helvetica</vt:lpstr>
      <vt:lpstr>fibonhack template</vt:lpstr>
      <vt:lpstr>Software Reverse Engineering</vt:lpstr>
      <vt:lpstr>Cosa?</vt:lpstr>
      <vt:lpstr>Perchè?</vt:lpstr>
      <vt:lpstr>Applicazioni</vt:lpstr>
      <vt:lpstr>Come?</vt:lpstr>
      <vt:lpstr>Analisi Statica: I Pro</vt:lpstr>
      <vt:lpstr>Analisi Statica: I Contro</vt:lpstr>
      <vt:lpstr>Analisi Statica: Come?</vt:lpstr>
      <vt:lpstr>Analisi Statica: Come?</vt:lpstr>
      <vt:lpstr>Analisi Dinamica: I pro</vt:lpstr>
      <vt:lpstr>Analisi Dinamica: I Contro</vt:lpstr>
      <vt:lpstr>Analisi Dinamica: Come?</vt:lpstr>
      <vt:lpstr>Analisi Dinamica: Come?</vt:lpstr>
      <vt:lpstr>Analisi Statica vs Analisi Dinamica</vt:lpstr>
      <vt:lpstr>Tips and tricks</vt:lpstr>
      <vt:lpstr>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Nicola Vella</cp:lastModifiedBy>
  <cp:revision>7</cp:revision>
  <dcterms:modified xsi:type="dcterms:W3CDTF">2022-02-21T15:07:52Z</dcterms:modified>
</cp:coreProperties>
</file>