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95" r:id="rId2"/>
    <p:sldId id="316" r:id="rId3"/>
    <p:sldId id="261" r:id="rId4"/>
    <p:sldId id="317" r:id="rId5"/>
    <p:sldId id="318" r:id="rId6"/>
    <p:sldId id="321" r:id="rId7"/>
    <p:sldId id="322" r:id="rId8"/>
    <p:sldId id="324" r:id="rId9"/>
    <p:sldId id="326" r:id="rId10"/>
    <p:sldId id="327" r:id="rId11"/>
    <p:sldId id="328" r:id="rId12"/>
    <p:sldId id="329" r:id="rId13"/>
    <p:sldId id="330" r:id="rId14"/>
    <p:sldId id="323" r:id="rId15"/>
    <p:sldId id="320" r:id="rId16"/>
    <p:sldId id="331" r:id="rId17"/>
  </p:sldIdLst>
  <p:sldSz cx="9144000" cy="5143500" type="screen16x9"/>
  <p:notesSz cx="6858000" cy="9144000"/>
  <p:embeddedFontLst>
    <p:embeddedFont>
      <p:font typeface="Quantico" panose="02000000000000000000" pitchFamily="2" charset="77"/>
      <p:regular r:id="rId19"/>
      <p:bold r:id="rId20"/>
      <p:italic r:id="rId21"/>
      <p:boldItalic r:id="rId22"/>
    </p:embeddedFont>
    <p:embeddedFont>
      <p:font typeface="Source Code Pro for Powerline" panose="020B0509030403020204" pitchFamily="49" charset="0"/>
      <p:regular r:id="rId23"/>
      <p:bold r:id="rId24"/>
      <p:italic r:id="rId25"/>
      <p:boldItalic r:id="rId26"/>
    </p:embeddedFont>
    <p:embeddedFont>
      <p:font typeface="Titillium Web" pitchFamily="2" charset="77"/>
      <p:regular r:id="rId27"/>
      <p:bold r:id="rId28"/>
      <p:italic r:id="rId29"/>
      <p:boldItalic r:id="rId30"/>
    </p:embeddedFont>
    <p:embeddedFont>
      <p:font typeface="Titillium Web Light" panose="020F03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/>
    <p:restoredTop sz="94725"/>
  </p:normalViewPr>
  <p:slideViewPr>
    <p:cSldViewPr snapToGrid="0" snapToObjects="1">
      <p:cViewPr varScale="1">
        <p:scale>
          <a:sx n="244" d="100"/>
          <a:sy n="244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Ciao ragazzi, oggi parleremo di reverse </a:t>
            </a:r>
            <a:r>
              <a:rPr lang="it-IT" dirty="0" err="1"/>
              <a:t>engineering</a:t>
            </a:r>
            <a:r>
              <a:rPr lang="it-IT" dirty="0"/>
              <a:t> più precisamente software reverse </a:t>
            </a:r>
            <a:r>
              <a:rPr lang="it-IT" dirty="0" err="1"/>
              <a:t>engineering</a:t>
            </a:r>
            <a:r>
              <a:rPr lang="it-IT" dirty="0"/>
              <a:t>.</a:t>
            </a:r>
          </a:p>
          <a:p>
            <a:r>
              <a:rPr lang="it-IT" dirty="0"/>
              <a:t>Prima di partire però mi presento brevemente. </a:t>
            </a:r>
          </a:p>
          <a:p>
            <a:r>
              <a:rPr lang="it-IT" dirty="0"/>
              <a:t>mi chiamo Nicola Vella</a:t>
            </a:r>
          </a:p>
          <a:p>
            <a:r>
              <a:rPr lang="it-IT" dirty="0"/>
              <a:t>Non sono un professore, ma frequento ancora la triennale di Ingegneria Informatica all'università di </a:t>
            </a:r>
            <a:r>
              <a:rPr lang="it-IT" dirty="0" err="1"/>
              <a:t>pisa</a:t>
            </a:r>
            <a:endParaRPr lang="it-IT" dirty="0"/>
          </a:p>
          <a:p>
            <a:r>
              <a:rPr lang="it-IT" dirty="0"/>
              <a:t>Nel frattempo lavoro come </a:t>
            </a:r>
            <a:r>
              <a:rPr lang="it-IT" dirty="0" err="1"/>
              <a:t>penetration</a:t>
            </a:r>
            <a:r>
              <a:rPr lang="it-IT" dirty="0"/>
              <a:t> tester per un'azienda di nome CYS4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984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3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41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558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789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069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06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Cosa vedremo oggi?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potete leggere da questa slide oggi parleremo di software reverse </a:t>
            </a:r>
            <a:r>
              <a:rPr lang="it-IT" dirty="0" err="1"/>
              <a:t>engineering</a:t>
            </a:r>
            <a:r>
              <a:rPr lang="it-IT" dirty="0"/>
              <a:t>, ovvero come capire cosa fa un programma senza essere a disposizione del codice sorgente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5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 maggior parte del software che utilizziamo è 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souce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 quale motivo dovremmo voler analizzare dei programmi di cui non abbiamo il codice sorgente?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Non voglio analizzare il codice che scrivo io stesso, direte voi, figurati se voglio analizzare del codice scritto da altri di cui per giunta ho a disposizione solamente il binario compilato!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realtà ci sono diverse motivazioni che potrebbero portarvi a fare ciò, spero di potervi fare interessare all'argomento elencandovene qualcuna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Sicuramente viene difficile inviare una </a:t>
            </a:r>
            <a:r>
              <a:rPr lang="it-IT" dirty="0" err="1"/>
              <a:t>gpl</a:t>
            </a:r>
            <a:r>
              <a:rPr lang="it-IT" dirty="0"/>
              <a:t> </a:t>
            </a:r>
            <a:r>
              <a:rPr lang="it-IT" dirty="0" err="1"/>
              <a:t>compliant</a:t>
            </a:r>
            <a:r>
              <a:rPr lang="it-IT" dirty="0"/>
              <a:t> a chi scrive </a:t>
            </a:r>
            <a:r>
              <a:rPr lang="it-IT" dirty="0" err="1"/>
              <a:t>malware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vostro telefono è stato </a:t>
            </a:r>
            <a:r>
              <a:rPr lang="it-IT" dirty="0" err="1"/>
              <a:t>hackerato</a:t>
            </a:r>
            <a:r>
              <a:rPr lang="it-IT" dirty="0"/>
              <a:t> attraverso la sola ricezione di un messaggio, come fate ad analizzare una cosa del genere? Dovete essere </a:t>
            </a:r>
            <a:r>
              <a:rPr lang="it-IT" dirty="0" err="1"/>
              <a:t>skillati</a:t>
            </a:r>
            <a:r>
              <a:rPr lang="it-IT" dirty="0"/>
              <a:t> in reverse </a:t>
            </a:r>
            <a:r>
              <a:rPr lang="it-IT" dirty="0" err="1"/>
              <a:t>engineering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Compatibility Volete avviare programmi scritti per </a:t>
            </a:r>
            <a:r>
              <a:rPr lang="it-IT" dirty="0" err="1"/>
              <a:t>windows</a:t>
            </a:r>
            <a:r>
              <a:rPr lang="it-IT" dirty="0"/>
              <a:t> su </a:t>
            </a:r>
            <a:r>
              <a:rPr lang="it-IT" dirty="0" err="1"/>
              <a:t>linux</a:t>
            </a:r>
            <a:r>
              <a:rPr lang="it-IT" dirty="0"/>
              <a:t>, come fate? es. WINE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Security </a:t>
            </a:r>
            <a:r>
              <a:rPr lang="it-IT" dirty="0" err="1"/>
              <a:t>Assessment</a:t>
            </a:r>
            <a:r>
              <a:rPr lang="it-IT" dirty="0"/>
              <a:t> e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Research</a:t>
            </a:r>
            <a:r>
              <a:rPr lang="it-IT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Comprate delle telecamere di sorveglianza dalla china, come fate ad essere sicuri che sia sicuro inserirle in apparati critici?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fate a </a:t>
            </a:r>
            <a:r>
              <a:rPr lang="it-IT" dirty="0" err="1"/>
              <a:t>scriptare</a:t>
            </a:r>
            <a:r>
              <a:rPr lang="it-IT" dirty="0"/>
              <a:t> l'</a:t>
            </a:r>
            <a:r>
              <a:rPr lang="it-IT" dirty="0" err="1"/>
              <a:t>aimbot</a:t>
            </a:r>
            <a:r>
              <a:rPr lang="it-IT" dirty="0"/>
              <a:t> nel vostro gioco preferito?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83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22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24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53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73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50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 b="0" i="0">
                <a:solidFill>
                  <a:schemeClr val="lt2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  <a:cs typeface="Source Code Pro for Powerline" panose="020B0509030403020204" pitchFamily="49" charset="0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F07DE4-48A1-B542-AF9F-51A2B79C4E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094517"/>
            <a:ext cx="1080452" cy="104898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ource Code Pro for Powerline" panose="020B0509030403020204" pitchFamily="49" charset="0"/>
          <a:ea typeface="Source Code Pro for Powerline" panose="020B0509030403020204" pitchFamily="49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ource Code Pro for Powerline" panose="020B0509030403020204" pitchFamily="49" charset="0"/>
          <a:ea typeface="Source Code Pro for Powerline" panose="020B0509030403020204" pitchFamily="49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21/12/a-deep-dive-into-nso-zero-clic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90435-C6F6-2444-AD06-E01A96359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</p:spPr>
        <p:txBody>
          <a:bodyPr wrap="square" anchor="ctr">
            <a:normAutofit/>
          </a:bodyPr>
          <a:lstStyle/>
          <a:p>
            <a:pPr algn="ctr"/>
            <a:r>
              <a:rPr lang="it-IT" sz="4200" dirty="0">
                <a:latin typeface="Titillium Web" pitchFamily="2" charset="77"/>
                <a:cs typeface="Calibri" panose="020F0502020204030204" pitchFamily="34" charset="0"/>
              </a:rPr>
              <a:t>Software Reverse </a:t>
            </a:r>
            <a:r>
              <a:rPr lang="it-IT" sz="4200" dirty="0" err="1">
                <a:latin typeface="Titillium Web" pitchFamily="2" charset="77"/>
                <a:cs typeface="Calibri" panose="020F0502020204030204" pitchFamily="34" charset="0"/>
              </a:rPr>
              <a:t>Engineering</a:t>
            </a:r>
            <a:endParaRPr lang="it-IT" sz="4200" dirty="0">
              <a:latin typeface="Titillium Web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r>
              <a:rPr lang="en" dirty="0">
                <a:latin typeface="Titillium Web" pitchFamily="2" charset="77"/>
              </a:rPr>
              <a:t>: </a:t>
            </a:r>
            <a:r>
              <a:rPr lang="it-IT" dirty="0">
                <a:latin typeface="Titillium Web" pitchFamily="2" charset="77"/>
              </a:rPr>
              <a:t>I</a:t>
            </a:r>
            <a:r>
              <a:rPr lang="en" dirty="0">
                <a:latin typeface="Titillium Web" pitchFamily="2" charset="77"/>
              </a:rPr>
              <a:t> pro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Permette di vedere chiaramente quali dati vengono utilizzati dal codice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È un processo veloce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3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r>
              <a:rPr lang="en" dirty="0">
                <a:latin typeface="Titillium Web" pitchFamily="2" charset="77"/>
              </a:rPr>
              <a:t>: </a:t>
            </a:r>
            <a:r>
              <a:rPr lang="it-IT" dirty="0">
                <a:latin typeface="Titillium Web" pitchFamily="2" charset="77"/>
              </a:rPr>
              <a:t>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Contro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Potrebbero esserci dei meccanismi di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antidebug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, in questo caso l’unico modo per bypassarli è capirne prima il funzionamento attraverso l’analisi statica.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Potrebbe non essere possibile eseguire il codice, ad esempio perché manca una libreria, o perché non avete il processore adatto e non esiste un emulatore per quella architettura.</a:t>
            </a:r>
          </a:p>
          <a:p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209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r>
              <a:rPr lang="en" dirty="0">
                <a:latin typeface="Titillium Web" pitchFamily="2" charset="77"/>
              </a:rPr>
              <a:t>: 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una analisi preliminare:</a:t>
            </a:r>
            <a:br>
              <a:rPr lang="it-IT" sz="2000" dirty="0">
                <a:latin typeface="Titillium Web" pitchFamily="2" charset="77"/>
                <a:cs typeface="Calibri" panose="020F0502020204030204" pitchFamily="34" charset="0"/>
              </a:rPr>
            </a:b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ltrace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strace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86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r>
              <a:rPr lang="en" dirty="0">
                <a:latin typeface="Titillium Web" pitchFamily="2" charset="77"/>
              </a:rPr>
              <a:t>: 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una analisi approfondita:</a:t>
            </a:r>
            <a:br>
              <a:rPr lang="it-IT" sz="2000" dirty="0">
                <a:latin typeface="Titillium Web" pitchFamily="2" charset="77"/>
                <a:cs typeface="Calibri" panose="020F0502020204030204" pitchFamily="34" charset="0"/>
              </a:rPr>
            </a:b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gdb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rr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frida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hooks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con LD_PRELOAD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86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 vs </a:t>
            </a: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Dinamica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pPr marL="76200" indent="0" algn="ctr">
              <a:buNone/>
            </a:pP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pPr marL="76200" indent="0" algn="ctr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capire perché il codice che avete scritto per l’esame di programmazione non funziona, preferite leggervi ogni riga del codice o mettere delle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printf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a caso in giro per il programma?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35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itchFamily="2" charset="77"/>
              </a:rPr>
              <a:t>Tips and tricks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Giocate col programma per farvi una idea di cosa fa velocemente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Durante l’analisi statica, fate delle ipotesi e provate a confermarle o negarle attraverso l’analisi dinamica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Se state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reversando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un programma grande, non perdetevi subito nei dettagli, prima di analizzare attentamente qualcosa assicuratevi che sia importante, o vi ritroverete a perdere 30 minuti analizzando una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strcmp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ottimizzata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8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itchFamily="2" charset="77"/>
              </a:rPr>
              <a:t>Tips and tricks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Ponete particolare attenzione sul come vengono utilizzati i dati dal codice, la maggior parte delle volte potrete permettervi di ignorare il contorno e capire ugualmente cosa sta succedendo.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95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itchFamily="2" charset="77"/>
                <a:cs typeface="Calibri" panose="020F0502020204030204" pitchFamily="34" charset="0"/>
              </a:rPr>
              <a:t>Cosa?</a:t>
            </a:r>
            <a:endParaRPr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429134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endParaRPr lang="it-IT" dirty="0"/>
          </a:p>
          <a:p>
            <a:pPr marL="76200" indent="0" algn="ctr">
              <a:buNone/>
            </a:pPr>
            <a:r>
              <a:rPr lang="it-IT" dirty="0"/>
              <a:t>Il </a:t>
            </a:r>
            <a:r>
              <a:rPr lang="it-IT" i="1" dirty="0"/>
              <a:t>software</a:t>
            </a:r>
            <a:r>
              <a:rPr lang="it-IT" dirty="0"/>
              <a:t> </a:t>
            </a:r>
            <a:r>
              <a:rPr lang="it-IT" i="1" dirty="0"/>
              <a:t>reverse </a:t>
            </a:r>
            <a:r>
              <a:rPr lang="it-IT" i="1" dirty="0" err="1"/>
              <a:t>engineering</a:t>
            </a:r>
            <a:r>
              <a:rPr lang="it-IT" i="1" dirty="0"/>
              <a:t> </a:t>
            </a:r>
            <a:r>
              <a:rPr lang="it-IT" dirty="0"/>
              <a:t>è il processo di analizzare un programma di cui non abbiamo il codice sorgente per capirne il funzionamento.</a:t>
            </a:r>
            <a:r>
              <a:rPr lang="en-US" dirty="0"/>
              <a:t>​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it-IT" sz="2000" dirty="0">
              <a:latin typeface="Helvetica" pitchFamily="2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98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tillium Web" pitchFamily="2" charset="77"/>
              </a:rPr>
              <a:t>Perchè</a:t>
            </a:r>
            <a:r>
              <a:rPr lang="en" dirty="0">
                <a:latin typeface="Titillium Web" pitchFamily="2" charset="77"/>
              </a:rPr>
              <a:t>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La maggior parte del software che utilizziamo è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closed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source, perciò l’unico modo per sapere cosa sta facendo under the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hood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è analizzarlo.</a:t>
            </a:r>
          </a:p>
          <a:p>
            <a:pPr marL="76200" indent="0">
              <a:buNone/>
            </a:pP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Ci sono diverse motivazioni che potrebbero portarvi a voler capire ciò, provo ad elencarvene qualcuna.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Applicazioni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Malware</a:t>
            </a:r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 Analysis</a:t>
            </a:r>
          </a:p>
          <a:p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Exploit Analysis - </a:t>
            </a:r>
            <a:r>
              <a:rPr lang="it-IT" sz="1800" dirty="0">
                <a:latin typeface="Titillium Web" pitchFamily="2" charset="77"/>
                <a:cs typeface="Calibri" panose="020F0502020204030204" pitchFamily="34" charset="0"/>
                <a:hlinkClick r:id="rId3"/>
              </a:rPr>
              <a:t>Deep dive into an NSO zero click iMessage Exploit</a:t>
            </a:r>
            <a:endParaRPr lang="it-IT" sz="18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Software </a:t>
            </a:r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Preservation</a:t>
            </a:r>
            <a:endParaRPr lang="it-IT" sz="18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Compatibility</a:t>
            </a:r>
          </a:p>
          <a:p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Security </a:t>
            </a:r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assessment</a:t>
            </a:r>
            <a:endParaRPr lang="it-IT" sz="18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Vulnerability</a:t>
            </a:r>
            <a:r>
              <a:rPr lang="it-IT" sz="1800" dirty="0">
                <a:latin typeface="Titillium Web" pitchFamily="2" charset="77"/>
                <a:cs typeface="Calibri" panose="020F0502020204030204" pitchFamily="34" charset="0"/>
              </a:rPr>
              <a:t> </a:t>
            </a:r>
            <a:r>
              <a:rPr lang="it-IT" sz="1800" dirty="0" err="1">
                <a:latin typeface="Titillium Web" pitchFamily="2" charset="77"/>
                <a:cs typeface="Calibri" panose="020F0502020204030204" pitchFamily="34" charset="0"/>
              </a:rPr>
              <a:t>Research</a:t>
            </a:r>
            <a:endParaRPr lang="it-IT" sz="18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1800" strike="sngStrike" dirty="0">
                <a:latin typeface="Titillium Web" pitchFamily="2" charset="77"/>
                <a:cs typeface="Calibri" panose="020F0502020204030204" pitchFamily="34" charset="0"/>
              </a:rPr>
              <a:t>Game </a:t>
            </a:r>
            <a:r>
              <a:rPr lang="it-IT" sz="1800" strike="sngStrike" dirty="0" err="1">
                <a:latin typeface="Titillium Web" pitchFamily="2" charset="77"/>
                <a:cs typeface="Calibri" panose="020F0502020204030204" pitchFamily="34" charset="0"/>
              </a:rPr>
              <a:t>Cheating</a:t>
            </a:r>
            <a:endParaRPr lang="it-IT" sz="1800" strike="sngStrike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80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itchFamily="2" charset="77"/>
              </a:rPr>
              <a:t>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Esistono due approcci diversi per analizzare un programma, ognuno dei quali ha i suoi pro e i suoi contro.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Analisi </a:t>
            </a:r>
            <a:r>
              <a:rPr lang="it-IT" sz="2000" b="1" dirty="0">
                <a:latin typeface="Titillium Web" pitchFamily="2" charset="77"/>
                <a:cs typeface="Calibri" panose="020F0502020204030204" pitchFamily="34" charset="0"/>
              </a:rPr>
              <a:t>Statica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: Il programma non viene eseguito, si analizza solamente il contenuto.</a:t>
            </a:r>
            <a:endParaRPr lang="it-IT" sz="2000" b="1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Analisi </a:t>
            </a:r>
            <a:r>
              <a:rPr lang="it-IT" sz="2000" b="1" dirty="0">
                <a:latin typeface="Titillium Web" pitchFamily="2" charset="77"/>
                <a:cs typeface="Calibri" panose="020F0502020204030204" pitchFamily="34" charset="0"/>
              </a:rPr>
              <a:t>Dinamica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: Il programma viene eseguito in un ambiente controllato, che permette di ispezionare tutto ciò che accade a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runtime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24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: </a:t>
            </a:r>
            <a:r>
              <a:rPr lang="it-IT" dirty="0">
                <a:latin typeface="Titillium Web" pitchFamily="2" charset="77"/>
              </a:rPr>
              <a:t>I</a:t>
            </a:r>
            <a:r>
              <a:rPr lang="en" dirty="0">
                <a:latin typeface="Titillium Web" pitchFamily="2" charset="77"/>
              </a:rPr>
              <a:t> Pro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Non c’è il rischio di danneggiare la macchina, se il programma sotto analisi è malevolo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Non serve avere l’hardware o l’emulatore per lanciare il programma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È l’unico modo per analizzare tutte le possibili </a:t>
            </a:r>
            <a:r>
              <a:rPr lang="it-IT" sz="2000" i="1" dirty="0" err="1">
                <a:latin typeface="Titillium Web" pitchFamily="2" charset="77"/>
                <a:cs typeface="Calibri" panose="020F0502020204030204" pitchFamily="34" charset="0"/>
              </a:rPr>
              <a:t>execution</a:t>
            </a:r>
            <a:r>
              <a:rPr lang="it-IT" sz="2000" i="1" dirty="0">
                <a:latin typeface="Titillium Web" pitchFamily="2" charset="77"/>
                <a:cs typeface="Calibri" panose="020F0502020204030204" pitchFamily="34" charset="0"/>
              </a:rPr>
              <a:t> </a:t>
            </a:r>
            <a:r>
              <a:rPr lang="it-IT" sz="2000" i="1" dirty="0" err="1">
                <a:latin typeface="Titillium Web" pitchFamily="2" charset="77"/>
                <a:cs typeface="Calibri" panose="020F0502020204030204" pitchFamily="34" charset="0"/>
              </a:rPr>
              <a:t>paths</a:t>
            </a:r>
            <a:endParaRPr lang="it-IT" sz="2000" i="1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Bypassa di default qualsiasi controllo di anti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debug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63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: </a:t>
            </a:r>
            <a:r>
              <a:rPr lang="it-IT" dirty="0">
                <a:latin typeface="Titillium Web" pitchFamily="2" charset="77"/>
              </a:rPr>
              <a:t>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Contro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È molto difficile tenere traccia di quali dati il codice stia utilizzando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Se il codice è offuscato pesantemente, diventa difficile analizzarlo in modo statico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È un processo lento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57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: 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una analisi preliminare:</a:t>
            </a:r>
            <a:br>
              <a:rPr lang="it-IT" sz="2000" dirty="0">
                <a:latin typeface="Titillium Web" pitchFamily="2" charset="77"/>
                <a:cs typeface="Calibri" panose="020F0502020204030204" pitchFamily="34" charset="0"/>
              </a:rPr>
            </a:b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strings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ldd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nm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readelf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2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tillium Web" pitchFamily="2" charset="77"/>
              </a:rPr>
              <a:t>Analisi</a:t>
            </a:r>
            <a:r>
              <a:rPr lang="en" dirty="0">
                <a:latin typeface="Titillium Web" pitchFamily="2" charset="77"/>
              </a:rPr>
              <a:t> </a:t>
            </a:r>
            <a:r>
              <a:rPr lang="en" dirty="0" err="1">
                <a:latin typeface="Titillium Web" pitchFamily="2" charset="77"/>
              </a:rPr>
              <a:t>Statica</a:t>
            </a:r>
            <a:r>
              <a:rPr lang="en" dirty="0">
                <a:latin typeface="Titillium Web" pitchFamily="2" charset="77"/>
              </a:rPr>
              <a:t>: Come?</a:t>
            </a:r>
            <a:endParaRPr dirty="0">
              <a:latin typeface="Titillium Web" pitchFamily="2" charset="77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Per una analisi approfondita: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Ghidra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Binary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Ninja</a:t>
            </a: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IDA (Free)</a:t>
            </a:r>
          </a:p>
          <a:p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Radare</a:t>
            </a:r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 / </a:t>
            </a:r>
            <a:r>
              <a:rPr lang="it-IT" sz="2000" dirty="0" err="1">
                <a:latin typeface="Titillium Web" pitchFamily="2" charset="77"/>
                <a:cs typeface="Calibri" panose="020F0502020204030204" pitchFamily="34" charset="0"/>
              </a:rPr>
              <a:t>Rizin</a:t>
            </a:r>
            <a:endParaRPr lang="it-IT" sz="2000" dirty="0">
              <a:latin typeface="Titillium Web" pitchFamily="2" charset="77"/>
              <a:cs typeface="Calibri" panose="020F0502020204030204" pitchFamily="34" charset="0"/>
            </a:endParaRPr>
          </a:p>
          <a:p>
            <a:r>
              <a:rPr lang="it-IT" sz="2000" dirty="0">
                <a:latin typeface="Titillium Web" pitchFamily="2" charset="77"/>
                <a:cs typeface="Calibri" panose="020F0502020204030204" pitchFamily="34" charset="0"/>
              </a:rPr>
              <a:t>Hopper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B8FCB1-07CA-3C49-ACF6-82AC617BD09B}"/>
              </a:ext>
            </a:extLst>
          </p:cNvPr>
          <p:cNvSpPr txBox="1"/>
          <p:nvPr/>
        </p:nvSpPr>
        <p:spPr>
          <a:xfrm>
            <a:off x="1778696" y="1891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3470710"/>
      </p:ext>
    </p:extLst>
  </p:cSld>
  <p:clrMapOvr>
    <a:masterClrMapping/>
  </p:clrMapOvr>
</p:sld>
</file>

<file path=ppt/theme/theme1.xml><?xml version="1.0" encoding="utf-8"?>
<a:theme xmlns:a="http://schemas.openxmlformats.org/drawingml/2006/main" name="fibonhack template">
  <a:themeElements>
    <a:clrScheme name="fibonhack">
      <a:dk1>
        <a:srgbClr val="2A3449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794</Words>
  <Application>Microsoft Macintosh PowerPoint</Application>
  <PresentationFormat>Presentazione su schermo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Source Code Pro for Powerline</vt:lpstr>
      <vt:lpstr>Titillium Web</vt:lpstr>
      <vt:lpstr>Quantico</vt:lpstr>
      <vt:lpstr>Arial</vt:lpstr>
      <vt:lpstr>Titillium Web Light</vt:lpstr>
      <vt:lpstr>Helvetica</vt:lpstr>
      <vt:lpstr>fibonhack template</vt:lpstr>
      <vt:lpstr>Software Reverse Engineering</vt:lpstr>
      <vt:lpstr>Cosa?</vt:lpstr>
      <vt:lpstr>Perchè?</vt:lpstr>
      <vt:lpstr>Applicazioni</vt:lpstr>
      <vt:lpstr>Come?</vt:lpstr>
      <vt:lpstr>Analisi Statica: I Pro</vt:lpstr>
      <vt:lpstr>Analisi Statica: I Contro</vt:lpstr>
      <vt:lpstr>Analisi Statica: Come?</vt:lpstr>
      <vt:lpstr>Analisi Statica: Come?</vt:lpstr>
      <vt:lpstr>Analisi Dinamica: I pro</vt:lpstr>
      <vt:lpstr>Analisi Dinamica: I Contro</vt:lpstr>
      <vt:lpstr>Analisi Dinamica: Come?</vt:lpstr>
      <vt:lpstr>Analisi Dinamica: Come?</vt:lpstr>
      <vt:lpstr>Analisi Statica vs Analisi Dinamica</vt:lpstr>
      <vt:lpstr>Tips and tricks</vt:lpstr>
      <vt:lpstr>Tips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Nicola Vella</cp:lastModifiedBy>
  <cp:revision>8</cp:revision>
  <dcterms:modified xsi:type="dcterms:W3CDTF">2022-02-21T15:50:48Z</dcterms:modified>
</cp:coreProperties>
</file>