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472" y="118468"/>
            <a:ext cx="9144000" cy="2387600"/>
          </a:xfrm>
        </p:spPr>
        <p:txBody>
          <a:bodyPr anchor="t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Präsentationstitel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3BA5FA-4342-4E29-8C13-7F73C24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085-8790-402B-84ED-E412BAA70CF0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3D8414B-71BF-4870-8D18-9A874037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8E4B3B3-EA12-4DC9-8460-7E8AAEE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79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EA8A796-179A-46EB-AF5F-91B6A8EC32F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40237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10984102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FBD924E3-BE32-4F8E-9EFA-4B9A66C53CAF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226106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217220" y="0"/>
            <a:ext cx="59747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215063" y="0"/>
            <a:ext cx="597693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Platzhalter</a:t>
            </a:r>
            <a:r>
              <a:rPr lang="en-US" dirty="0"/>
              <a:t> Bild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2" y="1468222"/>
            <a:ext cx="5958653" cy="470874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B075F081-24AE-4EA1-8F4D-9F5CE01B4E45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5958653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5958653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</p:spTree>
    <p:extLst>
      <p:ext uri="{BB962C8B-B14F-4D97-AF65-F5344CB8AC3E}">
        <p14:creationId xmlns:p14="http://schemas.microsoft.com/office/powerpoint/2010/main" val="1676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967" y="254643"/>
            <a:ext cx="10515600" cy="91843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9967" y="117307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Short Content Description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5CD56F81-6236-43EC-B83B-C08CDA45A7F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28C0B349-22AD-4D88-AC69-9EB889EE78E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472" y="6358973"/>
            <a:ext cx="2743200" cy="365125"/>
          </a:xfrm>
        </p:spPr>
        <p:txBody>
          <a:bodyPr/>
          <a:lstStyle/>
          <a:p>
            <a:fld id="{6668DBEB-99FE-459C-B3F7-C6CC3EAEE4C8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548" y="6356350"/>
            <a:ext cx="547314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8472" y="6356350"/>
            <a:ext cx="2743200" cy="365125"/>
          </a:xfrm>
        </p:spPr>
        <p:txBody>
          <a:bodyPr/>
          <a:lstStyle/>
          <a:p>
            <a:fld id="{1E33E3F1-08DF-C74A-927E-5C6C9D90C4B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4472" y="717415"/>
            <a:ext cx="10515600" cy="56515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28pt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34472" y="118468"/>
            <a:ext cx="10515600" cy="67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40pt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471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5706328" y="1468222"/>
            <a:ext cx="5391686" cy="47024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0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83D9AD5C-D0A6-4C29-A440-7424EC099B1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E33E3F1-08DF-C74A-927E-5C6C9D90C4B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6A6609-D717-49E8-AA1E-BDC44DB45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Business Model Canvas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DCF18F-6D09-410A-B52F-F3B62289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3E3F1-08DF-C74A-927E-5C6C9D90C4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80160A57-1FA8-444D-A66B-C61FCA52257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4472" y="697347"/>
          <a:ext cx="11441302" cy="56974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8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8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8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77143"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    Key</a:t>
                      </a:r>
                      <a:r>
                        <a:rPr lang="en-US" sz="1200" b="1" baseline="0" dirty="0">
                          <a:latin typeface="Calibri" panose="020F0502020204030204" pitchFamily="34" charset="0"/>
                        </a:rPr>
                        <a:t> Partners</a:t>
                      </a:r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    Key Activities</a:t>
                      </a:r>
                    </a:p>
                    <a:p>
                      <a:endParaRPr lang="en-US" sz="1200" b="1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200" b="1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 Value Propositions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Customer Relationships</a:t>
                      </a:r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endParaRPr lang="en-US" sz="1100" b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Customer Segments</a:t>
                      </a:r>
                      <a:endParaRPr lang="en-US" sz="1200" b="0" baseline="0" dirty="0"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14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         Key Resources</a:t>
                      </a:r>
                      <a:endParaRPr lang="en-US" sz="1200" b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             Channels</a:t>
                      </a:r>
                      <a:endParaRPr lang="en-US" sz="1100" b="0" baseline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3967">
                <a:tc gridSpan="3"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Cost Structure</a:t>
                      </a:r>
                      <a:endParaRPr lang="en-US" sz="1200" b="0" baseline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b="1" dirty="0">
                          <a:latin typeface="Calibri" panose="020F0502020204030204" pitchFamily="34" charset="0"/>
                        </a:rPr>
                        <a:t>Revenue Streams</a:t>
                      </a:r>
                      <a:endParaRPr lang="en-US" sz="1100" b="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74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Calibri" panose="020F0502020204030204" pitchFamily="34" charset="0"/>
                      </a:endParaRP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E850332-0364-41CD-A67B-7F467B0D6E8F}"/>
              </a:ext>
            </a:extLst>
          </p:cNvPr>
          <p:cNvSpPr txBox="1"/>
          <p:nvPr/>
        </p:nvSpPr>
        <p:spPr>
          <a:xfrm>
            <a:off x="244144" y="945104"/>
            <a:ext cx="2049328" cy="230850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Technical infrastructure (IT Backend and real world)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Maintenance of beacons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Tourism organization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Restaurants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5483AE-A039-4CAE-9404-CA356AE3B5BA}"/>
              </a:ext>
            </a:extLst>
          </p:cNvPr>
          <p:cNvSpPr txBox="1"/>
          <p:nvPr/>
        </p:nvSpPr>
        <p:spPr>
          <a:xfrm>
            <a:off x="2506466" y="945104"/>
            <a:ext cx="2049328" cy="1940957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Providing push service for hiking tracks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Maintaining the management platform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Development of platform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Content quality assurance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FBDC85-8CD4-4613-AB36-6E58777F7EA9}"/>
              </a:ext>
            </a:extLst>
          </p:cNvPr>
          <p:cNvSpPr txBox="1"/>
          <p:nvPr/>
        </p:nvSpPr>
        <p:spPr>
          <a:xfrm>
            <a:off x="2506466" y="3186186"/>
            <a:ext cx="2049328" cy="1532334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Beacons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Management Platform for Beacons and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Infrastructure (IT Backend)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6A73D9-18B2-4DF8-BBE5-3CAD5EBD1061}"/>
              </a:ext>
            </a:extLst>
          </p:cNvPr>
          <p:cNvSpPr txBox="1"/>
          <p:nvPr/>
        </p:nvSpPr>
        <p:spPr>
          <a:xfrm>
            <a:off x="4830459" y="945104"/>
            <a:ext cx="2049328" cy="3419177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Professional Hiking experience without planning and without spending money on expensive maps / guides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Live information on points of interest along the track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Special offers during the trip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Alternative tracks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No Navigation but focus on nature and hiking without following a route on the phone / map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06C82EA-AB11-4F5C-B07E-736909E2474D}"/>
              </a:ext>
            </a:extLst>
          </p:cNvPr>
          <p:cNvSpPr txBox="1"/>
          <p:nvPr/>
        </p:nvSpPr>
        <p:spPr>
          <a:xfrm>
            <a:off x="7092781" y="945104"/>
            <a:ext cx="2049328" cy="13280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Automated customer relationship to hiker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Personal relationship supported through management platform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9C7A60-5A47-4C63-9F5E-26CB9C37BF23}"/>
              </a:ext>
            </a:extLst>
          </p:cNvPr>
          <p:cNvSpPr txBox="1"/>
          <p:nvPr/>
        </p:nvSpPr>
        <p:spPr>
          <a:xfrm>
            <a:off x="7123616" y="3186186"/>
            <a:ext cx="2049328" cy="1328023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Real world beacons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 front end management platform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Webservice for hiker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F365C7-41EB-4C24-B418-349057E2AE4E}"/>
              </a:ext>
            </a:extLst>
          </p:cNvPr>
          <p:cNvSpPr txBox="1"/>
          <p:nvPr/>
        </p:nvSpPr>
        <p:spPr>
          <a:xfrm>
            <a:off x="9416774" y="945104"/>
            <a:ext cx="2049328" cy="268587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/>
                <a:sym typeface="Arial"/>
              </a:rPr>
              <a:t>Spo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ntaneous Hiker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Local tourism organization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Region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Point of Interest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Restaurants along the hiking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/>
              </a:rPr>
              <a:t>Tracks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56356E-76FF-45E9-860C-35747077D0EC}"/>
              </a:ext>
            </a:extLst>
          </p:cNvPr>
          <p:cNvSpPr txBox="1"/>
          <p:nvPr/>
        </p:nvSpPr>
        <p:spPr>
          <a:xfrm>
            <a:off x="5955324" y="5130482"/>
            <a:ext cx="5510777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Agency service for the preparation of hiking routes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Packaged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Packaged offers for beacons on hiking trails based on the numbers of Reseller of beacons and consulting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07F1AF-04E2-4074-A8EC-AD48EF866F9B}"/>
              </a:ext>
            </a:extLst>
          </p:cNvPr>
          <p:cNvSpPr txBox="1"/>
          <p:nvPr/>
        </p:nvSpPr>
        <p:spPr>
          <a:xfrm>
            <a:off x="183174" y="5130482"/>
            <a:ext cx="5510777" cy="919401"/>
          </a:xfrm>
          <a:prstGeom prst="round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Beacons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 Infrastructure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Development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Support &amp; Maintenance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437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ANGUAGE" val="msoLanguageIDEnglishUS"/>
</p:tagLst>
</file>

<file path=ppt/theme/theme1.xml><?xml version="1.0" encoding="utf-8"?>
<a:theme xmlns:a="http://schemas.openxmlformats.org/drawingml/2006/main" name="1_Office">
  <a:themeElements>
    <a:clrScheme name="Custom 1">
      <a:dk1>
        <a:srgbClr val="000000"/>
      </a:dk1>
      <a:lt1>
        <a:srgbClr val="FFFFFF"/>
      </a:lt1>
      <a:dk2>
        <a:srgbClr val="7E7F7E"/>
      </a:dk2>
      <a:lt2>
        <a:srgbClr val="FFDD16"/>
      </a:lt2>
      <a:accent1>
        <a:srgbClr val="D5D5D5"/>
      </a:accent1>
      <a:accent2>
        <a:srgbClr val="424242"/>
      </a:accent2>
      <a:accent3>
        <a:srgbClr val="A5A5A5"/>
      </a:accent3>
      <a:accent4>
        <a:srgbClr val="FFDD16"/>
      </a:accent4>
      <a:accent5>
        <a:srgbClr val="D5D7FF"/>
      </a:accent5>
      <a:accent6>
        <a:srgbClr val="3DABFF"/>
      </a:accent6>
      <a:hlink>
        <a:srgbClr val="0052FF"/>
      </a:hlink>
      <a:folHlink>
        <a:srgbClr val="7A1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8FB2A78-CC44-B94A-A281-24C99CA48183}" vid="{1AA2CD39-F8C3-EB44-929C-8AE466F74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Benutzerdefiniert</PresentationFormat>
  <Paragraphs>68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1_Office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Oldach, Lukas</dc:creator>
  <cp:lastModifiedBy>Oldach, Lukas</cp:lastModifiedBy>
  <cp:revision>1</cp:revision>
  <dcterms:created xsi:type="dcterms:W3CDTF">2018-01-30T08:52:44Z</dcterms:created>
  <dcterms:modified xsi:type="dcterms:W3CDTF">2018-01-30T08:52:44Z</dcterms:modified>
</cp:coreProperties>
</file>