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472" y="118468"/>
            <a:ext cx="9144000" cy="2387600"/>
          </a:xfrm>
        </p:spPr>
        <p:txBody>
          <a:bodyPr anchor="t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Präsentationstitel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3BA5FA-4342-4E29-8C13-7F73C249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085-8790-402B-84ED-E412BAA70CF0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3D8414B-71BF-4870-8D18-9A874037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8E4B3B3-EA12-4DC9-8460-7E8AAEEE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E3F1-08DF-C74A-927E-5C6C9D90C4B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5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68222"/>
            <a:ext cx="10984102" cy="4708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5EA8A796-179A-46EB-AF5F-91B6A8EC32F3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</p:spTree>
    <p:extLst>
      <p:ext uri="{BB962C8B-B14F-4D97-AF65-F5344CB8AC3E}">
        <p14:creationId xmlns:p14="http://schemas.microsoft.com/office/powerpoint/2010/main" val="346621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68222"/>
            <a:ext cx="10984102" cy="4708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FBD924E3-BE32-4F8E-9EFA-4B9A66C53CA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</p:spTree>
    <p:extLst>
      <p:ext uri="{BB962C8B-B14F-4D97-AF65-F5344CB8AC3E}">
        <p14:creationId xmlns:p14="http://schemas.microsoft.com/office/powerpoint/2010/main" val="357968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217220" y="0"/>
            <a:ext cx="59747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215063" y="0"/>
            <a:ext cx="597693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err="1"/>
              <a:t>Platzhalter</a:t>
            </a:r>
            <a:r>
              <a:rPr lang="en-US" dirty="0"/>
              <a:t> Bild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68222"/>
            <a:ext cx="5958653" cy="4708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B075F081-24AE-4EA1-8F4D-9F5CE01B4E45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5958653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5958653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</p:spTree>
    <p:extLst>
      <p:ext uri="{BB962C8B-B14F-4D97-AF65-F5344CB8AC3E}">
        <p14:creationId xmlns:p14="http://schemas.microsoft.com/office/powerpoint/2010/main" val="411944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967" y="254643"/>
            <a:ext cx="10515600" cy="91843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9967" y="117307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Short Content Description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5CD56F81-6236-43EC-B83B-C08CDA45A7F6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28C0B349-22AD-4D88-AC69-9EB889EE78E8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4471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5706328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6668DBEB-99FE-459C-B3F7-C6CC3EAEE4C8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4471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5706328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83D9AD5C-D0A6-4C29-A440-7424EC099B19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1E33E3F1-08DF-C74A-927E-5C6C9D90C4B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2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D4A243F-1B8F-4EE0-BC51-D5811C94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394" y="1412362"/>
            <a:ext cx="1747863" cy="2330484"/>
          </a:xfrm>
          <a:ln>
            <a:solidFill>
              <a:schemeClr val="bg2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05DA99-3F1C-4A5C-BE7B-BEF382C0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E3F1-08DF-C74A-927E-5C6C9D90C4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F800A9-F874-482F-A577-9CCCE32C9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Creators of WANDERLUST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EDEDB2-A789-4324-ACE4-11302A79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Team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F7ED2D8-18FD-4345-B9A7-0C48EA31DB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4579" y="1412362"/>
            <a:ext cx="1747863" cy="233048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30B2596-9190-4C64-9967-1334BF1FCAD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7764" y="1412362"/>
            <a:ext cx="1747863" cy="233048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67D369E-395E-4EC5-8DAC-81FE17055E1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950" y="1412362"/>
            <a:ext cx="1747863" cy="233048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648D681-896C-4AD4-A25E-4753BEFDF360}"/>
              </a:ext>
            </a:extLst>
          </p:cNvPr>
          <p:cNvGrpSpPr/>
          <p:nvPr/>
        </p:nvGrpSpPr>
        <p:grpSpPr>
          <a:xfrm>
            <a:off x="1092336" y="3964037"/>
            <a:ext cx="10016477" cy="612895"/>
            <a:chOff x="1092336" y="4942703"/>
            <a:chExt cx="10016477" cy="612895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2CFAB28-5B31-4105-B093-483BBE539D4C}"/>
                </a:ext>
              </a:extLst>
            </p:cNvPr>
            <p:cNvSpPr/>
            <p:nvPr/>
          </p:nvSpPr>
          <p:spPr>
            <a:xfrm>
              <a:off x="1092336" y="4942703"/>
              <a:ext cx="1486921" cy="61289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Nicolas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Urbach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F0D171F-1D33-46E2-BF61-9AFF1940CD93}"/>
                </a:ext>
              </a:extLst>
            </p:cNvPr>
            <p:cNvSpPr/>
            <p:nvPr/>
          </p:nvSpPr>
          <p:spPr>
            <a:xfrm>
              <a:off x="3935521" y="4942703"/>
              <a:ext cx="1486921" cy="61289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Dennis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Mayer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7081D18-7E78-46F7-9AD2-09BAD07C5F8E}"/>
                </a:ext>
              </a:extLst>
            </p:cNvPr>
            <p:cNvSpPr/>
            <p:nvPr/>
          </p:nvSpPr>
          <p:spPr>
            <a:xfrm>
              <a:off x="6778706" y="4942703"/>
              <a:ext cx="1486921" cy="61289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Lukas Oldach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F206EF7-B78E-4284-94C8-079B12622DBF}"/>
                </a:ext>
              </a:extLst>
            </p:cNvPr>
            <p:cNvSpPr/>
            <p:nvPr/>
          </p:nvSpPr>
          <p:spPr>
            <a:xfrm>
              <a:off x="9621892" y="4942703"/>
              <a:ext cx="1486921" cy="61289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Alexander Kopp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5D3358A-175B-443E-B09A-EFFA9D9F24F7}"/>
              </a:ext>
            </a:extLst>
          </p:cNvPr>
          <p:cNvGrpSpPr/>
          <p:nvPr/>
        </p:nvGrpSpPr>
        <p:grpSpPr>
          <a:xfrm>
            <a:off x="1092336" y="4729332"/>
            <a:ext cx="10016477" cy="1434218"/>
            <a:chOff x="1092336" y="4942703"/>
            <a:chExt cx="10016477" cy="612895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9EAFDDE-2B1E-4F2A-AA9A-348512637741}"/>
                </a:ext>
              </a:extLst>
            </p:cNvPr>
            <p:cNvSpPr/>
            <p:nvPr/>
          </p:nvSpPr>
          <p:spPr>
            <a:xfrm>
              <a:off x="1092336" y="4942703"/>
              <a:ext cx="1486921" cy="612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“I don’t plan, I use WANDERLUST.”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B639872-989A-4575-87C3-900EE568C38B}"/>
                </a:ext>
              </a:extLst>
            </p:cNvPr>
            <p:cNvSpPr/>
            <p:nvPr/>
          </p:nvSpPr>
          <p:spPr>
            <a:xfrm>
              <a:off x="3935521" y="4942703"/>
              <a:ext cx="1486921" cy="612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“New route, new challenge.”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CAA8E40-F831-4E32-BB6F-5219954B424F}"/>
                </a:ext>
              </a:extLst>
            </p:cNvPr>
            <p:cNvSpPr/>
            <p:nvPr/>
          </p:nvSpPr>
          <p:spPr>
            <a:xfrm>
              <a:off x="6778706" y="4942703"/>
              <a:ext cx="1486921" cy="612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“WANDERLUST is my weekends favorite.”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E9871D3-4077-4D65-9306-8087632C2E17}"/>
                </a:ext>
              </a:extLst>
            </p:cNvPr>
            <p:cNvSpPr/>
            <p:nvPr/>
          </p:nvSpPr>
          <p:spPr>
            <a:xfrm>
              <a:off x="9621892" y="4942703"/>
              <a:ext cx="1486921" cy="612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“My favorite feature: follow the tips and enjoy the breaks.” </a:t>
              </a:r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ADD4A2EF-01C7-4FB1-A46B-43D2492C8390}"/>
              </a:ext>
            </a:extLst>
          </p:cNvPr>
          <p:cNvSpPr/>
          <p:nvPr/>
        </p:nvSpPr>
        <p:spPr>
          <a:xfrm rot="16200000">
            <a:off x="10091923" y="2411285"/>
            <a:ext cx="2600379" cy="332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Mock-ups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DA49F84-F160-40C1-B9D5-7E13A2234074}"/>
              </a:ext>
            </a:extLst>
          </p:cNvPr>
          <p:cNvSpPr/>
          <p:nvPr/>
        </p:nvSpPr>
        <p:spPr>
          <a:xfrm rot="16200000">
            <a:off x="4404069" y="2409806"/>
            <a:ext cx="2603340" cy="3326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Architecture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1886F78-C0C8-47D2-84EB-FF3039FF10E0}"/>
              </a:ext>
            </a:extLst>
          </p:cNvPr>
          <p:cNvSpPr/>
          <p:nvPr/>
        </p:nvSpPr>
        <p:spPr>
          <a:xfrm rot="16200000">
            <a:off x="7253283" y="2409807"/>
            <a:ext cx="2603339" cy="3326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Product and Strategy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4858D6-BAF3-4E2E-B183-DDA6C8C8DABC}"/>
              </a:ext>
            </a:extLst>
          </p:cNvPr>
          <p:cNvSpPr/>
          <p:nvPr/>
        </p:nvSpPr>
        <p:spPr>
          <a:xfrm rot="16200000">
            <a:off x="1604497" y="2413862"/>
            <a:ext cx="2595228" cy="3326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Product and Strategy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03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EnglishUS"/>
</p:tagLst>
</file>

<file path=ppt/theme/theme1.xml><?xml version="1.0" encoding="utf-8"?>
<a:theme xmlns:a="http://schemas.openxmlformats.org/drawingml/2006/main" name="1_Office">
  <a:themeElements>
    <a:clrScheme name="Custom 1">
      <a:dk1>
        <a:srgbClr val="000000"/>
      </a:dk1>
      <a:lt1>
        <a:srgbClr val="FFFFFF"/>
      </a:lt1>
      <a:dk2>
        <a:srgbClr val="7E7F7E"/>
      </a:dk2>
      <a:lt2>
        <a:srgbClr val="FFDD16"/>
      </a:lt2>
      <a:accent1>
        <a:srgbClr val="D5D5D5"/>
      </a:accent1>
      <a:accent2>
        <a:srgbClr val="424242"/>
      </a:accent2>
      <a:accent3>
        <a:srgbClr val="A5A5A5"/>
      </a:accent3>
      <a:accent4>
        <a:srgbClr val="FFDD16"/>
      </a:accent4>
      <a:accent5>
        <a:srgbClr val="D5D7FF"/>
      </a:accent5>
      <a:accent6>
        <a:srgbClr val="3DABFF"/>
      </a:accent6>
      <a:hlink>
        <a:srgbClr val="0052FF"/>
      </a:hlink>
      <a:folHlink>
        <a:srgbClr val="7A1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8FB2A78-CC44-B94A-A281-24C99CA48183}" vid="{1AA2CD39-F8C3-EB44-929C-8AE466F746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1_Office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Oldach, Lukas</dc:creator>
  <cp:lastModifiedBy>Oldach, Lukas</cp:lastModifiedBy>
  <cp:revision>1</cp:revision>
  <dcterms:created xsi:type="dcterms:W3CDTF">2018-01-30T09:03:15Z</dcterms:created>
  <dcterms:modified xsi:type="dcterms:W3CDTF">2018-01-30T09:03:15Z</dcterms:modified>
</cp:coreProperties>
</file>