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26" d="100"/>
          <a:sy n="126" d="100"/>
        </p:scale>
        <p:origin x="12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7194"/>
          </a:xfrm>
          <a:prstGeom prst="rect">
            <a:avLst/>
          </a:prstGeom>
        </p:spPr>
      </p:pic>
      <p:sp>
        <p:nvSpPr>
          <p:cNvPr id="2" name="Title 1"/>
          <p:cNvSpPr>
            <a:spLocks noGrp="1"/>
          </p:cNvSpPr>
          <p:nvPr>
            <p:ph type="ctrTitle" hasCustomPrompt="1"/>
          </p:nvPr>
        </p:nvSpPr>
        <p:spPr>
          <a:xfrm>
            <a:off x="134472" y="118468"/>
            <a:ext cx="9144000" cy="2387600"/>
          </a:xfrm>
        </p:spPr>
        <p:txBody>
          <a:bodyPr anchor="t">
            <a:normAutofit/>
          </a:bodyPr>
          <a:lstStyle>
            <a:lvl1pPr algn="l">
              <a:defRPr sz="4000" baseline="0">
                <a:solidFill>
                  <a:schemeClr val="bg1"/>
                </a:solidFill>
              </a:defRPr>
            </a:lvl1pPr>
          </a:lstStyle>
          <a:p>
            <a:r>
              <a:rPr lang="en-US" dirty="0" err="1"/>
              <a:t>Präsentationstitel</a:t>
            </a:r>
            <a:br>
              <a:rPr lang="en-US" dirty="0"/>
            </a:br>
            <a:endParaRPr lang="en-US" dirty="0"/>
          </a:p>
        </p:txBody>
      </p:sp>
      <p:sp>
        <p:nvSpPr>
          <p:cNvPr id="3" name="Datumsplatzhalter 2">
            <a:extLst>
              <a:ext uri="{FF2B5EF4-FFF2-40B4-BE49-F238E27FC236}">
                <a16:creationId xmlns:a16="http://schemas.microsoft.com/office/drawing/2014/main" id="{863BA5FA-4342-4E29-8C13-7F73C249191F}"/>
              </a:ext>
            </a:extLst>
          </p:cNvPr>
          <p:cNvSpPr>
            <a:spLocks noGrp="1"/>
          </p:cNvSpPr>
          <p:nvPr>
            <p:ph type="dt" sz="half" idx="10"/>
          </p:nvPr>
        </p:nvSpPr>
        <p:spPr/>
        <p:txBody>
          <a:bodyPr/>
          <a:lstStyle/>
          <a:p>
            <a:fld id="{00C13085-8790-402B-84ED-E412BAA70CF0}" type="datetime1">
              <a:rPr lang="en-US" smtClean="0"/>
              <a:t>1/30/2018</a:t>
            </a:fld>
            <a:endParaRPr lang="en-US" dirty="0"/>
          </a:p>
        </p:txBody>
      </p:sp>
      <p:sp>
        <p:nvSpPr>
          <p:cNvPr id="7" name="Fußzeilenplatzhalter 6">
            <a:extLst>
              <a:ext uri="{FF2B5EF4-FFF2-40B4-BE49-F238E27FC236}">
                <a16:creationId xmlns:a16="http://schemas.microsoft.com/office/drawing/2014/main" id="{93D8414B-71BF-4870-8D18-9A8740376254}"/>
              </a:ext>
            </a:extLst>
          </p:cNvPr>
          <p:cNvSpPr>
            <a:spLocks noGrp="1"/>
          </p:cNvSpPr>
          <p:nvPr>
            <p:ph type="ftr" sz="quarter" idx="11"/>
          </p:nvPr>
        </p:nvSpPr>
        <p:spPr/>
        <p:txBody>
          <a:bodyPr/>
          <a:lstStyle/>
          <a:p>
            <a:endParaRPr lang="en-US" dirty="0"/>
          </a:p>
        </p:txBody>
      </p:sp>
      <p:sp>
        <p:nvSpPr>
          <p:cNvPr id="8" name="Foliennummernplatzhalter 7">
            <a:extLst>
              <a:ext uri="{FF2B5EF4-FFF2-40B4-BE49-F238E27FC236}">
                <a16:creationId xmlns:a16="http://schemas.microsoft.com/office/drawing/2014/main" id="{98E4B3B3-EA12-4DC9-8460-7E8AAEEE89D7}"/>
              </a:ext>
            </a:extLst>
          </p:cNvPr>
          <p:cNvSpPr>
            <a:spLocks noGrp="1"/>
          </p:cNvSpPr>
          <p:nvPr>
            <p:ph type="sldNum" sz="quarter" idx="12"/>
          </p:nvPr>
        </p:nvSpPr>
        <p:spPr/>
        <p:txBody>
          <a:bodyPr/>
          <a:lstStyle/>
          <a:p>
            <a:fld id="{1E33E3F1-08DF-C74A-927E-5C6C9D90C4B7}" type="slidenum">
              <a:rPr lang="en-US" smtClean="0"/>
              <a:pPr/>
              <a:t>‹Nr.›</a:t>
            </a:fld>
            <a:endParaRPr lang="en-US" dirty="0"/>
          </a:p>
        </p:txBody>
      </p:sp>
    </p:spTree>
    <p:extLst>
      <p:ext uri="{BB962C8B-B14F-4D97-AF65-F5344CB8AC3E}">
        <p14:creationId xmlns:p14="http://schemas.microsoft.com/office/powerpoint/2010/main" val="329294824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p:nvPr>
        </p:nvSpPr>
        <p:spPr>
          <a:xfrm>
            <a:off x="134472" y="1468222"/>
            <a:ext cx="10984102" cy="4708741"/>
          </a:xfrm>
        </p:spPr>
        <p:txBody>
          <a:bodyPr>
            <a:normAutofit/>
          </a:bodyPr>
          <a:lstStyle>
            <a:lvl1pPr>
              <a:defRPr sz="2400"/>
            </a:lvl1pPr>
            <a:lvl2pPr>
              <a:defRPr sz="2000"/>
            </a:lvl2pPr>
            <a:lvl3pPr>
              <a:defRPr sz="1800"/>
            </a:lvl3pPr>
            <a:lvl4pPr>
              <a:defRPr sz="1600"/>
            </a:lvl4pPr>
            <a:lvl5pPr>
              <a:defRPr sz="1600"/>
            </a:lvl5pPr>
          </a:lstStyle>
          <a:p>
            <a:pPr lvl="0"/>
            <a:r>
              <a:rPr lang="en-US" dirty="0" err="1"/>
              <a:t>Mastertextformat</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4" name="Date Placeholder 3"/>
          <p:cNvSpPr>
            <a:spLocks noGrp="1"/>
          </p:cNvSpPr>
          <p:nvPr>
            <p:ph type="dt" sz="half" idx="10"/>
          </p:nvPr>
        </p:nvSpPr>
        <p:spPr>
          <a:xfrm>
            <a:off x="134472" y="6358973"/>
            <a:ext cx="2743200" cy="365125"/>
          </a:xfrm>
        </p:spPr>
        <p:txBody>
          <a:bodyPr/>
          <a:lstStyle/>
          <a:p>
            <a:fld id="{5EA8A796-179A-46EB-AF5F-91B6A8EC32F3}" type="datetime1">
              <a:rPr lang="en-US" smtClean="0"/>
              <a:t>1/30/2018</a:t>
            </a:fld>
            <a:endParaRPr lang="en-US" dirty="0"/>
          </a:p>
        </p:txBody>
      </p:sp>
      <p:sp>
        <p:nvSpPr>
          <p:cNvPr id="5" name="Footer Placeholder 4"/>
          <p:cNvSpPr>
            <a:spLocks noGrp="1"/>
          </p:cNvSpPr>
          <p:nvPr>
            <p:ph type="ftr" sz="quarter" idx="11"/>
          </p:nvPr>
        </p:nvSpPr>
        <p:spPr>
          <a:xfrm>
            <a:off x="3339548" y="6356350"/>
            <a:ext cx="5473148" cy="365125"/>
          </a:xfrm>
        </p:spPr>
        <p:txBody>
          <a:bodyPr/>
          <a:lstStyle/>
          <a:p>
            <a:endParaRPr lang="en-US" dirty="0"/>
          </a:p>
        </p:txBody>
      </p:sp>
      <p:sp>
        <p:nvSpPr>
          <p:cNvPr id="6" name="Slide Number Placeholder 5"/>
          <p:cNvSpPr>
            <a:spLocks noGrp="1"/>
          </p:cNvSpPr>
          <p:nvPr>
            <p:ph type="sldNum" sz="quarter" idx="12"/>
          </p:nvPr>
        </p:nvSpPr>
        <p:spPr>
          <a:xfrm>
            <a:off x="9278472" y="6356350"/>
            <a:ext cx="2743200" cy="365125"/>
          </a:xfrm>
        </p:spPr>
        <p:txBody>
          <a:bodyPr/>
          <a:lstStyle/>
          <a:p>
            <a:fld id="{1E33E3F1-08DF-C74A-927E-5C6C9D90C4B7}" type="slidenum">
              <a:rPr lang="en-US" smtClean="0"/>
              <a:t>‹Nr.›</a:t>
            </a:fld>
            <a:endParaRPr lang="en-US" dirty="0"/>
          </a:p>
        </p:txBody>
      </p:sp>
      <p:sp>
        <p:nvSpPr>
          <p:cNvPr id="13" name="Text Placeholder 12"/>
          <p:cNvSpPr>
            <a:spLocks noGrp="1"/>
          </p:cNvSpPr>
          <p:nvPr>
            <p:ph type="body" sz="quarter" idx="13" hasCustomPrompt="1"/>
          </p:nvPr>
        </p:nvSpPr>
        <p:spPr>
          <a:xfrm>
            <a:off x="134472" y="717415"/>
            <a:ext cx="10515600" cy="56515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b="0">
                <a:solidFill>
                  <a:schemeClr val="bg1">
                    <a:lumMod val="75000"/>
                  </a:schemeClr>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err="1"/>
              <a:t>Zweite</a:t>
            </a:r>
            <a:r>
              <a:rPr lang="en-US" dirty="0"/>
              <a:t> </a:t>
            </a:r>
            <a:r>
              <a:rPr lang="en-US" dirty="0" err="1"/>
              <a:t>Zeile</a:t>
            </a:r>
            <a:r>
              <a:rPr lang="en-US" dirty="0"/>
              <a:t> 28pt</a:t>
            </a:r>
          </a:p>
        </p:txBody>
      </p:sp>
      <p:sp>
        <p:nvSpPr>
          <p:cNvPr id="23" name="Text Placeholder 22"/>
          <p:cNvSpPr>
            <a:spLocks noGrp="1"/>
          </p:cNvSpPr>
          <p:nvPr>
            <p:ph type="body" sz="quarter" idx="14" hasCustomPrompt="1"/>
          </p:nvPr>
        </p:nvSpPr>
        <p:spPr>
          <a:xfrm>
            <a:off x="134472" y="118468"/>
            <a:ext cx="10515600" cy="672099"/>
          </a:xfrm>
        </p:spPr>
        <p:txBody>
          <a:bodyPr>
            <a:normAutofit/>
          </a:bodyPr>
          <a:lstStyle>
            <a:lvl1pPr marL="0" indent="0">
              <a:buFontTx/>
              <a:buNone/>
              <a:defRPr sz="4000" baseline="0">
                <a:solidFill>
                  <a:schemeClr val="tx1">
                    <a:lumMod val="50000"/>
                    <a:lumOff val="50000"/>
                  </a:schemeClr>
                </a:solidFill>
              </a:defRPr>
            </a:lvl1pPr>
          </a:lstStyle>
          <a:p>
            <a:pPr marL="228600" marR="0" lvl="0" indent="-228600" algn="l" defTabSz="914400" rtl="0" eaLnBrk="1" fontAlgn="auto" latinLnBrk="0" hangingPunct="1">
              <a:lnSpc>
                <a:spcPct val="90000"/>
              </a:lnSpc>
              <a:spcBef>
                <a:spcPts val="1000"/>
              </a:spcBef>
              <a:spcAft>
                <a:spcPts val="0"/>
              </a:spcAft>
              <a:buClrTx/>
              <a:buSzTx/>
              <a:tabLst/>
              <a:defRPr/>
            </a:pPr>
            <a:r>
              <a:rPr lang="en-US" dirty="0" err="1"/>
              <a:t>Erste</a:t>
            </a:r>
            <a:r>
              <a:rPr lang="en-US" dirty="0"/>
              <a:t> </a:t>
            </a:r>
            <a:r>
              <a:rPr lang="en-US" dirty="0" err="1"/>
              <a:t>Zeile</a:t>
            </a:r>
            <a:r>
              <a:rPr lang="en-US" dirty="0"/>
              <a:t> 40pt</a:t>
            </a:r>
          </a:p>
        </p:txBody>
      </p:sp>
    </p:spTree>
    <p:extLst>
      <p:ext uri="{BB962C8B-B14F-4D97-AF65-F5344CB8AC3E}">
        <p14:creationId xmlns:p14="http://schemas.microsoft.com/office/powerpoint/2010/main" val="472536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472" y="1468222"/>
            <a:ext cx="10984102" cy="4708741"/>
          </a:xfrm>
        </p:spPr>
        <p:txBody>
          <a:bodyPr>
            <a:normAutofit/>
          </a:bodyPr>
          <a:lstStyle>
            <a:lvl1pPr>
              <a:defRPr sz="2400"/>
            </a:lvl1pPr>
            <a:lvl2pPr>
              <a:defRPr sz="2000"/>
            </a:lvl2pPr>
            <a:lvl3pPr>
              <a:defRPr sz="1800"/>
            </a:lvl3pPr>
            <a:lvl4pPr>
              <a:defRPr sz="1600"/>
            </a:lvl4pPr>
            <a:lvl5pPr>
              <a:defRPr sz="1600"/>
            </a:lvl5pPr>
          </a:lstStyle>
          <a:p>
            <a:pPr lvl="0"/>
            <a:r>
              <a:rPr lang="en-US" dirty="0" err="1"/>
              <a:t>Mastertextformat</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4" name="Date Placeholder 3"/>
          <p:cNvSpPr>
            <a:spLocks noGrp="1"/>
          </p:cNvSpPr>
          <p:nvPr>
            <p:ph type="dt" sz="half" idx="10"/>
          </p:nvPr>
        </p:nvSpPr>
        <p:spPr>
          <a:xfrm>
            <a:off x="134472" y="6358973"/>
            <a:ext cx="2743200" cy="365125"/>
          </a:xfrm>
        </p:spPr>
        <p:txBody>
          <a:bodyPr/>
          <a:lstStyle/>
          <a:p>
            <a:fld id="{FBD924E3-BE32-4F8E-9EFA-4B9A66C53CAF}" type="datetime1">
              <a:rPr lang="en-US" smtClean="0"/>
              <a:t>1/30/2018</a:t>
            </a:fld>
            <a:endParaRPr lang="en-US" dirty="0"/>
          </a:p>
        </p:txBody>
      </p:sp>
      <p:sp>
        <p:nvSpPr>
          <p:cNvPr id="5" name="Footer Placeholder 4"/>
          <p:cNvSpPr>
            <a:spLocks noGrp="1"/>
          </p:cNvSpPr>
          <p:nvPr>
            <p:ph type="ftr" sz="quarter" idx="11"/>
          </p:nvPr>
        </p:nvSpPr>
        <p:spPr>
          <a:xfrm>
            <a:off x="3339548" y="6356350"/>
            <a:ext cx="5473148" cy="365125"/>
          </a:xfrm>
        </p:spPr>
        <p:txBody>
          <a:bodyPr/>
          <a:lstStyle/>
          <a:p>
            <a:endParaRPr lang="en-US" dirty="0"/>
          </a:p>
        </p:txBody>
      </p:sp>
      <p:sp>
        <p:nvSpPr>
          <p:cNvPr id="6" name="Slide Number Placeholder 5"/>
          <p:cNvSpPr>
            <a:spLocks noGrp="1"/>
          </p:cNvSpPr>
          <p:nvPr>
            <p:ph type="sldNum" sz="quarter" idx="12"/>
          </p:nvPr>
        </p:nvSpPr>
        <p:spPr>
          <a:xfrm>
            <a:off x="9278472" y="6356350"/>
            <a:ext cx="2743200" cy="365125"/>
          </a:xfrm>
        </p:spPr>
        <p:txBody>
          <a:bodyPr/>
          <a:lstStyle/>
          <a:p>
            <a:fld id="{1E33E3F1-08DF-C74A-927E-5C6C9D90C4B7}" type="slidenum">
              <a:rPr lang="en-US" smtClean="0"/>
              <a:t>‹Nr.›</a:t>
            </a:fld>
            <a:endParaRPr lang="en-US" dirty="0"/>
          </a:p>
        </p:txBody>
      </p:sp>
      <p:sp>
        <p:nvSpPr>
          <p:cNvPr id="13" name="Text Placeholder 12"/>
          <p:cNvSpPr>
            <a:spLocks noGrp="1"/>
          </p:cNvSpPr>
          <p:nvPr>
            <p:ph type="body" sz="quarter" idx="13" hasCustomPrompt="1"/>
          </p:nvPr>
        </p:nvSpPr>
        <p:spPr>
          <a:xfrm>
            <a:off x="134472" y="717415"/>
            <a:ext cx="10515600" cy="56515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b="0">
                <a:solidFill>
                  <a:schemeClr val="bg1">
                    <a:lumMod val="75000"/>
                  </a:schemeClr>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err="1"/>
              <a:t>Zweite</a:t>
            </a:r>
            <a:r>
              <a:rPr lang="en-US" dirty="0"/>
              <a:t> </a:t>
            </a:r>
            <a:r>
              <a:rPr lang="en-US" dirty="0" err="1"/>
              <a:t>Zeile</a:t>
            </a:r>
            <a:r>
              <a:rPr lang="en-US" dirty="0"/>
              <a:t> 28pt</a:t>
            </a:r>
          </a:p>
        </p:txBody>
      </p:sp>
      <p:sp>
        <p:nvSpPr>
          <p:cNvPr id="23" name="Text Placeholder 22"/>
          <p:cNvSpPr>
            <a:spLocks noGrp="1"/>
          </p:cNvSpPr>
          <p:nvPr>
            <p:ph type="body" sz="quarter" idx="14" hasCustomPrompt="1"/>
          </p:nvPr>
        </p:nvSpPr>
        <p:spPr>
          <a:xfrm>
            <a:off x="134472" y="118468"/>
            <a:ext cx="10515600" cy="672099"/>
          </a:xfrm>
        </p:spPr>
        <p:txBody>
          <a:bodyPr>
            <a:normAutofit/>
          </a:bodyPr>
          <a:lstStyle>
            <a:lvl1pPr marL="0" indent="0">
              <a:buFontTx/>
              <a:buNone/>
              <a:defRPr sz="4000" baseline="0">
                <a:solidFill>
                  <a:schemeClr val="tx1">
                    <a:lumMod val="50000"/>
                    <a:lumOff val="50000"/>
                  </a:schemeClr>
                </a:solidFill>
              </a:defRPr>
            </a:lvl1pPr>
          </a:lstStyle>
          <a:p>
            <a:pPr marL="228600" marR="0" lvl="0" indent="-228600" algn="l" defTabSz="914400" rtl="0" eaLnBrk="1" fontAlgn="auto" latinLnBrk="0" hangingPunct="1">
              <a:lnSpc>
                <a:spcPct val="90000"/>
              </a:lnSpc>
              <a:spcBef>
                <a:spcPts val="1000"/>
              </a:spcBef>
              <a:spcAft>
                <a:spcPts val="0"/>
              </a:spcAft>
              <a:buClrTx/>
              <a:buSzTx/>
              <a:tabLst/>
              <a:defRPr/>
            </a:pPr>
            <a:r>
              <a:rPr lang="en-US" dirty="0" err="1"/>
              <a:t>Erste</a:t>
            </a:r>
            <a:r>
              <a:rPr lang="en-US" dirty="0"/>
              <a:t> </a:t>
            </a:r>
            <a:r>
              <a:rPr lang="en-US" dirty="0" err="1"/>
              <a:t>Zeile</a:t>
            </a:r>
            <a:r>
              <a:rPr lang="en-US" dirty="0"/>
              <a:t> 40pt</a:t>
            </a:r>
          </a:p>
        </p:txBody>
      </p:sp>
    </p:spTree>
    <p:extLst>
      <p:ext uri="{BB962C8B-B14F-4D97-AF65-F5344CB8AC3E}">
        <p14:creationId xmlns:p14="http://schemas.microsoft.com/office/powerpoint/2010/main" val="257972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el und Inhalt">
    <p:spTree>
      <p:nvGrpSpPr>
        <p:cNvPr id="1" name=""/>
        <p:cNvGrpSpPr/>
        <p:nvPr/>
      </p:nvGrpSpPr>
      <p:grpSpPr>
        <a:xfrm>
          <a:off x="0" y="0"/>
          <a:ext cx="0" cy="0"/>
          <a:chOff x="0" y="0"/>
          <a:chExt cx="0" cy="0"/>
        </a:xfrm>
      </p:grpSpPr>
      <p:sp>
        <p:nvSpPr>
          <p:cNvPr id="12" name="Rectangle 11"/>
          <p:cNvSpPr/>
          <p:nvPr userDrawn="1"/>
        </p:nvSpPr>
        <p:spPr>
          <a:xfrm>
            <a:off x="6217220" y="0"/>
            <a:ext cx="597478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5" hasCustomPrompt="1"/>
          </p:nvPr>
        </p:nvSpPr>
        <p:spPr>
          <a:xfrm>
            <a:off x="6215063" y="0"/>
            <a:ext cx="5976937" cy="6858000"/>
          </a:xfrm>
        </p:spPr>
        <p:txBody>
          <a:bodyPr anchor="ctr"/>
          <a:lstStyle>
            <a:lvl1pPr marL="0" indent="0" algn="ctr">
              <a:buNone/>
              <a:defRPr/>
            </a:lvl1pPr>
          </a:lstStyle>
          <a:p>
            <a:r>
              <a:rPr lang="en-US" dirty="0" err="1"/>
              <a:t>Platzhalter</a:t>
            </a:r>
            <a:r>
              <a:rPr lang="en-US" dirty="0"/>
              <a:t> Bild</a:t>
            </a:r>
          </a:p>
        </p:txBody>
      </p:sp>
      <p:sp>
        <p:nvSpPr>
          <p:cNvPr id="3" name="Content Placeholder 2"/>
          <p:cNvSpPr>
            <a:spLocks noGrp="1"/>
          </p:cNvSpPr>
          <p:nvPr>
            <p:ph idx="1"/>
          </p:nvPr>
        </p:nvSpPr>
        <p:spPr>
          <a:xfrm>
            <a:off x="134472" y="1468222"/>
            <a:ext cx="5958653" cy="4708741"/>
          </a:xfrm>
        </p:spPr>
        <p:txBody>
          <a:bodyPr>
            <a:normAutofit/>
          </a:bodyPr>
          <a:lstStyle>
            <a:lvl1pPr>
              <a:defRPr sz="2400"/>
            </a:lvl1pPr>
            <a:lvl2pPr>
              <a:defRPr sz="2000"/>
            </a:lvl2pPr>
            <a:lvl3pPr>
              <a:defRPr sz="1800"/>
            </a:lvl3pPr>
            <a:lvl4pPr>
              <a:defRPr sz="1600"/>
            </a:lvl4pPr>
            <a:lvl5pPr>
              <a:defRPr sz="1600"/>
            </a:lvl5pPr>
          </a:lstStyle>
          <a:p>
            <a:pPr lvl="0"/>
            <a:r>
              <a:rPr lang="en-US" dirty="0" err="1"/>
              <a:t>Mastertextformat</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4" name="Date Placeholder 3"/>
          <p:cNvSpPr>
            <a:spLocks noGrp="1"/>
          </p:cNvSpPr>
          <p:nvPr>
            <p:ph type="dt" sz="half" idx="10"/>
          </p:nvPr>
        </p:nvSpPr>
        <p:spPr>
          <a:xfrm>
            <a:off x="134472" y="6358973"/>
            <a:ext cx="2743200" cy="365125"/>
          </a:xfrm>
        </p:spPr>
        <p:txBody>
          <a:bodyPr/>
          <a:lstStyle/>
          <a:p>
            <a:fld id="{B075F081-24AE-4EA1-8F4D-9F5CE01B4E45}" type="datetime1">
              <a:rPr lang="en-US" smtClean="0"/>
              <a:t>1/30/2018</a:t>
            </a:fld>
            <a:endParaRPr lang="en-US" dirty="0"/>
          </a:p>
        </p:txBody>
      </p:sp>
      <p:sp>
        <p:nvSpPr>
          <p:cNvPr id="5" name="Footer Placeholder 4"/>
          <p:cNvSpPr>
            <a:spLocks noGrp="1"/>
          </p:cNvSpPr>
          <p:nvPr>
            <p:ph type="ftr" sz="quarter" idx="11"/>
          </p:nvPr>
        </p:nvSpPr>
        <p:spPr>
          <a:xfrm>
            <a:off x="3339548" y="6356350"/>
            <a:ext cx="5473148" cy="365125"/>
          </a:xfrm>
        </p:spPr>
        <p:txBody>
          <a:bodyPr/>
          <a:lstStyle/>
          <a:p>
            <a:endParaRPr lang="en-US" dirty="0"/>
          </a:p>
        </p:txBody>
      </p:sp>
      <p:sp>
        <p:nvSpPr>
          <p:cNvPr id="6" name="Slide Number Placeholder 5"/>
          <p:cNvSpPr>
            <a:spLocks noGrp="1"/>
          </p:cNvSpPr>
          <p:nvPr>
            <p:ph type="sldNum" sz="quarter" idx="12"/>
          </p:nvPr>
        </p:nvSpPr>
        <p:spPr>
          <a:xfrm>
            <a:off x="9278472" y="6356350"/>
            <a:ext cx="2743200" cy="365125"/>
          </a:xfrm>
        </p:spPr>
        <p:txBody>
          <a:bodyPr/>
          <a:lstStyle/>
          <a:p>
            <a:fld id="{1E33E3F1-08DF-C74A-927E-5C6C9D90C4B7}" type="slidenum">
              <a:rPr lang="en-US" smtClean="0"/>
              <a:t>‹Nr.›</a:t>
            </a:fld>
            <a:endParaRPr lang="en-US" dirty="0"/>
          </a:p>
        </p:txBody>
      </p:sp>
      <p:sp>
        <p:nvSpPr>
          <p:cNvPr id="13" name="Text Placeholder 12"/>
          <p:cNvSpPr>
            <a:spLocks noGrp="1"/>
          </p:cNvSpPr>
          <p:nvPr>
            <p:ph type="body" sz="quarter" idx="13" hasCustomPrompt="1"/>
          </p:nvPr>
        </p:nvSpPr>
        <p:spPr>
          <a:xfrm>
            <a:off x="134472" y="717415"/>
            <a:ext cx="5958653" cy="56515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b="0">
                <a:solidFill>
                  <a:schemeClr val="bg1">
                    <a:lumMod val="75000"/>
                  </a:schemeClr>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err="1"/>
              <a:t>Zweite</a:t>
            </a:r>
            <a:r>
              <a:rPr lang="en-US" dirty="0"/>
              <a:t> </a:t>
            </a:r>
            <a:r>
              <a:rPr lang="en-US" dirty="0" err="1"/>
              <a:t>Zeile</a:t>
            </a:r>
            <a:r>
              <a:rPr lang="en-US" dirty="0"/>
              <a:t> 28pt</a:t>
            </a:r>
          </a:p>
        </p:txBody>
      </p:sp>
      <p:sp>
        <p:nvSpPr>
          <p:cNvPr id="23" name="Text Placeholder 22"/>
          <p:cNvSpPr>
            <a:spLocks noGrp="1"/>
          </p:cNvSpPr>
          <p:nvPr>
            <p:ph type="body" sz="quarter" idx="14" hasCustomPrompt="1"/>
          </p:nvPr>
        </p:nvSpPr>
        <p:spPr>
          <a:xfrm>
            <a:off x="134472" y="118468"/>
            <a:ext cx="5958653" cy="672099"/>
          </a:xfrm>
        </p:spPr>
        <p:txBody>
          <a:bodyPr>
            <a:normAutofit/>
          </a:bodyPr>
          <a:lstStyle>
            <a:lvl1pPr marL="0" indent="0">
              <a:buFontTx/>
              <a:buNone/>
              <a:defRPr sz="4000" baseline="0">
                <a:solidFill>
                  <a:schemeClr val="tx1">
                    <a:lumMod val="50000"/>
                    <a:lumOff val="50000"/>
                  </a:schemeClr>
                </a:solidFill>
              </a:defRPr>
            </a:lvl1pPr>
          </a:lstStyle>
          <a:p>
            <a:pPr marL="228600" marR="0" lvl="0" indent="-228600" algn="l" defTabSz="914400" rtl="0" eaLnBrk="1" fontAlgn="auto" latinLnBrk="0" hangingPunct="1">
              <a:lnSpc>
                <a:spcPct val="90000"/>
              </a:lnSpc>
              <a:spcBef>
                <a:spcPts val="1000"/>
              </a:spcBef>
              <a:spcAft>
                <a:spcPts val="0"/>
              </a:spcAft>
              <a:buClrTx/>
              <a:buSzTx/>
              <a:tabLst/>
              <a:defRPr/>
            </a:pPr>
            <a:r>
              <a:rPr lang="en-US" dirty="0" err="1"/>
              <a:t>Erste</a:t>
            </a:r>
            <a:r>
              <a:rPr lang="en-US" dirty="0"/>
              <a:t> </a:t>
            </a:r>
            <a:r>
              <a:rPr lang="en-US" dirty="0" err="1"/>
              <a:t>Zeile</a:t>
            </a:r>
            <a:r>
              <a:rPr lang="en-US" dirty="0"/>
              <a:t> 40pt</a:t>
            </a:r>
          </a:p>
        </p:txBody>
      </p:sp>
    </p:spTree>
    <p:extLst>
      <p:ext uri="{BB962C8B-B14F-4D97-AF65-F5344CB8AC3E}">
        <p14:creationId xmlns:p14="http://schemas.microsoft.com/office/powerpoint/2010/main" val="3654904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Divi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7194"/>
          </a:xfrm>
          <a:prstGeom prst="rect">
            <a:avLst/>
          </a:prstGeom>
        </p:spPr>
      </p:pic>
      <p:sp>
        <p:nvSpPr>
          <p:cNvPr id="2" name="Title 1"/>
          <p:cNvSpPr>
            <a:spLocks noGrp="1"/>
          </p:cNvSpPr>
          <p:nvPr>
            <p:ph type="title" hasCustomPrompt="1"/>
          </p:nvPr>
        </p:nvSpPr>
        <p:spPr>
          <a:xfrm>
            <a:off x="229967" y="254643"/>
            <a:ext cx="10515600" cy="918430"/>
          </a:xfrm>
        </p:spPr>
        <p:txBody>
          <a:bodyPr anchor="b"/>
          <a:lstStyle>
            <a:lvl1pPr>
              <a:defRPr sz="6000">
                <a:solidFill>
                  <a:schemeClr val="bg1"/>
                </a:solidFill>
              </a:defRPr>
            </a:lvl1pPr>
          </a:lstStyle>
          <a:p>
            <a:r>
              <a:rPr lang="en-US" dirty="0"/>
              <a:t>Section Divider</a:t>
            </a:r>
          </a:p>
        </p:txBody>
      </p:sp>
      <p:sp>
        <p:nvSpPr>
          <p:cNvPr id="3" name="Text Placeholder 2"/>
          <p:cNvSpPr>
            <a:spLocks noGrp="1"/>
          </p:cNvSpPr>
          <p:nvPr>
            <p:ph type="body" idx="1" hasCustomPrompt="1"/>
          </p:nvPr>
        </p:nvSpPr>
        <p:spPr>
          <a:xfrm>
            <a:off x="229967" y="1173073"/>
            <a:ext cx="10515600" cy="1500187"/>
          </a:xfrm>
        </p:spPr>
        <p:txBody>
          <a:bodyPr/>
          <a:lstStyle>
            <a:lvl1pPr marL="0" indent="0">
              <a:buNone/>
              <a:defRPr sz="2400" baseline="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Short Content Description</a:t>
            </a:r>
          </a:p>
        </p:txBody>
      </p:sp>
      <p:sp>
        <p:nvSpPr>
          <p:cNvPr id="8" name="Date Placeholder 3"/>
          <p:cNvSpPr>
            <a:spLocks noGrp="1"/>
          </p:cNvSpPr>
          <p:nvPr>
            <p:ph type="dt" sz="half" idx="10"/>
          </p:nvPr>
        </p:nvSpPr>
        <p:spPr>
          <a:xfrm>
            <a:off x="134472" y="6358973"/>
            <a:ext cx="2743200" cy="365125"/>
          </a:xfrm>
        </p:spPr>
        <p:txBody>
          <a:bodyPr/>
          <a:lstStyle/>
          <a:p>
            <a:fld id="{5CD56F81-6236-43EC-B83B-C08CDA45A7F6}" type="datetime1">
              <a:rPr lang="en-US" smtClean="0"/>
              <a:t>1/30/2018</a:t>
            </a:fld>
            <a:endParaRPr lang="en-US" dirty="0"/>
          </a:p>
        </p:txBody>
      </p:sp>
      <p:sp>
        <p:nvSpPr>
          <p:cNvPr id="9" name="Footer Placeholder 4"/>
          <p:cNvSpPr>
            <a:spLocks noGrp="1"/>
          </p:cNvSpPr>
          <p:nvPr>
            <p:ph type="ftr" sz="quarter" idx="11"/>
          </p:nvPr>
        </p:nvSpPr>
        <p:spPr>
          <a:xfrm>
            <a:off x="3339548" y="6356350"/>
            <a:ext cx="5473148" cy="365125"/>
          </a:xfrm>
        </p:spPr>
        <p:txBody>
          <a:bodyPr/>
          <a:lstStyle/>
          <a:p>
            <a:endParaRPr lang="en-US" dirty="0"/>
          </a:p>
        </p:txBody>
      </p:sp>
      <p:sp>
        <p:nvSpPr>
          <p:cNvPr id="10" name="Slide Number Placeholder 5"/>
          <p:cNvSpPr>
            <a:spLocks noGrp="1"/>
          </p:cNvSpPr>
          <p:nvPr>
            <p:ph type="sldNum" sz="quarter" idx="12"/>
          </p:nvPr>
        </p:nvSpPr>
        <p:spPr>
          <a:xfrm>
            <a:off x="9278472" y="6356350"/>
            <a:ext cx="2743200" cy="365125"/>
          </a:xfrm>
        </p:spPr>
        <p:txBody>
          <a:bodyPr/>
          <a:lstStyle/>
          <a:p>
            <a:fld id="{1E33E3F1-08DF-C74A-927E-5C6C9D90C4B7}" type="slidenum">
              <a:rPr lang="en-US" smtClean="0"/>
              <a:t>‹Nr.›</a:t>
            </a:fld>
            <a:endParaRPr lang="en-US" dirty="0"/>
          </a:p>
        </p:txBody>
      </p:sp>
    </p:spTree>
    <p:extLst>
      <p:ext uri="{BB962C8B-B14F-4D97-AF65-F5344CB8AC3E}">
        <p14:creationId xmlns:p14="http://schemas.microsoft.com/office/powerpoint/2010/main" val="85219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Date Placeholder 3"/>
          <p:cNvSpPr>
            <a:spLocks noGrp="1"/>
          </p:cNvSpPr>
          <p:nvPr>
            <p:ph type="dt" sz="half" idx="10"/>
          </p:nvPr>
        </p:nvSpPr>
        <p:spPr>
          <a:xfrm>
            <a:off x="134472" y="6358973"/>
            <a:ext cx="2743200" cy="365125"/>
          </a:xfrm>
        </p:spPr>
        <p:txBody>
          <a:bodyPr/>
          <a:lstStyle/>
          <a:p>
            <a:fld id="{28C0B349-22AD-4D88-AC69-9EB889EE78E8}" type="datetime1">
              <a:rPr lang="en-US" smtClean="0"/>
              <a:t>1/30/2018</a:t>
            </a:fld>
            <a:endParaRPr lang="en-US" dirty="0"/>
          </a:p>
        </p:txBody>
      </p:sp>
      <p:sp>
        <p:nvSpPr>
          <p:cNvPr id="5" name="Footer Placeholder 4"/>
          <p:cNvSpPr>
            <a:spLocks noGrp="1"/>
          </p:cNvSpPr>
          <p:nvPr>
            <p:ph type="ftr" sz="quarter" idx="11"/>
          </p:nvPr>
        </p:nvSpPr>
        <p:spPr>
          <a:xfrm>
            <a:off x="3339548" y="6356350"/>
            <a:ext cx="5473148" cy="365125"/>
          </a:xfrm>
        </p:spPr>
        <p:txBody>
          <a:bodyPr/>
          <a:lstStyle/>
          <a:p>
            <a:endParaRPr lang="en-US" dirty="0"/>
          </a:p>
        </p:txBody>
      </p:sp>
      <p:sp>
        <p:nvSpPr>
          <p:cNvPr id="6" name="Slide Number Placeholder 5"/>
          <p:cNvSpPr>
            <a:spLocks noGrp="1"/>
          </p:cNvSpPr>
          <p:nvPr>
            <p:ph type="sldNum" sz="quarter" idx="12"/>
          </p:nvPr>
        </p:nvSpPr>
        <p:spPr>
          <a:xfrm>
            <a:off x="9278472" y="6356350"/>
            <a:ext cx="2743200" cy="365125"/>
          </a:xfrm>
        </p:spPr>
        <p:txBody>
          <a:bodyPr/>
          <a:lstStyle/>
          <a:p>
            <a:fld id="{1E33E3F1-08DF-C74A-927E-5C6C9D90C4B7}" type="slidenum">
              <a:rPr lang="en-US" smtClean="0"/>
              <a:t>‹Nr.›</a:t>
            </a:fld>
            <a:endParaRPr lang="en-US" dirty="0"/>
          </a:p>
        </p:txBody>
      </p:sp>
      <p:sp>
        <p:nvSpPr>
          <p:cNvPr id="13" name="Text Placeholder 12"/>
          <p:cNvSpPr>
            <a:spLocks noGrp="1"/>
          </p:cNvSpPr>
          <p:nvPr>
            <p:ph type="body" sz="quarter" idx="13" hasCustomPrompt="1"/>
          </p:nvPr>
        </p:nvSpPr>
        <p:spPr>
          <a:xfrm>
            <a:off x="134472" y="717415"/>
            <a:ext cx="10515600" cy="56515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b="0">
                <a:solidFill>
                  <a:schemeClr val="bg1">
                    <a:lumMod val="75000"/>
                  </a:schemeClr>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err="1"/>
              <a:t>Zweite</a:t>
            </a:r>
            <a:r>
              <a:rPr lang="en-US" dirty="0"/>
              <a:t> </a:t>
            </a:r>
            <a:r>
              <a:rPr lang="en-US" dirty="0" err="1"/>
              <a:t>Zeile</a:t>
            </a:r>
            <a:r>
              <a:rPr lang="en-US" dirty="0"/>
              <a:t> 28pt</a:t>
            </a:r>
          </a:p>
        </p:txBody>
      </p:sp>
      <p:sp>
        <p:nvSpPr>
          <p:cNvPr id="23" name="Text Placeholder 22"/>
          <p:cNvSpPr>
            <a:spLocks noGrp="1"/>
          </p:cNvSpPr>
          <p:nvPr>
            <p:ph type="body" sz="quarter" idx="14" hasCustomPrompt="1"/>
          </p:nvPr>
        </p:nvSpPr>
        <p:spPr>
          <a:xfrm>
            <a:off x="134472" y="118468"/>
            <a:ext cx="10515600" cy="672099"/>
          </a:xfrm>
        </p:spPr>
        <p:txBody>
          <a:bodyPr>
            <a:normAutofit/>
          </a:bodyPr>
          <a:lstStyle>
            <a:lvl1pPr marL="0" indent="0">
              <a:buFontTx/>
              <a:buNone/>
              <a:defRPr sz="4000" baseline="0">
                <a:solidFill>
                  <a:schemeClr val="tx1">
                    <a:lumMod val="50000"/>
                    <a:lumOff val="50000"/>
                  </a:schemeClr>
                </a:solidFill>
              </a:defRPr>
            </a:lvl1pPr>
          </a:lstStyle>
          <a:p>
            <a:pPr marL="228600" marR="0" lvl="0" indent="-228600" algn="l" defTabSz="914400" rtl="0" eaLnBrk="1" fontAlgn="auto" latinLnBrk="0" hangingPunct="1">
              <a:lnSpc>
                <a:spcPct val="90000"/>
              </a:lnSpc>
              <a:spcBef>
                <a:spcPts val="1000"/>
              </a:spcBef>
              <a:spcAft>
                <a:spcPts val="0"/>
              </a:spcAft>
              <a:buClrTx/>
              <a:buSzTx/>
              <a:tabLst/>
              <a:defRPr/>
            </a:pPr>
            <a:r>
              <a:rPr lang="en-US" dirty="0" err="1"/>
              <a:t>Erste</a:t>
            </a:r>
            <a:r>
              <a:rPr lang="en-US" dirty="0"/>
              <a:t> </a:t>
            </a:r>
            <a:r>
              <a:rPr lang="en-US" dirty="0" err="1"/>
              <a:t>Zeile</a:t>
            </a:r>
            <a:r>
              <a:rPr lang="en-US" dirty="0"/>
              <a:t> 40pt</a:t>
            </a:r>
          </a:p>
        </p:txBody>
      </p:sp>
      <p:sp>
        <p:nvSpPr>
          <p:cNvPr id="10" name="Content Placeholder 2"/>
          <p:cNvSpPr>
            <a:spLocks noGrp="1"/>
          </p:cNvSpPr>
          <p:nvPr>
            <p:ph idx="1"/>
          </p:nvPr>
        </p:nvSpPr>
        <p:spPr>
          <a:xfrm>
            <a:off x="134471" y="1468222"/>
            <a:ext cx="5391686" cy="4702471"/>
          </a:xfrm>
        </p:spPr>
        <p:txBody>
          <a:bodyPr>
            <a:normAutofit/>
          </a:bodyPr>
          <a:lstStyle>
            <a:lvl1pPr>
              <a:defRPr sz="2400"/>
            </a:lvl1pPr>
            <a:lvl2pPr>
              <a:defRPr sz="2000"/>
            </a:lvl2pPr>
            <a:lvl3pPr>
              <a:defRPr sz="1800"/>
            </a:lvl3pPr>
            <a:lvl4pPr>
              <a:defRPr sz="1600"/>
            </a:lvl4pPr>
            <a:lvl5pPr>
              <a:defRPr sz="1600"/>
            </a:lvl5pPr>
          </a:lstStyle>
          <a:p>
            <a:pPr lvl="0"/>
            <a:r>
              <a:rPr lang="en-US" dirty="0" err="1"/>
              <a:t>Mastertextformat</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12" name="Content Placeholder 2"/>
          <p:cNvSpPr>
            <a:spLocks noGrp="1"/>
          </p:cNvSpPr>
          <p:nvPr>
            <p:ph idx="15"/>
          </p:nvPr>
        </p:nvSpPr>
        <p:spPr>
          <a:xfrm>
            <a:off x="5706328" y="1468222"/>
            <a:ext cx="5391686" cy="4702471"/>
          </a:xfrm>
        </p:spPr>
        <p:txBody>
          <a:bodyPr>
            <a:normAutofit/>
          </a:bodyPr>
          <a:lstStyle>
            <a:lvl1pPr>
              <a:defRPr sz="2400"/>
            </a:lvl1pPr>
            <a:lvl2pPr>
              <a:defRPr sz="2000"/>
            </a:lvl2pPr>
            <a:lvl3pPr>
              <a:defRPr sz="1800"/>
            </a:lvl3pPr>
            <a:lvl4pPr>
              <a:defRPr sz="1600"/>
            </a:lvl4pPr>
            <a:lvl5pPr>
              <a:defRPr sz="1600"/>
            </a:lvl5pPr>
          </a:lstStyle>
          <a:p>
            <a:pPr lvl="0"/>
            <a:r>
              <a:rPr lang="en-US" dirty="0" err="1"/>
              <a:t>Mastertextformat</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Tree>
    <p:extLst>
      <p:ext uri="{BB962C8B-B14F-4D97-AF65-F5344CB8AC3E}">
        <p14:creationId xmlns:p14="http://schemas.microsoft.com/office/powerpoint/2010/main" val="190413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el und Inhal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34472" y="6358973"/>
            <a:ext cx="2743200" cy="365125"/>
          </a:xfrm>
        </p:spPr>
        <p:txBody>
          <a:bodyPr/>
          <a:lstStyle/>
          <a:p>
            <a:fld id="{6668DBEB-99FE-459C-B3F7-C6CC3EAEE4C8}" type="datetime1">
              <a:rPr lang="en-US" smtClean="0"/>
              <a:t>1/30/2018</a:t>
            </a:fld>
            <a:endParaRPr lang="en-US" dirty="0"/>
          </a:p>
        </p:txBody>
      </p:sp>
      <p:sp>
        <p:nvSpPr>
          <p:cNvPr id="5" name="Footer Placeholder 4"/>
          <p:cNvSpPr>
            <a:spLocks noGrp="1"/>
          </p:cNvSpPr>
          <p:nvPr>
            <p:ph type="ftr" sz="quarter" idx="11"/>
          </p:nvPr>
        </p:nvSpPr>
        <p:spPr>
          <a:xfrm>
            <a:off x="3339548" y="6356350"/>
            <a:ext cx="5473148" cy="365125"/>
          </a:xfrm>
        </p:spPr>
        <p:txBody>
          <a:bodyPr/>
          <a:lstStyle/>
          <a:p>
            <a:endParaRPr lang="en-US" dirty="0"/>
          </a:p>
        </p:txBody>
      </p:sp>
      <p:sp>
        <p:nvSpPr>
          <p:cNvPr id="6" name="Slide Number Placeholder 5"/>
          <p:cNvSpPr>
            <a:spLocks noGrp="1"/>
          </p:cNvSpPr>
          <p:nvPr>
            <p:ph type="sldNum" sz="quarter" idx="12"/>
          </p:nvPr>
        </p:nvSpPr>
        <p:spPr>
          <a:xfrm>
            <a:off x="9278472" y="6356350"/>
            <a:ext cx="2743200" cy="365125"/>
          </a:xfrm>
        </p:spPr>
        <p:txBody>
          <a:bodyPr/>
          <a:lstStyle/>
          <a:p>
            <a:fld id="{1E33E3F1-08DF-C74A-927E-5C6C9D90C4B7}" type="slidenum">
              <a:rPr lang="en-US" smtClean="0"/>
              <a:t>‹Nr.›</a:t>
            </a:fld>
            <a:endParaRPr lang="en-US" dirty="0"/>
          </a:p>
        </p:txBody>
      </p:sp>
      <p:sp>
        <p:nvSpPr>
          <p:cNvPr id="13" name="Text Placeholder 12"/>
          <p:cNvSpPr>
            <a:spLocks noGrp="1"/>
          </p:cNvSpPr>
          <p:nvPr>
            <p:ph type="body" sz="quarter" idx="13" hasCustomPrompt="1"/>
          </p:nvPr>
        </p:nvSpPr>
        <p:spPr>
          <a:xfrm>
            <a:off x="134472" y="717415"/>
            <a:ext cx="10515600" cy="56515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b="0">
                <a:solidFill>
                  <a:schemeClr val="bg1">
                    <a:lumMod val="75000"/>
                  </a:schemeClr>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err="1"/>
              <a:t>Zweite</a:t>
            </a:r>
            <a:r>
              <a:rPr lang="en-US" dirty="0"/>
              <a:t> </a:t>
            </a:r>
            <a:r>
              <a:rPr lang="en-US" dirty="0" err="1"/>
              <a:t>Zeile</a:t>
            </a:r>
            <a:r>
              <a:rPr lang="en-US" dirty="0"/>
              <a:t> 28pt</a:t>
            </a:r>
          </a:p>
        </p:txBody>
      </p:sp>
      <p:sp>
        <p:nvSpPr>
          <p:cNvPr id="23" name="Text Placeholder 22"/>
          <p:cNvSpPr>
            <a:spLocks noGrp="1"/>
          </p:cNvSpPr>
          <p:nvPr>
            <p:ph type="body" sz="quarter" idx="14" hasCustomPrompt="1"/>
          </p:nvPr>
        </p:nvSpPr>
        <p:spPr>
          <a:xfrm>
            <a:off x="134472" y="118468"/>
            <a:ext cx="10515600" cy="672099"/>
          </a:xfrm>
        </p:spPr>
        <p:txBody>
          <a:bodyPr>
            <a:normAutofit/>
          </a:bodyPr>
          <a:lstStyle>
            <a:lvl1pPr marL="0" indent="0">
              <a:buFontTx/>
              <a:buNone/>
              <a:defRPr sz="4000" baseline="0">
                <a:solidFill>
                  <a:schemeClr val="tx1">
                    <a:lumMod val="50000"/>
                    <a:lumOff val="50000"/>
                  </a:schemeClr>
                </a:solidFill>
              </a:defRPr>
            </a:lvl1pPr>
          </a:lstStyle>
          <a:p>
            <a:pPr marL="228600" marR="0" lvl="0" indent="-228600" algn="l" defTabSz="914400" rtl="0" eaLnBrk="1" fontAlgn="auto" latinLnBrk="0" hangingPunct="1">
              <a:lnSpc>
                <a:spcPct val="90000"/>
              </a:lnSpc>
              <a:spcBef>
                <a:spcPts val="1000"/>
              </a:spcBef>
              <a:spcAft>
                <a:spcPts val="0"/>
              </a:spcAft>
              <a:buClrTx/>
              <a:buSzTx/>
              <a:tabLst/>
              <a:defRPr/>
            </a:pPr>
            <a:r>
              <a:rPr lang="en-US" dirty="0" err="1"/>
              <a:t>Erste</a:t>
            </a:r>
            <a:r>
              <a:rPr lang="en-US" dirty="0"/>
              <a:t> </a:t>
            </a:r>
            <a:r>
              <a:rPr lang="en-US" dirty="0" err="1"/>
              <a:t>Zeile</a:t>
            </a:r>
            <a:r>
              <a:rPr lang="en-US" dirty="0"/>
              <a:t> 40pt</a:t>
            </a:r>
          </a:p>
        </p:txBody>
      </p:sp>
      <p:sp>
        <p:nvSpPr>
          <p:cNvPr id="10" name="Content Placeholder 2"/>
          <p:cNvSpPr>
            <a:spLocks noGrp="1"/>
          </p:cNvSpPr>
          <p:nvPr>
            <p:ph idx="1"/>
          </p:nvPr>
        </p:nvSpPr>
        <p:spPr>
          <a:xfrm>
            <a:off x="134471" y="1468222"/>
            <a:ext cx="5391686" cy="4702471"/>
          </a:xfrm>
        </p:spPr>
        <p:txBody>
          <a:bodyPr>
            <a:normAutofit/>
          </a:bodyPr>
          <a:lstStyle>
            <a:lvl1pPr>
              <a:defRPr sz="2400"/>
            </a:lvl1pPr>
            <a:lvl2pPr>
              <a:defRPr sz="2000"/>
            </a:lvl2pPr>
            <a:lvl3pPr>
              <a:defRPr sz="1800"/>
            </a:lvl3pPr>
            <a:lvl4pPr>
              <a:defRPr sz="1600"/>
            </a:lvl4pPr>
            <a:lvl5pPr>
              <a:defRPr sz="1600"/>
            </a:lvl5pPr>
          </a:lstStyle>
          <a:p>
            <a:pPr lvl="0"/>
            <a:r>
              <a:rPr lang="en-US" dirty="0" err="1"/>
              <a:t>Mastertextformat</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12" name="Content Placeholder 2"/>
          <p:cNvSpPr>
            <a:spLocks noGrp="1"/>
          </p:cNvSpPr>
          <p:nvPr>
            <p:ph idx="15"/>
          </p:nvPr>
        </p:nvSpPr>
        <p:spPr>
          <a:xfrm>
            <a:off x="5706328" y="1468222"/>
            <a:ext cx="5391686" cy="4702471"/>
          </a:xfrm>
        </p:spPr>
        <p:txBody>
          <a:bodyPr>
            <a:normAutofit/>
          </a:bodyPr>
          <a:lstStyle>
            <a:lvl1pPr>
              <a:defRPr sz="2400"/>
            </a:lvl1pPr>
            <a:lvl2pPr>
              <a:defRPr sz="2000"/>
            </a:lvl2pPr>
            <a:lvl3pPr>
              <a:defRPr sz="1800"/>
            </a:lvl3pPr>
            <a:lvl4pPr>
              <a:defRPr sz="1600"/>
            </a:lvl4pPr>
            <a:lvl5pPr>
              <a:defRPr sz="1600"/>
            </a:lvl5pPr>
          </a:lstStyle>
          <a:p>
            <a:pPr lvl="0"/>
            <a:r>
              <a:rPr lang="en-US" dirty="0" err="1"/>
              <a:t>Mastertextformat</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Tree>
    <p:extLst>
      <p:ext uri="{BB962C8B-B14F-4D97-AF65-F5344CB8AC3E}">
        <p14:creationId xmlns:p14="http://schemas.microsoft.com/office/powerpoint/2010/main" val="336545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err="1"/>
              <a:t>Mastertitelformat</a:t>
            </a:r>
            <a:r>
              <a:rPr lang="en-US" dirty="0"/>
              <a:t> </a:t>
            </a:r>
            <a:r>
              <a:rPr lang="en-US" dirty="0" err="1"/>
              <a:t>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err="1"/>
              <a:t>Mastertextformat</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elvetica Neue" charset="0"/>
                <a:ea typeface="Helvetica Neue" charset="0"/>
                <a:cs typeface="Helvetica Neue" charset="0"/>
              </a:defRPr>
            </a:lvl1pPr>
          </a:lstStyle>
          <a:p>
            <a:fld id="{83D9AD5C-D0A6-4C29-A440-7424EC099B19}" type="datetime1">
              <a:rPr lang="en-US" smtClean="0"/>
              <a:t>1/30/2018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elvetica Neue" charset="0"/>
                <a:ea typeface="Helvetica Neue" charset="0"/>
                <a:cs typeface="Helvetica Neue"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Neue" charset="0"/>
                <a:ea typeface="Helvetica Neue" charset="0"/>
                <a:cs typeface="Helvetica Neue" charset="0"/>
              </a:defRPr>
            </a:lvl1pPr>
          </a:lstStyle>
          <a:p>
            <a:fld id="{1E33E3F1-08DF-C74A-927E-5C6C9D90C4B7}" type="slidenum">
              <a:rPr lang="en-US" smtClean="0"/>
              <a:pPr/>
              <a:t>‹Nr.›</a:t>
            </a:fld>
            <a:endParaRPr lang="en-US" dirty="0"/>
          </a:p>
        </p:txBody>
      </p:sp>
    </p:spTree>
    <p:extLst>
      <p:ext uri="{BB962C8B-B14F-4D97-AF65-F5344CB8AC3E}">
        <p14:creationId xmlns:p14="http://schemas.microsoft.com/office/powerpoint/2010/main" val="3544476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Helvetica Neue" charset="0"/>
          <a:ea typeface="Helvetica Neue" charset="0"/>
          <a:cs typeface="Helvetica Neue" charset="0"/>
        </a:defRPr>
      </a:lvl1pPr>
    </p:titleStyle>
    <p:bodyStyle>
      <a:lvl1pPr marL="228600" indent="-228600" algn="l" defTabSz="914400" rtl="0" eaLnBrk="1" latinLnBrk="0" hangingPunct="1">
        <a:lnSpc>
          <a:spcPct val="90000"/>
        </a:lnSpc>
        <a:spcBef>
          <a:spcPts val="1000"/>
        </a:spcBef>
        <a:buFont typeface="Arial"/>
        <a:buChar char="•"/>
        <a:defRPr sz="240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90000"/>
        </a:lnSpc>
        <a:spcBef>
          <a:spcPts val="500"/>
        </a:spcBef>
        <a:buFont typeface="Arial"/>
        <a:buChar char="•"/>
        <a:defRPr sz="200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90000"/>
        </a:lnSpc>
        <a:spcBef>
          <a:spcPts val="500"/>
        </a:spcBef>
        <a:buFont typeface="Arial"/>
        <a:buChar char="•"/>
        <a:defRPr sz="180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90000"/>
        </a:lnSpc>
        <a:spcBef>
          <a:spcPts val="500"/>
        </a:spcBef>
        <a:buFont typeface="Arial"/>
        <a:buChar char="•"/>
        <a:defRPr sz="160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90000"/>
        </a:lnSpc>
        <a:spcBef>
          <a:spcPts val="500"/>
        </a:spcBef>
        <a:buFont typeface="Arial"/>
        <a:buChar char="•"/>
        <a:defRPr sz="160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52A335-BEE2-4599-93BD-FE8479025F25}"/>
              </a:ext>
            </a:extLst>
          </p:cNvPr>
          <p:cNvSpPr>
            <a:spLocks noGrp="1"/>
          </p:cNvSpPr>
          <p:nvPr>
            <p:ph type="body" sz="quarter" idx="13"/>
          </p:nvPr>
        </p:nvSpPr>
        <p:spPr/>
        <p:txBody>
          <a:bodyPr/>
          <a:lstStyle/>
          <a:p>
            <a:endParaRPr lang="en-US" dirty="0"/>
          </a:p>
        </p:txBody>
      </p:sp>
      <p:sp>
        <p:nvSpPr>
          <p:cNvPr id="4" name="Text Placeholder 3">
            <a:extLst>
              <a:ext uri="{FF2B5EF4-FFF2-40B4-BE49-F238E27FC236}">
                <a16:creationId xmlns:a16="http://schemas.microsoft.com/office/drawing/2014/main" id="{6CA0D8C0-5E85-4553-9B83-00A57C572131}"/>
              </a:ext>
            </a:extLst>
          </p:cNvPr>
          <p:cNvSpPr>
            <a:spLocks noGrp="1"/>
          </p:cNvSpPr>
          <p:nvPr>
            <p:ph type="body" sz="quarter" idx="14"/>
          </p:nvPr>
        </p:nvSpPr>
        <p:spPr/>
        <p:txBody>
          <a:bodyPr/>
          <a:lstStyle/>
          <a:p>
            <a:r>
              <a:rPr lang="en-US" dirty="0"/>
              <a:t>IoT Architecture of WANDERLUST</a:t>
            </a:r>
          </a:p>
        </p:txBody>
      </p:sp>
      <p:sp>
        <p:nvSpPr>
          <p:cNvPr id="2" name="Foliennummernplatzhalter 1">
            <a:extLst>
              <a:ext uri="{FF2B5EF4-FFF2-40B4-BE49-F238E27FC236}">
                <a16:creationId xmlns:a16="http://schemas.microsoft.com/office/drawing/2014/main" id="{CD535722-F7A2-4646-9A55-FDED9CFF50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33E3F1-08DF-C74A-927E-5C6C9D90C4B7}" type="slidenum">
              <a:rPr kumimoji="0" lang="en-US" sz="1200" b="0" i="0" u="none" strike="noStrike" kern="1200" cap="none" spc="0" normalizeH="0" baseline="0" noProof="0" smtClean="0">
                <a:ln>
                  <a:noFill/>
                </a:ln>
                <a:solidFill>
                  <a:srgbClr val="000000">
                    <a:tint val="75000"/>
                  </a:srgbClr>
                </a:solidFill>
                <a:effectLst/>
                <a:uLnTx/>
                <a:uFillTx/>
                <a:latin typeface="Helvetica Neue"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srgbClr val="000000">
                  <a:tint val="75000"/>
                </a:srgbClr>
              </a:solidFill>
              <a:effectLst/>
              <a:uLnTx/>
              <a:uFillTx/>
              <a:latin typeface="Helvetica Neue" charset="0"/>
            </a:endParaRPr>
          </a:p>
        </p:txBody>
      </p:sp>
      <p:grpSp>
        <p:nvGrpSpPr>
          <p:cNvPr id="7" name="Group 6">
            <a:extLst>
              <a:ext uri="{FF2B5EF4-FFF2-40B4-BE49-F238E27FC236}">
                <a16:creationId xmlns:a16="http://schemas.microsoft.com/office/drawing/2014/main" id="{4A619699-EFA1-4104-ACBE-4076ABA28F35}"/>
              </a:ext>
            </a:extLst>
          </p:cNvPr>
          <p:cNvGrpSpPr/>
          <p:nvPr/>
        </p:nvGrpSpPr>
        <p:grpSpPr>
          <a:xfrm>
            <a:off x="517879" y="1403813"/>
            <a:ext cx="11262820" cy="4363692"/>
            <a:chOff x="517879" y="1403813"/>
            <a:chExt cx="11262820" cy="4363692"/>
          </a:xfrm>
        </p:grpSpPr>
        <p:pic>
          <p:nvPicPr>
            <p:cNvPr id="56" name="Inhaltsplatzhalter 7" descr="Bildschirmausschnitt">
              <a:extLst>
                <a:ext uri="{FF2B5EF4-FFF2-40B4-BE49-F238E27FC236}">
                  <a16:creationId xmlns:a16="http://schemas.microsoft.com/office/drawing/2014/main" id="{6C506336-961D-418F-85E1-A24FA4D5C8C6}"/>
                </a:ext>
              </a:extLst>
            </p:cNvPr>
            <p:cNvPicPr>
              <a:picLocks noChangeAspect="1"/>
            </p:cNvPicPr>
            <p:nvPr/>
          </p:nvPicPr>
          <p:blipFill rotWithShape="1">
            <a:blip r:embed="rId3">
              <a:extLst>
                <a:ext uri="{28A0092B-C50C-407E-A947-70E740481C1C}">
                  <a14:useLocalDpi xmlns:a14="http://schemas.microsoft.com/office/drawing/2010/main" val="0"/>
                </a:ext>
              </a:extLst>
            </a:blip>
            <a:srcRect l="3179" t="1200" r="3539" b="1517"/>
            <a:stretch/>
          </p:blipFill>
          <p:spPr>
            <a:xfrm>
              <a:off x="3430890" y="1403813"/>
              <a:ext cx="1903537" cy="3641543"/>
            </a:xfrm>
            <a:prstGeom prst="rect">
              <a:avLst/>
            </a:prstGeom>
          </p:spPr>
        </p:pic>
        <p:grpSp>
          <p:nvGrpSpPr>
            <p:cNvPr id="6" name="Group 5">
              <a:extLst>
                <a:ext uri="{FF2B5EF4-FFF2-40B4-BE49-F238E27FC236}">
                  <a16:creationId xmlns:a16="http://schemas.microsoft.com/office/drawing/2014/main" id="{C23C25A1-B739-407C-9254-66DDEEDD2D60}"/>
                </a:ext>
              </a:extLst>
            </p:cNvPr>
            <p:cNvGrpSpPr/>
            <p:nvPr/>
          </p:nvGrpSpPr>
          <p:grpSpPr>
            <a:xfrm>
              <a:off x="517879" y="2305481"/>
              <a:ext cx="11262820" cy="3462024"/>
              <a:chOff x="517879" y="2305481"/>
              <a:chExt cx="11262820" cy="3462024"/>
            </a:xfrm>
          </p:grpSpPr>
          <p:sp>
            <p:nvSpPr>
              <p:cNvPr id="53" name="object 19">
                <a:extLst>
                  <a:ext uri="{FF2B5EF4-FFF2-40B4-BE49-F238E27FC236}">
                    <a16:creationId xmlns:a16="http://schemas.microsoft.com/office/drawing/2014/main" id="{FC107F6E-67EC-4797-A7EE-6AB8A04BC4F5}"/>
                  </a:ext>
                </a:extLst>
              </p:cNvPr>
              <p:cNvSpPr/>
              <p:nvPr/>
            </p:nvSpPr>
            <p:spPr>
              <a:xfrm rot="5400000">
                <a:off x="9085868" y="3375911"/>
                <a:ext cx="400050" cy="786130"/>
              </a:xfrm>
              <a:custGeom>
                <a:avLst/>
                <a:gdLst/>
                <a:ahLst/>
                <a:cxnLst/>
                <a:rect l="l" t="t" r="r" b="b"/>
                <a:pathLst>
                  <a:path w="400050" h="786129">
                    <a:moveTo>
                      <a:pt x="400050" y="629919"/>
                    </a:moveTo>
                    <a:lnTo>
                      <a:pt x="0" y="629919"/>
                    </a:lnTo>
                    <a:lnTo>
                      <a:pt x="199390" y="786130"/>
                    </a:lnTo>
                    <a:lnTo>
                      <a:pt x="400050" y="629919"/>
                    </a:lnTo>
                    <a:close/>
                  </a:path>
                  <a:path w="400050" h="786129">
                    <a:moveTo>
                      <a:pt x="299720" y="156210"/>
                    </a:moveTo>
                    <a:lnTo>
                      <a:pt x="100330" y="156210"/>
                    </a:lnTo>
                    <a:lnTo>
                      <a:pt x="100330" y="629919"/>
                    </a:lnTo>
                    <a:lnTo>
                      <a:pt x="299720" y="629919"/>
                    </a:lnTo>
                    <a:lnTo>
                      <a:pt x="299720" y="156210"/>
                    </a:lnTo>
                    <a:close/>
                  </a:path>
                  <a:path w="400050" h="786129">
                    <a:moveTo>
                      <a:pt x="199390" y="0"/>
                    </a:moveTo>
                    <a:lnTo>
                      <a:pt x="0" y="156210"/>
                    </a:lnTo>
                    <a:lnTo>
                      <a:pt x="400050" y="156210"/>
                    </a:lnTo>
                    <a:lnTo>
                      <a:pt x="199390" y="0"/>
                    </a:lnTo>
                    <a:close/>
                  </a:path>
                </a:pathLst>
              </a:custGeom>
              <a:solidFill>
                <a:schemeClr val="bg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49" name="Group 48">
                <a:extLst>
                  <a:ext uri="{FF2B5EF4-FFF2-40B4-BE49-F238E27FC236}">
                    <a16:creationId xmlns:a16="http://schemas.microsoft.com/office/drawing/2014/main" id="{960B6371-81CA-473D-AF42-0318015F5D77}"/>
                  </a:ext>
                </a:extLst>
              </p:cNvPr>
              <p:cNvGrpSpPr/>
              <p:nvPr/>
            </p:nvGrpSpPr>
            <p:grpSpPr>
              <a:xfrm flipH="1">
                <a:off x="2247204" y="3032384"/>
                <a:ext cx="847840" cy="377190"/>
                <a:chOff x="5256529" y="3411220"/>
                <a:chExt cx="1727201" cy="377190"/>
              </a:xfrm>
              <a:solidFill>
                <a:schemeClr val="bg2"/>
              </a:solidFill>
            </p:grpSpPr>
            <p:sp>
              <p:nvSpPr>
                <p:cNvPr id="50" name="object 13">
                  <a:extLst>
                    <a:ext uri="{FF2B5EF4-FFF2-40B4-BE49-F238E27FC236}">
                      <a16:creationId xmlns:a16="http://schemas.microsoft.com/office/drawing/2014/main" id="{F6D4F748-F4C5-4248-AA4D-2BCEFBBF252C}"/>
                    </a:ext>
                  </a:extLst>
                </p:cNvPr>
                <p:cNvSpPr/>
                <p:nvPr/>
              </p:nvSpPr>
              <p:spPr>
                <a:xfrm>
                  <a:off x="5709920" y="3510597"/>
                  <a:ext cx="1273810" cy="179705"/>
                </a:xfrm>
                <a:custGeom>
                  <a:avLst/>
                  <a:gdLst/>
                  <a:ahLst/>
                  <a:cxnLst/>
                  <a:rect l="l" t="t" r="r" b="b"/>
                  <a:pathLst>
                    <a:path w="1273809" h="179704">
                      <a:moveTo>
                        <a:pt x="0" y="179704"/>
                      </a:moveTo>
                      <a:lnTo>
                        <a:pt x="1273809" y="179704"/>
                      </a:lnTo>
                      <a:lnTo>
                        <a:pt x="1273809" y="0"/>
                      </a:lnTo>
                      <a:lnTo>
                        <a:pt x="0" y="0"/>
                      </a:lnTo>
                      <a:lnTo>
                        <a:pt x="0" y="179704"/>
                      </a:lnTo>
                      <a:close/>
                    </a:path>
                  </a:pathLst>
                </a:custGeom>
                <a:grp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1" name="object 14">
                  <a:extLst>
                    <a:ext uri="{FF2B5EF4-FFF2-40B4-BE49-F238E27FC236}">
                      <a16:creationId xmlns:a16="http://schemas.microsoft.com/office/drawing/2014/main" id="{B73828DB-3AE0-48D6-B734-C820E3170C01}"/>
                    </a:ext>
                  </a:extLst>
                </p:cNvPr>
                <p:cNvSpPr/>
                <p:nvPr/>
              </p:nvSpPr>
              <p:spPr>
                <a:xfrm>
                  <a:off x="5256529" y="3411220"/>
                  <a:ext cx="566420" cy="377190"/>
                </a:xfrm>
                <a:custGeom>
                  <a:avLst/>
                  <a:gdLst/>
                  <a:ahLst/>
                  <a:cxnLst/>
                  <a:rect l="l" t="t" r="r" b="b"/>
                  <a:pathLst>
                    <a:path w="566420" h="377189">
                      <a:moveTo>
                        <a:pt x="566420" y="0"/>
                      </a:moveTo>
                      <a:lnTo>
                        <a:pt x="0" y="189229"/>
                      </a:lnTo>
                      <a:lnTo>
                        <a:pt x="566420" y="377189"/>
                      </a:lnTo>
                      <a:lnTo>
                        <a:pt x="566420" y="0"/>
                      </a:lnTo>
                      <a:close/>
                    </a:path>
                  </a:pathLst>
                </a:custGeom>
                <a:grp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sp>
            <p:nvSpPr>
              <p:cNvPr id="10" name="object 3">
                <a:extLst>
                  <a:ext uri="{FF2B5EF4-FFF2-40B4-BE49-F238E27FC236}">
                    <a16:creationId xmlns:a16="http://schemas.microsoft.com/office/drawing/2014/main" id="{8050B019-7AAB-4F2B-AEAF-D5D53AB8B319}"/>
                  </a:ext>
                </a:extLst>
              </p:cNvPr>
              <p:cNvSpPr txBox="1"/>
              <p:nvPr/>
            </p:nvSpPr>
            <p:spPr>
              <a:xfrm>
                <a:off x="722571" y="5220561"/>
                <a:ext cx="816085" cy="285975"/>
              </a:xfrm>
              <a:prstGeom prst="rect">
                <a:avLst/>
              </a:prstGeom>
            </p:spPr>
            <p:txBody>
              <a:bodyPr vert="horz" wrap="square" lIns="0" tIns="39369" rIns="0" bIns="0" rtlCol="0">
                <a:spAutoFit/>
              </a:bodyPr>
              <a:lstStyle/>
              <a:p>
                <a:pPr marL="12700" marR="0" lvl="0" indent="0" algn="l" defTabSz="914400" rtl="0" eaLnBrk="1" fontAlgn="auto" latinLnBrk="0" hangingPunct="1">
                  <a:lnSpc>
                    <a:spcPct val="100000"/>
                  </a:lnSpc>
                  <a:spcBef>
                    <a:spcPts val="309"/>
                  </a:spcBef>
                  <a:spcAft>
                    <a:spcPts val="0"/>
                  </a:spcAft>
                  <a:buClrTx/>
                  <a:buSzTx/>
                  <a:buFontTx/>
                  <a:buNone/>
                  <a:tabLst/>
                  <a:defRPr/>
                </a:pPr>
                <a:r>
                  <a:rPr kumimoji="0" lang="en-US" sz="1600" b="1" i="0" u="none" strike="noStrike" kern="1200" cap="none" spc="-5" normalizeH="0" baseline="0" noProof="0" dirty="0">
                    <a:ln>
                      <a:noFill/>
                    </a:ln>
                    <a:solidFill>
                      <a:srgbClr val="000000"/>
                    </a:solidFill>
                    <a:effectLst/>
                    <a:uLnTx/>
                    <a:uFillTx/>
                    <a:latin typeface="Arial"/>
                    <a:ea typeface="+mn-ea"/>
                    <a:cs typeface="Arial"/>
                  </a:rPr>
                  <a:t>Beacon</a:t>
                </a:r>
                <a:endParaRPr kumimoji="0" lang="en-US" sz="1600" b="0" i="0" u="none" strike="noStrike" kern="1200" cap="none" spc="0" normalizeH="0" baseline="0" noProof="0" dirty="0">
                  <a:ln>
                    <a:noFill/>
                  </a:ln>
                  <a:solidFill>
                    <a:srgbClr val="000000"/>
                  </a:solidFill>
                  <a:effectLst/>
                  <a:uLnTx/>
                  <a:uFillTx/>
                  <a:latin typeface="Arial"/>
                  <a:ea typeface="+mn-ea"/>
                  <a:cs typeface="Arial"/>
                </a:endParaRPr>
              </a:p>
            </p:txBody>
          </p:sp>
          <p:sp>
            <p:nvSpPr>
              <p:cNvPr id="13" name="object 6">
                <a:extLst>
                  <a:ext uri="{FF2B5EF4-FFF2-40B4-BE49-F238E27FC236}">
                    <a16:creationId xmlns:a16="http://schemas.microsoft.com/office/drawing/2014/main" id="{22370BE1-CDE7-4B18-A622-970161105042}"/>
                  </a:ext>
                </a:extLst>
              </p:cNvPr>
              <p:cNvSpPr/>
              <p:nvPr/>
            </p:nvSpPr>
            <p:spPr>
              <a:xfrm>
                <a:off x="7262883" y="2362919"/>
                <a:ext cx="1723330" cy="1723330"/>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bject 7">
                <a:extLst>
                  <a:ext uri="{FF2B5EF4-FFF2-40B4-BE49-F238E27FC236}">
                    <a16:creationId xmlns:a16="http://schemas.microsoft.com/office/drawing/2014/main" id="{D1798C96-3637-40A8-B13C-8C7FBA97747C}"/>
                  </a:ext>
                </a:extLst>
              </p:cNvPr>
              <p:cNvSpPr/>
              <p:nvPr/>
            </p:nvSpPr>
            <p:spPr>
              <a:xfrm>
                <a:off x="9745979" y="2305481"/>
                <a:ext cx="942340" cy="942340"/>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5" name="object 8">
                <a:extLst>
                  <a:ext uri="{FF2B5EF4-FFF2-40B4-BE49-F238E27FC236}">
                    <a16:creationId xmlns:a16="http://schemas.microsoft.com/office/drawing/2014/main" id="{682A99BB-3226-480D-917D-782D2E136197}"/>
                  </a:ext>
                </a:extLst>
              </p:cNvPr>
              <p:cNvSpPr/>
              <p:nvPr/>
            </p:nvSpPr>
            <p:spPr>
              <a:xfrm>
                <a:off x="9745979" y="3287011"/>
                <a:ext cx="942340" cy="942340"/>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45" name="Group 44">
                <a:extLst>
                  <a:ext uri="{FF2B5EF4-FFF2-40B4-BE49-F238E27FC236}">
                    <a16:creationId xmlns:a16="http://schemas.microsoft.com/office/drawing/2014/main" id="{D5377F71-C917-458B-9EAC-E236B107AFFC}"/>
                  </a:ext>
                </a:extLst>
              </p:cNvPr>
              <p:cNvGrpSpPr/>
              <p:nvPr/>
            </p:nvGrpSpPr>
            <p:grpSpPr>
              <a:xfrm>
                <a:off x="5488404" y="2570807"/>
                <a:ext cx="1727201" cy="378460"/>
                <a:chOff x="5327650" y="4094479"/>
                <a:chExt cx="1938020" cy="378460"/>
              </a:xfrm>
              <a:solidFill>
                <a:schemeClr val="bg2"/>
              </a:solidFill>
            </p:grpSpPr>
            <p:sp>
              <p:nvSpPr>
                <p:cNvPr id="18" name="object 11">
                  <a:extLst>
                    <a:ext uri="{FF2B5EF4-FFF2-40B4-BE49-F238E27FC236}">
                      <a16:creationId xmlns:a16="http://schemas.microsoft.com/office/drawing/2014/main" id="{105CE4D4-5C78-43A2-B56A-56D84CBB4DF1}"/>
                    </a:ext>
                  </a:extLst>
                </p:cNvPr>
                <p:cNvSpPr/>
                <p:nvPr/>
              </p:nvSpPr>
              <p:spPr>
                <a:xfrm>
                  <a:off x="5327650" y="4193857"/>
                  <a:ext cx="1484630" cy="179705"/>
                </a:xfrm>
                <a:custGeom>
                  <a:avLst/>
                  <a:gdLst/>
                  <a:ahLst/>
                  <a:cxnLst/>
                  <a:rect l="l" t="t" r="r" b="b"/>
                  <a:pathLst>
                    <a:path w="1484629" h="179704">
                      <a:moveTo>
                        <a:pt x="0" y="179704"/>
                      </a:moveTo>
                      <a:lnTo>
                        <a:pt x="1484629" y="179704"/>
                      </a:lnTo>
                      <a:lnTo>
                        <a:pt x="1484629" y="0"/>
                      </a:lnTo>
                      <a:lnTo>
                        <a:pt x="0" y="0"/>
                      </a:lnTo>
                      <a:lnTo>
                        <a:pt x="0" y="179704"/>
                      </a:lnTo>
                      <a:close/>
                    </a:path>
                  </a:pathLst>
                </a:custGeom>
                <a:grp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9" name="object 12">
                  <a:extLst>
                    <a:ext uri="{FF2B5EF4-FFF2-40B4-BE49-F238E27FC236}">
                      <a16:creationId xmlns:a16="http://schemas.microsoft.com/office/drawing/2014/main" id="{88CDA00F-81D0-4778-89B1-546B27369771}"/>
                    </a:ext>
                  </a:extLst>
                </p:cNvPr>
                <p:cNvSpPr/>
                <p:nvPr/>
              </p:nvSpPr>
              <p:spPr>
                <a:xfrm>
                  <a:off x="6699250" y="4094479"/>
                  <a:ext cx="566420" cy="378460"/>
                </a:xfrm>
                <a:custGeom>
                  <a:avLst/>
                  <a:gdLst/>
                  <a:ahLst/>
                  <a:cxnLst/>
                  <a:rect l="l" t="t" r="r" b="b"/>
                  <a:pathLst>
                    <a:path w="566420" h="378460">
                      <a:moveTo>
                        <a:pt x="0" y="0"/>
                      </a:moveTo>
                      <a:lnTo>
                        <a:pt x="0" y="378460"/>
                      </a:lnTo>
                      <a:lnTo>
                        <a:pt x="566420" y="189230"/>
                      </a:lnTo>
                      <a:lnTo>
                        <a:pt x="0" y="0"/>
                      </a:lnTo>
                      <a:close/>
                    </a:path>
                  </a:pathLst>
                </a:custGeom>
                <a:grp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grpSp>
            <p:nvGrpSpPr>
              <p:cNvPr id="46" name="Group 45">
                <a:extLst>
                  <a:ext uri="{FF2B5EF4-FFF2-40B4-BE49-F238E27FC236}">
                    <a16:creationId xmlns:a16="http://schemas.microsoft.com/office/drawing/2014/main" id="{C9E18433-7182-4E7D-A72D-DC91C99ED343}"/>
                  </a:ext>
                </a:extLst>
              </p:cNvPr>
              <p:cNvGrpSpPr/>
              <p:nvPr/>
            </p:nvGrpSpPr>
            <p:grpSpPr>
              <a:xfrm>
                <a:off x="5412503" y="3582145"/>
                <a:ext cx="1727201" cy="377190"/>
                <a:chOff x="5256529" y="3411220"/>
                <a:chExt cx="1727201" cy="377190"/>
              </a:xfrm>
              <a:solidFill>
                <a:schemeClr val="bg2"/>
              </a:solidFill>
            </p:grpSpPr>
            <p:sp>
              <p:nvSpPr>
                <p:cNvPr id="20" name="object 13">
                  <a:extLst>
                    <a:ext uri="{FF2B5EF4-FFF2-40B4-BE49-F238E27FC236}">
                      <a16:creationId xmlns:a16="http://schemas.microsoft.com/office/drawing/2014/main" id="{93808B1E-2A00-4950-B9FF-2BB9396B46D8}"/>
                    </a:ext>
                  </a:extLst>
                </p:cNvPr>
                <p:cNvSpPr/>
                <p:nvPr/>
              </p:nvSpPr>
              <p:spPr>
                <a:xfrm>
                  <a:off x="5709920" y="3510597"/>
                  <a:ext cx="1273810" cy="179705"/>
                </a:xfrm>
                <a:custGeom>
                  <a:avLst/>
                  <a:gdLst/>
                  <a:ahLst/>
                  <a:cxnLst/>
                  <a:rect l="l" t="t" r="r" b="b"/>
                  <a:pathLst>
                    <a:path w="1273809" h="179704">
                      <a:moveTo>
                        <a:pt x="0" y="179704"/>
                      </a:moveTo>
                      <a:lnTo>
                        <a:pt x="1273809" y="179704"/>
                      </a:lnTo>
                      <a:lnTo>
                        <a:pt x="1273809" y="0"/>
                      </a:lnTo>
                      <a:lnTo>
                        <a:pt x="0" y="0"/>
                      </a:lnTo>
                      <a:lnTo>
                        <a:pt x="0" y="179704"/>
                      </a:lnTo>
                      <a:close/>
                    </a:path>
                  </a:pathLst>
                </a:custGeom>
                <a:grp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1" name="object 14">
                  <a:extLst>
                    <a:ext uri="{FF2B5EF4-FFF2-40B4-BE49-F238E27FC236}">
                      <a16:creationId xmlns:a16="http://schemas.microsoft.com/office/drawing/2014/main" id="{7979F01B-BF44-4F7B-8B0B-D1337F0ACA14}"/>
                    </a:ext>
                  </a:extLst>
                </p:cNvPr>
                <p:cNvSpPr/>
                <p:nvPr/>
              </p:nvSpPr>
              <p:spPr>
                <a:xfrm>
                  <a:off x="5256529" y="3411220"/>
                  <a:ext cx="566420" cy="377190"/>
                </a:xfrm>
                <a:custGeom>
                  <a:avLst/>
                  <a:gdLst/>
                  <a:ahLst/>
                  <a:cxnLst/>
                  <a:rect l="l" t="t" r="r" b="b"/>
                  <a:pathLst>
                    <a:path w="566420" h="377189">
                      <a:moveTo>
                        <a:pt x="566420" y="0"/>
                      </a:moveTo>
                      <a:lnTo>
                        <a:pt x="0" y="189229"/>
                      </a:lnTo>
                      <a:lnTo>
                        <a:pt x="566420" y="377189"/>
                      </a:lnTo>
                      <a:lnTo>
                        <a:pt x="566420" y="0"/>
                      </a:lnTo>
                      <a:close/>
                    </a:path>
                  </a:pathLst>
                </a:custGeom>
                <a:grp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sp>
            <p:nvSpPr>
              <p:cNvPr id="23" name="object 17">
                <a:extLst>
                  <a:ext uri="{FF2B5EF4-FFF2-40B4-BE49-F238E27FC236}">
                    <a16:creationId xmlns:a16="http://schemas.microsoft.com/office/drawing/2014/main" id="{E32E231B-D763-448A-9DEB-DE41F435508D}"/>
                  </a:ext>
                </a:extLst>
              </p:cNvPr>
              <p:cNvSpPr txBox="1"/>
              <p:nvPr/>
            </p:nvSpPr>
            <p:spPr>
              <a:xfrm>
                <a:off x="7767474" y="5250056"/>
                <a:ext cx="714148" cy="256480"/>
              </a:xfrm>
              <a:prstGeom prst="rect">
                <a:avLst/>
              </a:prstGeom>
            </p:spPr>
            <p:txBody>
              <a:bodyPr vert="horz" wrap="square" lIns="0" tIns="12700" rIns="0" bIns="0" rtlCol="0">
                <a:spAutoFit/>
              </a:bodyPr>
              <a:lstStyle/>
              <a:p>
                <a:pPr marL="12700" marR="0" lvl="0" indent="0" algn="l" defTabSz="914400" rtl="0" eaLnBrk="1" fontAlgn="auto" latinLnBrk="0" hangingPunct="1">
                  <a:lnSpc>
                    <a:spcPts val="1855"/>
                  </a:lnSpc>
                  <a:spcBef>
                    <a:spcPts val="100"/>
                  </a:spcBef>
                  <a:spcAft>
                    <a:spcPts val="0"/>
                  </a:spcAft>
                  <a:buClrTx/>
                  <a:buSzTx/>
                  <a:buFontTx/>
                  <a:buNone/>
                  <a:tabLst/>
                  <a:defRPr/>
                </a:pPr>
                <a:r>
                  <a:rPr kumimoji="0" lang="en-US" sz="1600" b="1" i="0" u="none" strike="noStrike" kern="1200" cap="none" spc="-5" normalizeH="0" baseline="0" noProof="0" dirty="0">
                    <a:ln>
                      <a:noFill/>
                    </a:ln>
                    <a:solidFill>
                      <a:srgbClr val="000000"/>
                    </a:solidFill>
                    <a:effectLst/>
                    <a:uLnTx/>
                    <a:uFillTx/>
                    <a:latin typeface="Arial"/>
                    <a:ea typeface="+mn-ea"/>
                    <a:cs typeface="Arial"/>
                  </a:rPr>
                  <a:t>Server</a:t>
                </a:r>
                <a:endParaRPr kumimoji="0" lang="en-US" sz="1600" b="0" i="0" u="none" strike="noStrike" kern="1200" cap="none" spc="0" normalizeH="0" baseline="0" noProof="0" dirty="0">
                  <a:ln>
                    <a:noFill/>
                  </a:ln>
                  <a:solidFill>
                    <a:srgbClr val="000000"/>
                  </a:solidFill>
                  <a:effectLst/>
                  <a:uLnTx/>
                  <a:uFillTx/>
                  <a:latin typeface="Arial"/>
                  <a:ea typeface="+mn-ea"/>
                  <a:cs typeface="Arial"/>
                </a:endParaRPr>
              </a:p>
            </p:txBody>
          </p:sp>
          <p:sp>
            <p:nvSpPr>
              <p:cNvPr id="24" name="object 18">
                <a:extLst>
                  <a:ext uri="{FF2B5EF4-FFF2-40B4-BE49-F238E27FC236}">
                    <a16:creationId xmlns:a16="http://schemas.microsoft.com/office/drawing/2014/main" id="{9E795C50-B0D6-409D-BC21-F0658431F49F}"/>
                  </a:ext>
                </a:extLst>
              </p:cNvPr>
              <p:cNvSpPr txBox="1"/>
              <p:nvPr/>
            </p:nvSpPr>
            <p:spPr>
              <a:xfrm>
                <a:off x="10805974" y="2531066"/>
                <a:ext cx="974725"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400" b="1" i="0" u="none" strike="noStrike" kern="1200" cap="none" spc="-5" normalizeH="0" baseline="0" noProof="0" dirty="0">
                    <a:ln>
                      <a:noFill/>
                    </a:ln>
                    <a:solidFill>
                      <a:srgbClr val="000000"/>
                    </a:solidFill>
                    <a:effectLst/>
                    <a:uLnTx/>
                    <a:uFillTx/>
                    <a:latin typeface="Arial"/>
                    <a:ea typeface="+mn-ea"/>
                    <a:cs typeface="Arial"/>
                  </a:rPr>
                  <a:t>Beacon</a:t>
                </a:r>
                <a:r>
                  <a:rPr kumimoji="0" lang="en-US" sz="1400" b="1" i="0" u="none" strike="noStrike" kern="1200" cap="none" spc="-65" normalizeH="0" baseline="0" noProof="0" dirty="0">
                    <a:ln>
                      <a:noFill/>
                    </a:ln>
                    <a:solidFill>
                      <a:srgbClr val="000000"/>
                    </a:solidFill>
                    <a:effectLst/>
                    <a:uLnTx/>
                    <a:uFillTx/>
                    <a:latin typeface="Arial"/>
                    <a:ea typeface="+mn-ea"/>
                    <a:cs typeface="Arial"/>
                  </a:rPr>
                  <a:t> </a:t>
                </a:r>
                <a:r>
                  <a:rPr kumimoji="0" lang="en-US" sz="1400" b="1" i="0" u="none" strike="noStrike" kern="1200" cap="none" spc="-5" normalizeH="0" baseline="0" noProof="0" dirty="0">
                    <a:ln>
                      <a:noFill/>
                    </a:ln>
                    <a:solidFill>
                      <a:srgbClr val="000000"/>
                    </a:solidFill>
                    <a:effectLst/>
                    <a:uLnTx/>
                    <a:uFillTx/>
                    <a:latin typeface="Arial"/>
                    <a:ea typeface="+mn-ea"/>
                    <a:cs typeface="Arial"/>
                  </a:rPr>
                  <a:t>DB</a:t>
                </a:r>
              </a:p>
            </p:txBody>
          </p:sp>
          <p:sp>
            <p:nvSpPr>
              <p:cNvPr id="25" name="object 19">
                <a:extLst>
                  <a:ext uri="{FF2B5EF4-FFF2-40B4-BE49-F238E27FC236}">
                    <a16:creationId xmlns:a16="http://schemas.microsoft.com/office/drawing/2014/main" id="{75F6F1A4-3412-47F0-9606-EE0C44BF2AC1}"/>
                  </a:ext>
                </a:extLst>
              </p:cNvPr>
              <p:cNvSpPr/>
              <p:nvPr/>
            </p:nvSpPr>
            <p:spPr>
              <a:xfrm rot="5400000">
                <a:off x="9084310" y="2371476"/>
                <a:ext cx="400050" cy="786130"/>
              </a:xfrm>
              <a:custGeom>
                <a:avLst/>
                <a:gdLst/>
                <a:ahLst/>
                <a:cxnLst/>
                <a:rect l="l" t="t" r="r" b="b"/>
                <a:pathLst>
                  <a:path w="400050" h="786129">
                    <a:moveTo>
                      <a:pt x="400050" y="629919"/>
                    </a:moveTo>
                    <a:lnTo>
                      <a:pt x="0" y="629919"/>
                    </a:lnTo>
                    <a:lnTo>
                      <a:pt x="199390" y="786130"/>
                    </a:lnTo>
                    <a:lnTo>
                      <a:pt x="400050" y="629919"/>
                    </a:lnTo>
                    <a:close/>
                  </a:path>
                  <a:path w="400050" h="786129">
                    <a:moveTo>
                      <a:pt x="299720" y="156210"/>
                    </a:moveTo>
                    <a:lnTo>
                      <a:pt x="100330" y="156210"/>
                    </a:lnTo>
                    <a:lnTo>
                      <a:pt x="100330" y="629919"/>
                    </a:lnTo>
                    <a:lnTo>
                      <a:pt x="299720" y="629919"/>
                    </a:lnTo>
                    <a:lnTo>
                      <a:pt x="299720" y="156210"/>
                    </a:lnTo>
                    <a:close/>
                  </a:path>
                  <a:path w="400050" h="786129">
                    <a:moveTo>
                      <a:pt x="199390" y="0"/>
                    </a:moveTo>
                    <a:lnTo>
                      <a:pt x="0" y="156210"/>
                    </a:lnTo>
                    <a:lnTo>
                      <a:pt x="400050" y="156210"/>
                    </a:lnTo>
                    <a:lnTo>
                      <a:pt x="199390" y="0"/>
                    </a:lnTo>
                    <a:close/>
                  </a:path>
                </a:pathLst>
              </a:custGeom>
              <a:solidFill>
                <a:schemeClr val="bg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52" name="Group 51">
                <a:extLst>
                  <a:ext uri="{FF2B5EF4-FFF2-40B4-BE49-F238E27FC236}">
                    <a16:creationId xmlns:a16="http://schemas.microsoft.com/office/drawing/2014/main" id="{4E9AA900-9D75-4C95-8DAE-33F225E27218}"/>
                  </a:ext>
                </a:extLst>
              </p:cNvPr>
              <p:cNvGrpSpPr/>
              <p:nvPr/>
            </p:nvGrpSpPr>
            <p:grpSpPr>
              <a:xfrm>
                <a:off x="2446684" y="3067944"/>
                <a:ext cx="288290" cy="306070"/>
                <a:chOff x="2700020" y="4122420"/>
                <a:chExt cx="288290" cy="306070"/>
              </a:xfrm>
            </p:grpSpPr>
            <p:sp>
              <p:nvSpPr>
                <p:cNvPr id="27" name="object 21">
                  <a:extLst>
                    <a:ext uri="{FF2B5EF4-FFF2-40B4-BE49-F238E27FC236}">
                      <a16:creationId xmlns:a16="http://schemas.microsoft.com/office/drawing/2014/main" id="{DF23A165-6374-4A89-9E43-1F0BCBBAD9D2}"/>
                    </a:ext>
                  </a:extLst>
                </p:cNvPr>
                <p:cNvSpPr/>
                <p:nvPr/>
              </p:nvSpPr>
              <p:spPr>
                <a:xfrm>
                  <a:off x="2700020" y="4140200"/>
                  <a:ext cx="288290" cy="288290"/>
                </a:xfrm>
                <a:custGeom>
                  <a:avLst/>
                  <a:gdLst/>
                  <a:ahLst/>
                  <a:cxnLst/>
                  <a:rect l="l" t="t" r="r" b="b"/>
                  <a:pathLst>
                    <a:path w="288289" h="288289">
                      <a:moveTo>
                        <a:pt x="143510" y="0"/>
                      </a:moveTo>
                      <a:lnTo>
                        <a:pt x="89396" y="10715"/>
                      </a:lnTo>
                      <a:lnTo>
                        <a:pt x="41909" y="41433"/>
                      </a:lnTo>
                      <a:lnTo>
                        <a:pt x="19050" y="72389"/>
                      </a:lnTo>
                      <a:lnTo>
                        <a:pt x="1190" y="124360"/>
                      </a:lnTo>
                      <a:lnTo>
                        <a:pt x="0" y="143510"/>
                      </a:lnTo>
                      <a:lnTo>
                        <a:pt x="1190" y="162857"/>
                      </a:lnTo>
                      <a:lnTo>
                        <a:pt x="19050" y="215900"/>
                      </a:lnTo>
                      <a:lnTo>
                        <a:pt x="56197" y="257690"/>
                      </a:lnTo>
                      <a:lnTo>
                        <a:pt x="89396" y="277038"/>
                      </a:lnTo>
                      <a:lnTo>
                        <a:pt x="143510" y="288289"/>
                      </a:lnTo>
                      <a:lnTo>
                        <a:pt x="162857" y="287079"/>
                      </a:lnTo>
                      <a:lnTo>
                        <a:pt x="215900" y="267969"/>
                      </a:lnTo>
                      <a:lnTo>
                        <a:pt x="257690" y="231894"/>
                      </a:lnTo>
                      <a:lnTo>
                        <a:pt x="277038" y="198695"/>
                      </a:lnTo>
                      <a:lnTo>
                        <a:pt x="288290" y="143510"/>
                      </a:lnTo>
                      <a:lnTo>
                        <a:pt x="287079" y="124360"/>
                      </a:lnTo>
                      <a:lnTo>
                        <a:pt x="267969" y="72389"/>
                      </a:lnTo>
                      <a:lnTo>
                        <a:pt x="245744" y="41433"/>
                      </a:lnTo>
                      <a:lnTo>
                        <a:pt x="198695" y="10715"/>
                      </a:lnTo>
                      <a:lnTo>
                        <a:pt x="143510" y="0"/>
                      </a:lnTo>
                      <a:close/>
                    </a:path>
                  </a:pathLst>
                </a:custGeom>
                <a:solidFill>
                  <a:srgbClr val="7F7F7F"/>
                </a:solid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8" name="object 22">
                  <a:extLst>
                    <a:ext uri="{FF2B5EF4-FFF2-40B4-BE49-F238E27FC236}">
                      <a16:creationId xmlns:a16="http://schemas.microsoft.com/office/drawing/2014/main" id="{78307705-D485-4E26-B691-AAF42B230D2D}"/>
                    </a:ext>
                  </a:extLst>
                </p:cNvPr>
                <p:cNvSpPr/>
                <p:nvPr/>
              </p:nvSpPr>
              <p:spPr>
                <a:xfrm>
                  <a:off x="2700020" y="4140200"/>
                  <a:ext cx="288290" cy="288290"/>
                </a:xfrm>
                <a:custGeom>
                  <a:avLst/>
                  <a:gdLst/>
                  <a:ahLst/>
                  <a:cxnLst/>
                  <a:rect l="l" t="t" r="r" b="b"/>
                  <a:pathLst>
                    <a:path w="288289" h="288289">
                      <a:moveTo>
                        <a:pt x="143510" y="288289"/>
                      </a:moveTo>
                      <a:lnTo>
                        <a:pt x="89396" y="277038"/>
                      </a:lnTo>
                      <a:lnTo>
                        <a:pt x="56197" y="257690"/>
                      </a:lnTo>
                      <a:lnTo>
                        <a:pt x="19050" y="215900"/>
                      </a:lnTo>
                      <a:lnTo>
                        <a:pt x="1190" y="162857"/>
                      </a:lnTo>
                      <a:lnTo>
                        <a:pt x="0" y="143510"/>
                      </a:lnTo>
                      <a:lnTo>
                        <a:pt x="1190" y="124360"/>
                      </a:lnTo>
                      <a:lnTo>
                        <a:pt x="19050" y="72389"/>
                      </a:lnTo>
                      <a:lnTo>
                        <a:pt x="41909" y="41433"/>
                      </a:lnTo>
                      <a:lnTo>
                        <a:pt x="89396" y="10715"/>
                      </a:lnTo>
                      <a:lnTo>
                        <a:pt x="143510" y="0"/>
                      </a:lnTo>
                      <a:lnTo>
                        <a:pt x="162857" y="1190"/>
                      </a:lnTo>
                      <a:lnTo>
                        <a:pt x="215900" y="19050"/>
                      </a:lnTo>
                      <a:lnTo>
                        <a:pt x="257690" y="55661"/>
                      </a:lnTo>
                      <a:lnTo>
                        <a:pt x="277038" y="89396"/>
                      </a:lnTo>
                      <a:lnTo>
                        <a:pt x="288290" y="143510"/>
                      </a:lnTo>
                      <a:lnTo>
                        <a:pt x="287079" y="162857"/>
                      </a:lnTo>
                      <a:lnTo>
                        <a:pt x="267969" y="215900"/>
                      </a:lnTo>
                      <a:lnTo>
                        <a:pt x="231894" y="257690"/>
                      </a:lnTo>
                      <a:lnTo>
                        <a:pt x="198695" y="277038"/>
                      </a:lnTo>
                      <a:lnTo>
                        <a:pt x="143510" y="288289"/>
                      </a:lnTo>
                      <a:close/>
                    </a:path>
                  </a:pathLst>
                </a:custGeom>
                <a:ln w="3175">
                  <a:solidFill>
                    <a:srgbClr val="7F7F7F"/>
                  </a:solidFill>
                </a:ln>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9" name="object 23">
                  <a:extLst>
                    <a:ext uri="{FF2B5EF4-FFF2-40B4-BE49-F238E27FC236}">
                      <a16:creationId xmlns:a16="http://schemas.microsoft.com/office/drawing/2014/main" id="{16BE93F5-EC2F-4AF9-8113-0BFE04325136}"/>
                    </a:ext>
                  </a:extLst>
                </p:cNvPr>
                <p:cNvSpPr txBox="1"/>
                <p:nvPr/>
              </p:nvSpPr>
              <p:spPr>
                <a:xfrm>
                  <a:off x="2767329" y="4122420"/>
                  <a:ext cx="153035" cy="299720"/>
                </a:xfrm>
                <a:prstGeom prst="rect">
                  <a:avLst/>
                </a:prstGeom>
              </p:spPr>
              <p:txBody>
                <a:bodyPr vert="horz" wrap="square" lIns="0" tIns="12700" rIns="0" bIns="0" rtlCol="0">
                  <a:no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a:ea typeface="+mn-ea"/>
                      <a:cs typeface="Arial"/>
                    </a:rPr>
                    <a:t>1</a:t>
                  </a:r>
                  <a:endParaRPr kumimoji="0" lang="en-US" sz="1800" b="0" i="0" u="none" strike="noStrike" kern="1200" cap="none" spc="0" normalizeH="0" baseline="0" noProof="0" dirty="0">
                    <a:ln>
                      <a:noFill/>
                    </a:ln>
                    <a:solidFill>
                      <a:srgbClr val="000000"/>
                    </a:solidFill>
                    <a:effectLst/>
                    <a:uLnTx/>
                    <a:uFillTx/>
                    <a:latin typeface="Arial"/>
                    <a:ea typeface="+mn-ea"/>
                    <a:cs typeface="Arial"/>
                  </a:endParaRPr>
                </a:p>
              </p:txBody>
            </p:sp>
          </p:grpSp>
          <p:grpSp>
            <p:nvGrpSpPr>
              <p:cNvPr id="48" name="Group 47">
                <a:extLst>
                  <a:ext uri="{FF2B5EF4-FFF2-40B4-BE49-F238E27FC236}">
                    <a16:creationId xmlns:a16="http://schemas.microsoft.com/office/drawing/2014/main" id="{6989F557-F121-4F6C-8EC7-288A90B2BD6E}"/>
                  </a:ext>
                </a:extLst>
              </p:cNvPr>
              <p:cNvGrpSpPr/>
              <p:nvPr/>
            </p:nvGrpSpPr>
            <p:grpSpPr>
              <a:xfrm>
                <a:off x="6182454" y="2609474"/>
                <a:ext cx="288290" cy="299720"/>
                <a:chOff x="5975350" y="4133850"/>
                <a:chExt cx="288290" cy="299720"/>
              </a:xfrm>
            </p:grpSpPr>
            <p:sp>
              <p:nvSpPr>
                <p:cNvPr id="30" name="object 24">
                  <a:extLst>
                    <a:ext uri="{FF2B5EF4-FFF2-40B4-BE49-F238E27FC236}">
                      <a16:creationId xmlns:a16="http://schemas.microsoft.com/office/drawing/2014/main" id="{695DA31B-0179-4D5A-8F2A-E825116F2228}"/>
                    </a:ext>
                  </a:extLst>
                </p:cNvPr>
                <p:cNvSpPr/>
                <p:nvPr/>
              </p:nvSpPr>
              <p:spPr>
                <a:xfrm>
                  <a:off x="5975350" y="4140200"/>
                  <a:ext cx="288290" cy="287020"/>
                </a:xfrm>
                <a:custGeom>
                  <a:avLst/>
                  <a:gdLst/>
                  <a:ahLst/>
                  <a:cxnLst/>
                  <a:rect l="l" t="t" r="r" b="b"/>
                  <a:pathLst>
                    <a:path w="288289" h="287020">
                      <a:moveTo>
                        <a:pt x="144779" y="0"/>
                      </a:moveTo>
                      <a:lnTo>
                        <a:pt x="89594" y="10179"/>
                      </a:lnTo>
                      <a:lnTo>
                        <a:pt x="56395" y="29329"/>
                      </a:lnTo>
                      <a:lnTo>
                        <a:pt x="20320" y="71120"/>
                      </a:lnTo>
                      <a:lnTo>
                        <a:pt x="1210" y="124162"/>
                      </a:lnTo>
                      <a:lnTo>
                        <a:pt x="0" y="143510"/>
                      </a:lnTo>
                      <a:lnTo>
                        <a:pt x="1210" y="162679"/>
                      </a:lnTo>
                      <a:lnTo>
                        <a:pt x="20320" y="215900"/>
                      </a:lnTo>
                      <a:lnTo>
                        <a:pt x="56395" y="257690"/>
                      </a:lnTo>
                      <a:lnTo>
                        <a:pt x="89594" y="276840"/>
                      </a:lnTo>
                      <a:lnTo>
                        <a:pt x="144779" y="287019"/>
                      </a:lnTo>
                      <a:lnTo>
                        <a:pt x="163929" y="286007"/>
                      </a:lnTo>
                      <a:lnTo>
                        <a:pt x="215900" y="267969"/>
                      </a:lnTo>
                      <a:lnTo>
                        <a:pt x="258226" y="231894"/>
                      </a:lnTo>
                      <a:lnTo>
                        <a:pt x="277574" y="198159"/>
                      </a:lnTo>
                      <a:lnTo>
                        <a:pt x="288289" y="143510"/>
                      </a:lnTo>
                      <a:lnTo>
                        <a:pt x="287099" y="124162"/>
                      </a:lnTo>
                      <a:lnTo>
                        <a:pt x="269239" y="71120"/>
                      </a:lnTo>
                      <a:lnTo>
                        <a:pt x="231913" y="29329"/>
                      </a:lnTo>
                      <a:lnTo>
                        <a:pt x="198893" y="10179"/>
                      </a:lnTo>
                      <a:lnTo>
                        <a:pt x="144779" y="0"/>
                      </a:lnTo>
                      <a:close/>
                    </a:path>
                  </a:pathLst>
                </a:custGeom>
                <a:solidFill>
                  <a:srgbClr val="7F7F7F"/>
                </a:solid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 name="object 25">
                  <a:extLst>
                    <a:ext uri="{FF2B5EF4-FFF2-40B4-BE49-F238E27FC236}">
                      <a16:creationId xmlns:a16="http://schemas.microsoft.com/office/drawing/2014/main" id="{4D80228C-CB31-42BC-A94B-94F0D6371183}"/>
                    </a:ext>
                  </a:extLst>
                </p:cNvPr>
                <p:cNvSpPr/>
                <p:nvPr/>
              </p:nvSpPr>
              <p:spPr>
                <a:xfrm>
                  <a:off x="5975350" y="4140200"/>
                  <a:ext cx="288290" cy="287020"/>
                </a:xfrm>
                <a:custGeom>
                  <a:avLst/>
                  <a:gdLst/>
                  <a:ahLst/>
                  <a:cxnLst/>
                  <a:rect l="l" t="t" r="r" b="b"/>
                  <a:pathLst>
                    <a:path w="288289" h="287020">
                      <a:moveTo>
                        <a:pt x="144779" y="287019"/>
                      </a:moveTo>
                      <a:lnTo>
                        <a:pt x="89594" y="276840"/>
                      </a:lnTo>
                      <a:lnTo>
                        <a:pt x="56395" y="257690"/>
                      </a:lnTo>
                      <a:lnTo>
                        <a:pt x="20320" y="215900"/>
                      </a:lnTo>
                      <a:lnTo>
                        <a:pt x="4921" y="180657"/>
                      </a:lnTo>
                      <a:lnTo>
                        <a:pt x="0" y="143510"/>
                      </a:lnTo>
                      <a:lnTo>
                        <a:pt x="1210" y="124162"/>
                      </a:lnTo>
                      <a:lnTo>
                        <a:pt x="20320" y="71120"/>
                      </a:lnTo>
                      <a:lnTo>
                        <a:pt x="56395" y="29329"/>
                      </a:lnTo>
                      <a:lnTo>
                        <a:pt x="89594" y="10179"/>
                      </a:lnTo>
                      <a:lnTo>
                        <a:pt x="144779" y="0"/>
                      </a:lnTo>
                      <a:lnTo>
                        <a:pt x="163929" y="1012"/>
                      </a:lnTo>
                      <a:lnTo>
                        <a:pt x="215900" y="19050"/>
                      </a:lnTo>
                      <a:lnTo>
                        <a:pt x="258226" y="55125"/>
                      </a:lnTo>
                      <a:lnTo>
                        <a:pt x="277574" y="88324"/>
                      </a:lnTo>
                      <a:lnTo>
                        <a:pt x="288289" y="143510"/>
                      </a:lnTo>
                      <a:lnTo>
                        <a:pt x="287099" y="162679"/>
                      </a:lnTo>
                      <a:lnTo>
                        <a:pt x="269239" y="215900"/>
                      </a:lnTo>
                      <a:lnTo>
                        <a:pt x="231913" y="257690"/>
                      </a:lnTo>
                      <a:lnTo>
                        <a:pt x="198893" y="276840"/>
                      </a:lnTo>
                      <a:lnTo>
                        <a:pt x="144779" y="287019"/>
                      </a:lnTo>
                      <a:close/>
                    </a:path>
                  </a:pathLst>
                </a:custGeom>
                <a:ln w="3175">
                  <a:solidFill>
                    <a:srgbClr val="7F7F7F"/>
                  </a:solidFill>
                </a:ln>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2" name="object 26">
                  <a:extLst>
                    <a:ext uri="{FF2B5EF4-FFF2-40B4-BE49-F238E27FC236}">
                      <a16:creationId xmlns:a16="http://schemas.microsoft.com/office/drawing/2014/main" id="{9828E855-AB35-427E-92B2-B25D7ACA2BB3}"/>
                    </a:ext>
                  </a:extLst>
                </p:cNvPr>
                <p:cNvSpPr txBox="1"/>
                <p:nvPr/>
              </p:nvSpPr>
              <p:spPr>
                <a:xfrm>
                  <a:off x="6043929" y="4133850"/>
                  <a:ext cx="153035" cy="299720"/>
                </a:xfrm>
                <a:prstGeom prst="rect">
                  <a:avLst/>
                </a:prstGeom>
              </p:spPr>
              <p:txBody>
                <a:bodyPr vert="horz" wrap="square" lIns="0" tIns="12700" rIns="0" bIns="0" rtlCol="0">
                  <a:no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a:ea typeface="+mn-ea"/>
                      <a:cs typeface="Arial"/>
                    </a:rPr>
                    <a:t>2</a:t>
                  </a:r>
                  <a:endParaRPr kumimoji="0" lang="en-US" sz="1800" b="0" i="0" u="none" strike="noStrike" kern="1200" cap="none" spc="0" normalizeH="0" baseline="0" noProof="0" dirty="0">
                    <a:ln>
                      <a:noFill/>
                    </a:ln>
                    <a:solidFill>
                      <a:srgbClr val="000000"/>
                    </a:solidFill>
                    <a:effectLst/>
                    <a:uLnTx/>
                    <a:uFillTx/>
                    <a:latin typeface="Arial"/>
                    <a:ea typeface="+mn-ea"/>
                    <a:cs typeface="Arial"/>
                  </a:endParaRPr>
                </a:p>
              </p:txBody>
            </p:sp>
          </p:grpSp>
          <p:grpSp>
            <p:nvGrpSpPr>
              <p:cNvPr id="44" name="Group 43">
                <a:extLst>
                  <a:ext uri="{FF2B5EF4-FFF2-40B4-BE49-F238E27FC236}">
                    <a16:creationId xmlns:a16="http://schemas.microsoft.com/office/drawing/2014/main" id="{48718EFB-6460-4FA5-AB45-DDAA54EE05E7}"/>
                  </a:ext>
                </a:extLst>
              </p:cNvPr>
              <p:cNvGrpSpPr/>
              <p:nvPr/>
            </p:nvGrpSpPr>
            <p:grpSpPr>
              <a:xfrm>
                <a:off x="9140190" y="2611506"/>
                <a:ext cx="288290" cy="306070"/>
                <a:chOff x="7451090" y="4913629"/>
                <a:chExt cx="288290" cy="306070"/>
              </a:xfrm>
            </p:grpSpPr>
            <p:sp>
              <p:nvSpPr>
                <p:cNvPr id="33" name="object 27">
                  <a:extLst>
                    <a:ext uri="{FF2B5EF4-FFF2-40B4-BE49-F238E27FC236}">
                      <a16:creationId xmlns:a16="http://schemas.microsoft.com/office/drawing/2014/main" id="{FE21E8DD-309A-46CE-87ED-EFA80EB87252}"/>
                    </a:ext>
                  </a:extLst>
                </p:cNvPr>
                <p:cNvSpPr/>
                <p:nvPr/>
              </p:nvSpPr>
              <p:spPr>
                <a:xfrm>
                  <a:off x="7451090" y="4931409"/>
                  <a:ext cx="288290" cy="288290"/>
                </a:xfrm>
                <a:custGeom>
                  <a:avLst/>
                  <a:gdLst/>
                  <a:ahLst/>
                  <a:cxnLst/>
                  <a:rect l="l" t="t" r="r" b="b"/>
                  <a:pathLst>
                    <a:path w="288290" h="288289">
                      <a:moveTo>
                        <a:pt x="144779" y="0"/>
                      </a:moveTo>
                      <a:lnTo>
                        <a:pt x="89594" y="10715"/>
                      </a:lnTo>
                      <a:lnTo>
                        <a:pt x="42386" y="41433"/>
                      </a:lnTo>
                      <a:lnTo>
                        <a:pt x="19050" y="72389"/>
                      </a:lnTo>
                      <a:lnTo>
                        <a:pt x="1190" y="124360"/>
                      </a:lnTo>
                      <a:lnTo>
                        <a:pt x="0" y="143509"/>
                      </a:lnTo>
                      <a:lnTo>
                        <a:pt x="1190" y="162857"/>
                      </a:lnTo>
                      <a:lnTo>
                        <a:pt x="19050" y="215900"/>
                      </a:lnTo>
                      <a:lnTo>
                        <a:pt x="56376" y="257690"/>
                      </a:lnTo>
                      <a:lnTo>
                        <a:pt x="89594" y="277038"/>
                      </a:lnTo>
                      <a:lnTo>
                        <a:pt x="144779" y="288289"/>
                      </a:lnTo>
                      <a:lnTo>
                        <a:pt x="163929" y="287079"/>
                      </a:lnTo>
                      <a:lnTo>
                        <a:pt x="215900" y="267969"/>
                      </a:lnTo>
                      <a:lnTo>
                        <a:pt x="258226" y="231894"/>
                      </a:lnTo>
                      <a:lnTo>
                        <a:pt x="277574" y="198695"/>
                      </a:lnTo>
                      <a:lnTo>
                        <a:pt x="288289" y="143509"/>
                      </a:lnTo>
                      <a:lnTo>
                        <a:pt x="287099" y="124360"/>
                      </a:lnTo>
                      <a:lnTo>
                        <a:pt x="269239" y="72389"/>
                      </a:lnTo>
                      <a:lnTo>
                        <a:pt x="245903" y="41433"/>
                      </a:lnTo>
                      <a:lnTo>
                        <a:pt x="198893" y="10715"/>
                      </a:lnTo>
                      <a:lnTo>
                        <a:pt x="144779" y="0"/>
                      </a:lnTo>
                      <a:close/>
                    </a:path>
                  </a:pathLst>
                </a:custGeom>
                <a:solidFill>
                  <a:srgbClr val="7F7F7F"/>
                </a:solid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4" name="object 28">
                  <a:extLst>
                    <a:ext uri="{FF2B5EF4-FFF2-40B4-BE49-F238E27FC236}">
                      <a16:creationId xmlns:a16="http://schemas.microsoft.com/office/drawing/2014/main" id="{675C84D7-2469-4CFB-BFD9-32B26BD05EC4}"/>
                    </a:ext>
                  </a:extLst>
                </p:cNvPr>
                <p:cNvSpPr/>
                <p:nvPr/>
              </p:nvSpPr>
              <p:spPr>
                <a:xfrm>
                  <a:off x="7451090" y="4931409"/>
                  <a:ext cx="288290" cy="288290"/>
                </a:xfrm>
                <a:custGeom>
                  <a:avLst/>
                  <a:gdLst/>
                  <a:ahLst/>
                  <a:cxnLst/>
                  <a:rect l="l" t="t" r="r" b="b"/>
                  <a:pathLst>
                    <a:path w="288290" h="288289">
                      <a:moveTo>
                        <a:pt x="144779" y="288289"/>
                      </a:moveTo>
                      <a:lnTo>
                        <a:pt x="89594" y="277038"/>
                      </a:lnTo>
                      <a:lnTo>
                        <a:pt x="56376" y="257690"/>
                      </a:lnTo>
                      <a:lnTo>
                        <a:pt x="19050" y="215900"/>
                      </a:lnTo>
                      <a:lnTo>
                        <a:pt x="1190" y="162857"/>
                      </a:lnTo>
                      <a:lnTo>
                        <a:pt x="0" y="143509"/>
                      </a:lnTo>
                      <a:lnTo>
                        <a:pt x="1190" y="124360"/>
                      </a:lnTo>
                      <a:lnTo>
                        <a:pt x="19050" y="72389"/>
                      </a:lnTo>
                      <a:lnTo>
                        <a:pt x="42386" y="41433"/>
                      </a:lnTo>
                      <a:lnTo>
                        <a:pt x="89594" y="10715"/>
                      </a:lnTo>
                      <a:lnTo>
                        <a:pt x="144779" y="0"/>
                      </a:lnTo>
                      <a:lnTo>
                        <a:pt x="163929" y="1190"/>
                      </a:lnTo>
                      <a:lnTo>
                        <a:pt x="215900" y="19050"/>
                      </a:lnTo>
                      <a:lnTo>
                        <a:pt x="258226" y="55661"/>
                      </a:lnTo>
                      <a:lnTo>
                        <a:pt x="277574" y="89396"/>
                      </a:lnTo>
                      <a:lnTo>
                        <a:pt x="288289" y="143509"/>
                      </a:lnTo>
                      <a:lnTo>
                        <a:pt x="287099" y="162857"/>
                      </a:lnTo>
                      <a:lnTo>
                        <a:pt x="269239" y="215900"/>
                      </a:lnTo>
                      <a:lnTo>
                        <a:pt x="231913" y="257690"/>
                      </a:lnTo>
                      <a:lnTo>
                        <a:pt x="198893" y="277038"/>
                      </a:lnTo>
                      <a:lnTo>
                        <a:pt x="144779" y="288289"/>
                      </a:lnTo>
                      <a:close/>
                    </a:path>
                  </a:pathLst>
                </a:custGeom>
                <a:ln w="3175">
                  <a:solidFill>
                    <a:srgbClr val="7F7F7F"/>
                  </a:solidFill>
                </a:ln>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5" name="object 29">
                  <a:extLst>
                    <a:ext uri="{FF2B5EF4-FFF2-40B4-BE49-F238E27FC236}">
                      <a16:creationId xmlns:a16="http://schemas.microsoft.com/office/drawing/2014/main" id="{62B6ED22-3A11-4EA0-A26B-DBF7CBCAEE96}"/>
                    </a:ext>
                  </a:extLst>
                </p:cNvPr>
                <p:cNvSpPr txBox="1"/>
                <p:nvPr/>
              </p:nvSpPr>
              <p:spPr>
                <a:xfrm>
                  <a:off x="7519669" y="4913629"/>
                  <a:ext cx="153035" cy="299720"/>
                </a:xfrm>
                <a:prstGeom prst="rect">
                  <a:avLst/>
                </a:prstGeom>
              </p:spPr>
              <p:txBody>
                <a:bodyPr vert="horz" wrap="square" lIns="0" tIns="12700" rIns="0" bIns="0" rtlCol="0">
                  <a:no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a:ea typeface="+mn-ea"/>
                      <a:cs typeface="Arial"/>
                    </a:rPr>
                    <a:t>3</a:t>
                  </a:r>
                  <a:endParaRPr kumimoji="0" lang="en-US" sz="1800" b="0" i="0" u="none" strike="noStrike" kern="1200" cap="none" spc="0" normalizeH="0" baseline="0" noProof="0" dirty="0">
                    <a:ln>
                      <a:noFill/>
                    </a:ln>
                    <a:solidFill>
                      <a:srgbClr val="000000"/>
                    </a:solidFill>
                    <a:effectLst/>
                    <a:uLnTx/>
                    <a:uFillTx/>
                    <a:latin typeface="Arial"/>
                    <a:ea typeface="+mn-ea"/>
                    <a:cs typeface="Arial"/>
                  </a:endParaRPr>
                </a:p>
              </p:txBody>
            </p:sp>
          </p:grpSp>
          <p:grpSp>
            <p:nvGrpSpPr>
              <p:cNvPr id="43" name="Group 42">
                <a:extLst>
                  <a:ext uri="{FF2B5EF4-FFF2-40B4-BE49-F238E27FC236}">
                    <a16:creationId xmlns:a16="http://schemas.microsoft.com/office/drawing/2014/main" id="{4FD6EDC6-5665-478B-8F18-55F952DEBE65}"/>
                  </a:ext>
                </a:extLst>
              </p:cNvPr>
              <p:cNvGrpSpPr/>
              <p:nvPr/>
            </p:nvGrpSpPr>
            <p:grpSpPr>
              <a:xfrm>
                <a:off x="9141748" y="3616576"/>
                <a:ext cx="288290" cy="304800"/>
                <a:chOff x="8602980" y="4913629"/>
                <a:chExt cx="288290" cy="304800"/>
              </a:xfrm>
            </p:grpSpPr>
            <p:sp>
              <p:nvSpPr>
                <p:cNvPr id="36" name="object 30">
                  <a:extLst>
                    <a:ext uri="{FF2B5EF4-FFF2-40B4-BE49-F238E27FC236}">
                      <a16:creationId xmlns:a16="http://schemas.microsoft.com/office/drawing/2014/main" id="{DB6C1142-B35A-4B3F-AF0B-4523A4B151FB}"/>
                    </a:ext>
                  </a:extLst>
                </p:cNvPr>
                <p:cNvSpPr/>
                <p:nvPr/>
              </p:nvSpPr>
              <p:spPr>
                <a:xfrm>
                  <a:off x="8602980" y="4931409"/>
                  <a:ext cx="288290" cy="287020"/>
                </a:xfrm>
                <a:custGeom>
                  <a:avLst/>
                  <a:gdLst/>
                  <a:ahLst/>
                  <a:cxnLst/>
                  <a:rect l="l" t="t" r="r" b="b"/>
                  <a:pathLst>
                    <a:path w="288290" h="287020">
                      <a:moveTo>
                        <a:pt x="143510" y="0"/>
                      </a:moveTo>
                      <a:lnTo>
                        <a:pt x="89396" y="10179"/>
                      </a:lnTo>
                      <a:lnTo>
                        <a:pt x="56197" y="29329"/>
                      </a:lnTo>
                      <a:lnTo>
                        <a:pt x="19050" y="71119"/>
                      </a:lnTo>
                      <a:lnTo>
                        <a:pt x="1190" y="124162"/>
                      </a:lnTo>
                      <a:lnTo>
                        <a:pt x="0" y="143509"/>
                      </a:lnTo>
                      <a:lnTo>
                        <a:pt x="1190" y="162857"/>
                      </a:lnTo>
                      <a:lnTo>
                        <a:pt x="19050" y="215900"/>
                      </a:lnTo>
                      <a:lnTo>
                        <a:pt x="56197" y="257690"/>
                      </a:lnTo>
                      <a:lnTo>
                        <a:pt x="89396" y="276840"/>
                      </a:lnTo>
                      <a:lnTo>
                        <a:pt x="143510" y="287019"/>
                      </a:lnTo>
                      <a:lnTo>
                        <a:pt x="162857" y="286007"/>
                      </a:lnTo>
                      <a:lnTo>
                        <a:pt x="215900" y="267969"/>
                      </a:lnTo>
                      <a:lnTo>
                        <a:pt x="257690" y="231894"/>
                      </a:lnTo>
                      <a:lnTo>
                        <a:pt x="277038" y="198695"/>
                      </a:lnTo>
                      <a:lnTo>
                        <a:pt x="288290" y="143509"/>
                      </a:lnTo>
                      <a:lnTo>
                        <a:pt x="287079" y="124162"/>
                      </a:lnTo>
                      <a:lnTo>
                        <a:pt x="267970" y="71119"/>
                      </a:lnTo>
                      <a:lnTo>
                        <a:pt x="231894" y="29329"/>
                      </a:lnTo>
                      <a:lnTo>
                        <a:pt x="198695" y="10179"/>
                      </a:lnTo>
                      <a:lnTo>
                        <a:pt x="143510" y="0"/>
                      </a:lnTo>
                      <a:close/>
                    </a:path>
                  </a:pathLst>
                </a:custGeom>
                <a:solidFill>
                  <a:srgbClr val="7F7F7F"/>
                </a:solid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7" name="object 31">
                  <a:extLst>
                    <a:ext uri="{FF2B5EF4-FFF2-40B4-BE49-F238E27FC236}">
                      <a16:creationId xmlns:a16="http://schemas.microsoft.com/office/drawing/2014/main" id="{CF9EBAA9-B46B-4BF9-8772-32D8924FCC3D}"/>
                    </a:ext>
                  </a:extLst>
                </p:cNvPr>
                <p:cNvSpPr/>
                <p:nvPr/>
              </p:nvSpPr>
              <p:spPr>
                <a:xfrm>
                  <a:off x="8602980" y="4931409"/>
                  <a:ext cx="288290" cy="287020"/>
                </a:xfrm>
                <a:custGeom>
                  <a:avLst/>
                  <a:gdLst/>
                  <a:ahLst/>
                  <a:cxnLst/>
                  <a:rect l="l" t="t" r="r" b="b"/>
                  <a:pathLst>
                    <a:path w="288290" h="287020">
                      <a:moveTo>
                        <a:pt x="143510" y="287019"/>
                      </a:moveTo>
                      <a:lnTo>
                        <a:pt x="89396" y="276840"/>
                      </a:lnTo>
                      <a:lnTo>
                        <a:pt x="56197" y="257690"/>
                      </a:lnTo>
                      <a:lnTo>
                        <a:pt x="19050" y="215900"/>
                      </a:lnTo>
                      <a:lnTo>
                        <a:pt x="1190" y="162857"/>
                      </a:lnTo>
                      <a:lnTo>
                        <a:pt x="0" y="143509"/>
                      </a:lnTo>
                      <a:lnTo>
                        <a:pt x="1190" y="124162"/>
                      </a:lnTo>
                      <a:lnTo>
                        <a:pt x="19050" y="71119"/>
                      </a:lnTo>
                      <a:lnTo>
                        <a:pt x="56197" y="29329"/>
                      </a:lnTo>
                      <a:lnTo>
                        <a:pt x="89396" y="10179"/>
                      </a:lnTo>
                      <a:lnTo>
                        <a:pt x="143510" y="0"/>
                      </a:lnTo>
                      <a:lnTo>
                        <a:pt x="162857" y="1012"/>
                      </a:lnTo>
                      <a:lnTo>
                        <a:pt x="215900" y="19050"/>
                      </a:lnTo>
                      <a:lnTo>
                        <a:pt x="257690" y="55125"/>
                      </a:lnTo>
                      <a:lnTo>
                        <a:pt x="277038" y="88324"/>
                      </a:lnTo>
                      <a:lnTo>
                        <a:pt x="288290" y="143509"/>
                      </a:lnTo>
                      <a:lnTo>
                        <a:pt x="287079" y="162857"/>
                      </a:lnTo>
                      <a:lnTo>
                        <a:pt x="267970" y="215900"/>
                      </a:lnTo>
                      <a:lnTo>
                        <a:pt x="231894" y="257690"/>
                      </a:lnTo>
                      <a:lnTo>
                        <a:pt x="198695" y="276840"/>
                      </a:lnTo>
                      <a:lnTo>
                        <a:pt x="143510" y="287019"/>
                      </a:lnTo>
                      <a:close/>
                    </a:path>
                  </a:pathLst>
                </a:custGeom>
                <a:ln w="3175">
                  <a:solidFill>
                    <a:srgbClr val="7F7F7F"/>
                  </a:solidFill>
                </a:ln>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8" name="object 32">
                  <a:extLst>
                    <a:ext uri="{FF2B5EF4-FFF2-40B4-BE49-F238E27FC236}">
                      <a16:creationId xmlns:a16="http://schemas.microsoft.com/office/drawing/2014/main" id="{7E355BD3-9807-4E6B-97A0-A7DA7E0F6B42}"/>
                    </a:ext>
                  </a:extLst>
                </p:cNvPr>
                <p:cNvSpPr txBox="1"/>
                <p:nvPr/>
              </p:nvSpPr>
              <p:spPr>
                <a:xfrm>
                  <a:off x="8670290" y="4913629"/>
                  <a:ext cx="153035" cy="299720"/>
                </a:xfrm>
                <a:prstGeom prst="rect">
                  <a:avLst/>
                </a:prstGeom>
              </p:spPr>
              <p:txBody>
                <a:bodyPr vert="horz" wrap="square" lIns="0" tIns="12700" rIns="0" bIns="0" rtlCol="0">
                  <a:no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a:ea typeface="+mn-ea"/>
                      <a:cs typeface="Arial"/>
                    </a:rPr>
                    <a:t>4</a:t>
                  </a:r>
                  <a:endParaRPr kumimoji="0" lang="en-US" sz="1800" b="0" i="0" u="none" strike="noStrike" kern="1200" cap="none" spc="0" normalizeH="0" baseline="0" noProof="0" dirty="0">
                    <a:ln>
                      <a:noFill/>
                    </a:ln>
                    <a:solidFill>
                      <a:srgbClr val="000000"/>
                    </a:solidFill>
                    <a:effectLst/>
                    <a:uLnTx/>
                    <a:uFillTx/>
                    <a:latin typeface="Arial"/>
                    <a:ea typeface="+mn-ea"/>
                    <a:cs typeface="Arial"/>
                  </a:endParaRPr>
                </a:p>
              </p:txBody>
            </p:sp>
          </p:grpSp>
          <p:grpSp>
            <p:nvGrpSpPr>
              <p:cNvPr id="47" name="Group 46">
                <a:extLst>
                  <a:ext uri="{FF2B5EF4-FFF2-40B4-BE49-F238E27FC236}">
                    <a16:creationId xmlns:a16="http://schemas.microsoft.com/office/drawing/2014/main" id="{0D98AA13-1D64-4276-8E37-F44D4A3EFB19}"/>
                  </a:ext>
                </a:extLst>
              </p:cNvPr>
              <p:cNvGrpSpPr/>
              <p:nvPr/>
            </p:nvGrpSpPr>
            <p:grpSpPr>
              <a:xfrm>
                <a:off x="6193241" y="3613401"/>
                <a:ext cx="288290" cy="306070"/>
                <a:chOff x="5974079" y="3436620"/>
                <a:chExt cx="288290" cy="306070"/>
              </a:xfrm>
            </p:grpSpPr>
            <p:sp>
              <p:nvSpPr>
                <p:cNvPr id="39" name="object 33">
                  <a:extLst>
                    <a:ext uri="{FF2B5EF4-FFF2-40B4-BE49-F238E27FC236}">
                      <a16:creationId xmlns:a16="http://schemas.microsoft.com/office/drawing/2014/main" id="{C3407290-82AC-4C82-ACD1-B47593F3C794}"/>
                    </a:ext>
                  </a:extLst>
                </p:cNvPr>
                <p:cNvSpPr/>
                <p:nvPr/>
              </p:nvSpPr>
              <p:spPr>
                <a:xfrm>
                  <a:off x="5974079" y="3454400"/>
                  <a:ext cx="288290" cy="288290"/>
                </a:xfrm>
                <a:custGeom>
                  <a:avLst/>
                  <a:gdLst/>
                  <a:ahLst/>
                  <a:cxnLst/>
                  <a:rect l="l" t="t" r="r" b="b"/>
                  <a:pathLst>
                    <a:path w="288289" h="288289">
                      <a:moveTo>
                        <a:pt x="144780" y="0"/>
                      </a:moveTo>
                      <a:lnTo>
                        <a:pt x="89594" y="10715"/>
                      </a:lnTo>
                      <a:lnTo>
                        <a:pt x="56395" y="30063"/>
                      </a:lnTo>
                      <a:lnTo>
                        <a:pt x="20320" y="72389"/>
                      </a:lnTo>
                      <a:lnTo>
                        <a:pt x="1210" y="125432"/>
                      </a:lnTo>
                      <a:lnTo>
                        <a:pt x="0" y="144779"/>
                      </a:lnTo>
                      <a:lnTo>
                        <a:pt x="1210" y="163393"/>
                      </a:lnTo>
                      <a:lnTo>
                        <a:pt x="20320" y="215900"/>
                      </a:lnTo>
                      <a:lnTo>
                        <a:pt x="56395" y="258226"/>
                      </a:lnTo>
                      <a:lnTo>
                        <a:pt x="89594" y="277574"/>
                      </a:lnTo>
                      <a:lnTo>
                        <a:pt x="144780" y="288289"/>
                      </a:lnTo>
                      <a:lnTo>
                        <a:pt x="163929" y="287099"/>
                      </a:lnTo>
                      <a:lnTo>
                        <a:pt x="215900" y="269239"/>
                      </a:lnTo>
                      <a:lnTo>
                        <a:pt x="246856" y="245903"/>
                      </a:lnTo>
                      <a:lnTo>
                        <a:pt x="277574" y="198715"/>
                      </a:lnTo>
                      <a:lnTo>
                        <a:pt x="288290" y="144779"/>
                      </a:lnTo>
                      <a:lnTo>
                        <a:pt x="287099" y="125432"/>
                      </a:lnTo>
                      <a:lnTo>
                        <a:pt x="269240" y="72389"/>
                      </a:lnTo>
                      <a:lnTo>
                        <a:pt x="232628" y="30063"/>
                      </a:lnTo>
                      <a:lnTo>
                        <a:pt x="198893" y="10715"/>
                      </a:lnTo>
                      <a:lnTo>
                        <a:pt x="144780" y="0"/>
                      </a:lnTo>
                      <a:close/>
                    </a:path>
                  </a:pathLst>
                </a:custGeom>
                <a:solidFill>
                  <a:srgbClr val="7F7F7F"/>
                </a:solid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0" name="object 34">
                  <a:extLst>
                    <a:ext uri="{FF2B5EF4-FFF2-40B4-BE49-F238E27FC236}">
                      <a16:creationId xmlns:a16="http://schemas.microsoft.com/office/drawing/2014/main" id="{3C5B8726-9418-4A23-8918-4F2DAA07ED4D}"/>
                    </a:ext>
                  </a:extLst>
                </p:cNvPr>
                <p:cNvSpPr/>
                <p:nvPr/>
              </p:nvSpPr>
              <p:spPr>
                <a:xfrm>
                  <a:off x="5974079" y="3454400"/>
                  <a:ext cx="288290" cy="288290"/>
                </a:xfrm>
                <a:custGeom>
                  <a:avLst/>
                  <a:gdLst/>
                  <a:ahLst/>
                  <a:cxnLst/>
                  <a:rect l="l" t="t" r="r" b="b"/>
                  <a:pathLst>
                    <a:path w="288289" h="288289">
                      <a:moveTo>
                        <a:pt x="144780" y="288289"/>
                      </a:moveTo>
                      <a:lnTo>
                        <a:pt x="89594" y="277574"/>
                      </a:lnTo>
                      <a:lnTo>
                        <a:pt x="56395" y="258226"/>
                      </a:lnTo>
                      <a:lnTo>
                        <a:pt x="20320" y="215900"/>
                      </a:lnTo>
                      <a:lnTo>
                        <a:pt x="1210" y="163393"/>
                      </a:lnTo>
                      <a:lnTo>
                        <a:pt x="0" y="144779"/>
                      </a:lnTo>
                      <a:lnTo>
                        <a:pt x="1210" y="125432"/>
                      </a:lnTo>
                      <a:lnTo>
                        <a:pt x="20320" y="72389"/>
                      </a:lnTo>
                      <a:lnTo>
                        <a:pt x="56395" y="30063"/>
                      </a:lnTo>
                      <a:lnTo>
                        <a:pt x="89594" y="10715"/>
                      </a:lnTo>
                      <a:lnTo>
                        <a:pt x="144780" y="0"/>
                      </a:lnTo>
                      <a:lnTo>
                        <a:pt x="163929" y="1190"/>
                      </a:lnTo>
                      <a:lnTo>
                        <a:pt x="215900" y="19050"/>
                      </a:lnTo>
                      <a:lnTo>
                        <a:pt x="246856" y="42386"/>
                      </a:lnTo>
                      <a:lnTo>
                        <a:pt x="277574" y="89594"/>
                      </a:lnTo>
                      <a:lnTo>
                        <a:pt x="288290" y="144779"/>
                      </a:lnTo>
                      <a:lnTo>
                        <a:pt x="287099" y="163393"/>
                      </a:lnTo>
                      <a:lnTo>
                        <a:pt x="269240" y="215900"/>
                      </a:lnTo>
                      <a:lnTo>
                        <a:pt x="232628" y="258226"/>
                      </a:lnTo>
                      <a:lnTo>
                        <a:pt x="198893" y="277574"/>
                      </a:lnTo>
                      <a:lnTo>
                        <a:pt x="144780" y="288289"/>
                      </a:lnTo>
                      <a:close/>
                    </a:path>
                  </a:pathLst>
                </a:custGeom>
                <a:ln w="3175">
                  <a:solidFill>
                    <a:srgbClr val="7F7F7F"/>
                  </a:solidFill>
                </a:ln>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1" name="object 35">
                  <a:extLst>
                    <a:ext uri="{FF2B5EF4-FFF2-40B4-BE49-F238E27FC236}">
                      <a16:creationId xmlns:a16="http://schemas.microsoft.com/office/drawing/2014/main" id="{1B980F17-D4AB-4429-9438-575B00580C8A}"/>
                    </a:ext>
                  </a:extLst>
                </p:cNvPr>
                <p:cNvSpPr txBox="1"/>
                <p:nvPr/>
              </p:nvSpPr>
              <p:spPr>
                <a:xfrm>
                  <a:off x="6042659" y="3436620"/>
                  <a:ext cx="153035" cy="299720"/>
                </a:xfrm>
                <a:prstGeom prst="rect">
                  <a:avLst/>
                </a:prstGeom>
              </p:spPr>
              <p:txBody>
                <a:bodyPr vert="horz" wrap="square" lIns="0" tIns="12700" rIns="0" bIns="0" rtlCol="0">
                  <a:no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a:ea typeface="+mn-ea"/>
                      <a:cs typeface="Arial"/>
                    </a:rPr>
                    <a:t>5</a:t>
                  </a:r>
                  <a:endParaRPr kumimoji="0" lang="en-US" sz="1800" b="0" i="0" u="none" strike="noStrike" kern="1200" cap="none" spc="0" normalizeH="0" baseline="0" noProof="0" dirty="0">
                    <a:ln>
                      <a:noFill/>
                    </a:ln>
                    <a:solidFill>
                      <a:srgbClr val="000000"/>
                    </a:solidFill>
                    <a:effectLst/>
                    <a:uLnTx/>
                    <a:uFillTx/>
                    <a:latin typeface="Arial"/>
                    <a:ea typeface="+mn-ea"/>
                    <a:cs typeface="Arial"/>
                  </a:endParaRPr>
                </a:p>
              </p:txBody>
            </p:sp>
          </p:grpSp>
          <p:pic>
            <p:nvPicPr>
              <p:cNvPr id="55" name="Picture 2" descr="Bildergebnis für estimote beacons">
                <a:extLst>
                  <a:ext uri="{FF2B5EF4-FFF2-40B4-BE49-F238E27FC236}">
                    <a16:creationId xmlns:a16="http://schemas.microsoft.com/office/drawing/2014/main" id="{B7547DC2-F885-4905-BEE2-8958183D6A0C}"/>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17879" y="2305481"/>
                <a:ext cx="1225470" cy="1838206"/>
              </a:xfrm>
              <a:prstGeom prst="rect">
                <a:avLst/>
              </a:prstGeom>
              <a:noFill/>
              <a:extLst>
                <a:ext uri="{909E8E84-426E-40DD-AFC4-6F175D3DCCD1}">
                  <a14:hiddenFill xmlns:a14="http://schemas.microsoft.com/office/drawing/2010/main">
                    <a:solidFill>
                      <a:srgbClr val="FFFFFF"/>
                    </a:solidFill>
                  </a14:hiddenFill>
                </a:ext>
              </a:extLst>
            </p:spPr>
          </p:pic>
          <p:sp>
            <p:nvSpPr>
              <p:cNvPr id="57" name="object 3">
                <a:extLst>
                  <a:ext uri="{FF2B5EF4-FFF2-40B4-BE49-F238E27FC236}">
                    <a16:creationId xmlns:a16="http://schemas.microsoft.com/office/drawing/2014/main" id="{1F3E02C2-1288-4DD0-ABAE-C324D57D9DCF}"/>
                  </a:ext>
                </a:extLst>
              </p:cNvPr>
              <p:cNvSpPr txBox="1"/>
              <p:nvPr/>
            </p:nvSpPr>
            <p:spPr>
              <a:xfrm>
                <a:off x="3430889" y="5235309"/>
                <a:ext cx="1903537" cy="532196"/>
              </a:xfrm>
              <a:prstGeom prst="rect">
                <a:avLst/>
              </a:prstGeom>
            </p:spPr>
            <p:txBody>
              <a:bodyPr vert="horz" wrap="square" lIns="0" tIns="39369" rIns="0" bIns="0" rtlCol="0">
                <a:spAutoFit/>
              </a:bodyPr>
              <a:lstStyle/>
              <a:p>
                <a:pPr marL="12700" marR="0" lvl="0" indent="0" algn="l" defTabSz="914400" rtl="0" eaLnBrk="1" fontAlgn="auto" latinLnBrk="0" hangingPunct="1">
                  <a:lnSpc>
                    <a:spcPct val="100000"/>
                  </a:lnSpc>
                  <a:spcBef>
                    <a:spcPts val="309"/>
                  </a:spcBef>
                  <a:spcAft>
                    <a:spcPts val="0"/>
                  </a:spcAft>
                  <a:buClrTx/>
                  <a:buSzTx/>
                  <a:buFontTx/>
                  <a:buNone/>
                  <a:tabLst/>
                  <a:defRPr/>
                </a:pPr>
                <a:r>
                  <a:rPr kumimoji="0" lang="en-US" sz="1600" b="1" i="0" u="none" strike="noStrike" kern="1200" cap="none" spc="-5" normalizeH="0" baseline="0" noProof="0" dirty="0">
                    <a:ln>
                      <a:noFill/>
                    </a:ln>
                    <a:solidFill>
                      <a:srgbClr val="000000"/>
                    </a:solidFill>
                    <a:effectLst/>
                    <a:uLnTx/>
                    <a:uFillTx/>
                    <a:latin typeface="Arial"/>
                    <a:ea typeface="+mn-ea"/>
                    <a:cs typeface="Arial"/>
                  </a:rPr>
                  <a:t>Smartphone / Browser</a:t>
                </a:r>
                <a:endParaRPr kumimoji="0" lang="en-US" sz="1300" b="0" i="0" u="none" strike="noStrike" kern="1200" cap="none" spc="0" normalizeH="0" baseline="0" noProof="0" dirty="0">
                  <a:ln>
                    <a:noFill/>
                  </a:ln>
                  <a:solidFill>
                    <a:srgbClr val="000000"/>
                  </a:solidFill>
                  <a:effectLst/>
                  <a:uLnTx/>
                  <a:uFillTx/>
                  <a:latin typeface="Arial"/>
                  <a:ea typeface="+mn-ea"/>
                  <a:cs typeface="Arial"/>
                </a:endParaRPr>
              </a:p>
            </p:txBody>
          </p:sp>
          <p:sp>
            <p:nvSpPr>
              <p:cNvPr id="60" name="object 18">
                <a:extLst>
                  <a:ext uri="{FF2B5EF4-FFF2-40B4-BE49-F238E27FC236}">
                    <a16:creationId xmlns:a16="http://schemas.microsoft.com/office/drawing/2014/main" id="{881C2770-2F7E-4FE3-8B0D-82C370B5D785}"/>
                  </a:ext>
                </a:extLst>
              </p:cNvPr>
              <p:cNvSpPr txBox="1"/>
              <p:nvPr/>
            </p:nvSpPr>
            <p:spPr>
              <a:xfrm>
                <a:off x="10805974" y="3663732"/>
                <a:ext cx="974725"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400" b="1" i="0" u="none" strike="noStrike" kern="1200" cap="none" spc="-5" normalizeH="0" baseline="0" noProof="0" dirty="0">
                    <a:ln>
                      <a:noFill/>
                    </a:ln>
                    <a:solidFill>
                      <a:srgbClr val="000000"/>
                    </a:solidFill>
                    <a:effectLst/>
                    <a:uLnTx/>
                    <a:uFillTx/>
                    <a:latin typeface="Arial"/>
                    <a:ea typeface="+mn-ea"/>
                    <a:cs typeface="Arial"/>
                  </a:rPr>
                  <a:t>Content</a:t>
                </a:r>
                <a:r>
                  <a:rPr kumimoji="0" lang="en-US" sz="1400" b="1" i="0" u="none" strike="noStrike" kern="1200" cap="none" spc="-65" normalizeH="0" baseline="0" noProof="0" dirty="0">
                    <a:ln>
                      <a:noFill/>
                    </a:ln>
                    <a:solidFill>
                      <a:srgbClr val="000000"/>
                    </a:solidFill>
                    <a:effectLst/>
                    <a:uLnTx/>
                    <a:uFillTx/>
                    <a:latin typeface="Arial"/>
                    <a:ea typeface="+mn-ea"/>
                    <a:cs typeface="Arial"/>
                  </a:rPr>
                  <a:t> </a:t>
                </a:r>
                <a:r>
                  <a:rPr kumimoji="0" lang="en-US" sz="1400" b="1" i="0" u="none" strike="noStrike" kern="1200" cap="none" spc="-5" normalizeH="0" baseline="0" noProof="0" dirty="0">
                    <a:ln>
                      <a:noFill/>
                    </a:ln>
                    <a:solidFill>
                      <a:srgbClr val="000000"/>
                    </a:solidFill>
                    <a:effectLst/>
                    <a:uLnTx/>
                    <a:uFillTx/>
                    <a:latin typeface="Arial"/>
                    <a:ea typeface="+mn-ea"/>
                    <a:cs typeface="Arial"/>
                  </a:rPr>
                  <a:t>DB</a:t>
                </a:r>
              </a:p>
            </p:txBody>
          </p:sp>
        </p:grpSp>
      </p:grpSp>
    </p:spTree>
    <p:custDataLst>
      <p:tags r:id="rId1"/>
    </p:custDataLst>
    <p:extLst>
      <p:ext uri="{BB962C8B-B14F-4D97-AF65-F5344CB8AC3E}">
        <p14:creationId xmlns:p14="http://schemas.microsoft.com/office/powerpoint/2010/main" val="2052974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A079125-F9BC-4840-9214-29F6DA03DF31}"/>
              </a:ext>
            </a:extLst>
          </p:cNvPr>
          <p:cNvGraphicFramePr>
            <a:graphicFrameLocks noGrp="1"/>
          </p:cNvGraphicFramePr>
          <p:nvPr>
            <p:ph idx="1"/>
            <p:extLst/>
          </p:nvPr>
        </p:nvGraphicFramePr>
        <p:xfrm>
          <a:off x="134938" y="1277938"/>
          <a:ext cx="10983912" cy="4884492"/>
        </p:xfrm>
        <a:graphic>
          <a:graphicData uri="http://schemas.openxmlformats.org/drawingml/2006/table">
            <a:tbl>
              <a:tblPr firstRow="1" bandRow="1">
                <a:tableStyleId>{5C22544A-7EE6-4342-B048-85BDC9FD1C3A}</a:tableStyleId>
              </a:tblPr>
              <a:tblGrid>
                <a:gridCol w="1830652">
                  <a:extLst>
                    <a:ext uri="{9D8B030D-6E8A-4147-A177-3AD203B41FA5}">
                      <a16:colId xmlns:a16="http://schemas.microsoft.com/office/drawing/2014/main" val="237017364"/>
                    </a:ext>
                  </a:extLst>
                </a:gridCol>
                <a:gridCol w="1830652">
                  <a:extLst>
                    <a:ext uri="{9D8B030D-6E8A-4147-A177-3AD203B41FA5}">
                      <a16:colId xmlns:a16="http://schemas.microsoft.com/office/drawing/2014/main" val="1491181055"/>
                    </a:ext>
                  </a:extLst>
                </a:gridCol>
                <a:gridCol w="1830652">
                  <a:extLst>
                    <a:ext uri="{9D8B030D-6E8A-4147-A177-3AD203B41FA5}">
                      <a16:colId xmlns:a16="http://schemas.microsoft.com/office/drawing/2014/main" val="1742313260"/>
                    </a:ext>
                  </a:extLst>
                </a:gridCol>
                <a:gridCol w="1830652">
                  <a:extLst>
                    <a:ext uri="{9D8B030D-6E8A-4147-A177-3AD203B41FA5}">
                      <a16:colId xmlns:a16="http://schemas.microsoft.com/office/drawing/2014/main" val="999415076"/>
                    </a:ext>
                  </a:extLst>
                </a:gridCol>
                <a:gridCol w="1830652">
                  <a:extLst>
                    <a:ext uri="{9D8B030D-6E8A-4147-A177-3AD203B41FA5}">
                      <a16:colId xmlns:a16="http://schemas.microsoft.com/office/drawing/2014/main" val="2878611704"/>
                    </a:ext>
                  </a:extLst>
                </a:gridCol>
                <a:gridCol w="1830652">
                  <a:extLst>
                    <a:ext uri="{9D8B030D-6E8A-4147-A177-3AD203B41FA5}">
                      <a16:colId xmlns:a16="http://schemas.microsoft.com/office/drawing/2014/main" val="4140718595"/>
                    </a:ext>
                  </a:extLst>
                </a:gridCol>
              </a:tblGrid>
              <a:tr h="538588">
                <a:tc>
                  <a:txBody>
                    <a:bodyPr/>
                    <a:lstStyle/>
                    <a:p>
                      <a:endParaRPr lang="de-DE" sz="1600" dirty="0"/>
                    </a:p>
                  </a:txBody>
                  <a:tcPr/>
                </a:tc>
                <a:tc>
                  <a:txBody>
                    <a:bodyPr/>
                    <a:lstStyle/>
                    <a:p>
                      <a:r>
                        <a:rPr lang="de-DE" sz="1600" b="1" dirty="0" err="1">
                          <a:solidFill>
                            <a:schemeClr val="tx1"/>
                          </a:solidFill>
                        </a:rPr>
                        <a:t>Beacon</a:t>
                      </a:r>
                      <a:endParaRPr lang="de-DE" sz="1600" b="1" dirty="0">
                        <a:solidFill>
                          <a:schemeClr val="tx1"/>
                        </a:solidFill>
                      </a:endParaRPr>
                    </a:p>
                  </a:txBody>
                  <a:tcPr/>
                </a:tc>
                <a:tc>
                  <a:txBody>
                    <a:bodyPr/>
                    <a:lstStyle/>
                    <a:p>
                      <a:r>
                        <a:rPr lang="de-DE" sz="1600" dirty="0">
                          <a:solidFill>
                            <a:schemeClr val="tx1"/>
                          </a:solidFill>
                        </a:rPr>
                        <a:t>Smartphone / Browser </a:t>
                      </a:r>
                    </a:p>
                  </a:txBody>
                  <a:tcPr/>
                </a:tc>
                <a:tc>
                  <a:txBody>
                    <a:bodyPr/>
                    <a:lstStyle/>
                    <a:p>
                      <a:r>
                        <a:rPr lang="de-DE" sz="1600" dirty="0">
                          <a:solidFill>
                            <a:schemeClr val="tx1"/>
                          </a:solidFill>
                        </a:rPr>
                        <a:t>Server</a:t>
                      </a:r>
                    </a:p>
                  </a:txBody>
                  <a:tcPr/>
                </a:tc>
                <a:tc>
                  <a:txBody>
                    <a:bodyPr/>
                    <a:lstStyle/>
                    <a:p>
                      <a:r>
                        <a:rPr lang="de-DE" sz="1600" dirty="0" err="1">
                          <a:solidFill>
                            <a:schemeClr val="tx1"/>
                          </a:solidFill>
                        </a:rPr>
                        <a:t>Beacon</a:t>
                      </a:r>
                      <a:r>
                        <a:rPr lang="de-DE" sz="1600" dirty="0">
                          <a:solidFill>
                            <a:schemeClr val="tx1"/>
                          </a:solidFill>
                        </a:rPr>
                        <a:t> DB</a:t>
                      </a:r>
                    </a:p>
                  </a:txBody>
                  <a:tcPr/>
                </a:tc>
                <a:tc>
                  <a:txBody>
                    <a:bodyPr/>
                    <a:lstStyle/>
                    <a:p>
                      <a:r>
                        <a:rPr lang="de-DE" sz="1600" dirty="0">
                          <a:solidFill>
                            <a:schemeClr val="tx1"/>
                          </a:solidFill>
                        </a:rPr>
                        <a:t>Content DB</a:t>
                      </a:r>
                    </a:p>
                  </a:txBody>
                  <a:tcPr/>
                </a:tc>
                <a:extLst>
                  <a:ext uri="{0D108BD9-81ED-4DB2-BD59-A6C34878D82A}">
                    <a16:rowId xmlns:a16="http://schemas.microsoft.com/office/drawing/2014/main" val="4105461686"/>
                  </a:ext>
                </a:extLst>
              </a:tr>
              <a:tr h="538588">
                <a:tc>
                  <a:txBody>
                    <a:bodyPr/>
                    <a:lstStyle/>
                    <a:p>
                      <a:r>
                        <a:rPr lang="de-DE" sz="1600" b="1" dirty="0">
                          <a:solidFill>
                            <a:schemeClr val="tx1"/>
                          </a:solidFill>
                        </a:rPr>
                        <a:t>Technology </a:t>
                      </a:r>
                    </a:p>
                  </a:txBody>
                  <a:tcPr/>
                </a:tc>
                <a:tc>
                  <a:txBody>
                    <a:bodyPr/>
                    <a:lstStyle/>
                    <a:p>
                      <a:r>
                        <a:rPr lang="de-DE" sz="1600" dirty="0"/>
                        <a:t>Bluetooth Low Energy </a:t>
                      </a:r>
                    </a:p>
                  </a:txBody>
                  <a:tcPr/>
                </a:tc>
                <a:tc>
                  <a:txBody>
                    <a:bodyPr/>
                    <a:lstStyle/>
                    <a:p>
                      <a:r>
                        <a:rPr lang="de-DE" sz="1600" dirty="0"/>
                        <a:t>iOS </a:t>
                      </a:r>
                      <a:r>
                        <a:rPr lang="de-DE" sz="1600" dirty="0" err="1"/>
                        <a:t>or</a:t>
                      </a:r>
                      <a:r>
                        <a:rPr lang="de-DE" sz="1600" dirty="0"/>
                        <a:t> Android </a:t>
                      </a:r>
                    </a:p>
                  </a:txBody>
                  <a:tcPr/>
                </a:tc>
                <a:tc>
                  <a:txBody>
                    <a:bodyPr/>
                    <a:lstStyle/>
                    <a:p>
                      <a:r>
                        <a:rPr lang="de-DE" sz="1600" dirty="0" err="1"/>
                        <a:t>Application</a:t>
                      </a:r>
                      <a:r>
                        <a:rPr lang="de-DE" sz="1600" dirty="0"/>
                        <a:t> Server e.g. Apache </a:t>
                      </a:r>
                      <a:r>
                        <a:rPr lang="de-DE" sz="1600" dirty="0" err="1"/>
                        <a:t>Tomcat</a:t>
                      </a:r>
                      <a:endParaRPr lang="de-DE" sz="1600" dirty="0"/>
                    </a:p>
                  </a:txBody>
                  <a:tcPr/>
                </a:tc>
                <a:tc>
                  <a:txBody>
                    <a:bodyPr/>
                    <a:lstStyle/>
                    <a:p>
                      <a:r>
                        <a:rPr lang="de-DE" sz="1600" dirty="0"/>
                        <a:t>Database Server </a:t>
                      </a:r>
                    </a:p>
                    <a:p>
                      <a:r>
                        <a:rPr lang="de-DE" sz="1600" dirty="0"/>
                        <a:t>e.g. </a:t>
                      </a:r>
                      <a:r>
                        <a:rPr lang="de-DE" sz="1600" dirty="0" err="1"/>
                        <a:t>MongoDB</a:t>
                      </a:r>
                      <a:endParaRPr lang="de-DE" sz="1600" dirty="0"/>
                    </a:p>
                  </a:txBody>
                  <a:tcPr/>
                </a:tc>
                <a:tc>
                  <a:txBody>
                    <a:bodyPr/>
                    <a:lstStyle/>
                    <a:p>
                      <a:r>
                        <a:rPr lang="de-DE" sz="1600" dirty="0"/>
                        <a:t>Database Server </a:t>
                      </a:r>
                    </a:p>
                    <a:p>
                      <a:r>
                        <a:rPr lang="de-DE" sz="1600" dirty="0"/>
                        <a:t>e.g. MySQL </a:t>
                      </a:r>
                    </a:p>
                  </a:txBody>
                  <a:tcPr/>
                </a:tc>
                <a:extLst>
                  <a:ext uri="{0D108BD9-81ED-4DB2-BD59-A6C34878D82A}">
                    <a16:rowId xmlns:a16="http://schemas.microsoft.com/office/drawing/2014/main" val="2527200739"/>
                  </a:ext>
                </a:extLst>
              </a:tr>
              <a:tr h="311814">
                <a:tc>
                  <a:txBody>
                    <a:bodyPr/>
                    <a:lstStyle/>
                    <a:p>
                      <a:r>
                        <a:rPr lang="de-DE" sz="1600" b="1" dirty="0" err="1">
                          <a:solidFill>
                            <a:schemeClr val="tx1"/>
                          </a:solidFill>
                        </a:rPr>
                        <a:t>Protocolls</a:t>
                      </a:r>
                      <a:r>
                        <a:rPr lang="de-DE" sz="1600" b="1" dirty="0">
                          <a:solidFill>
                            <a:schemeClr val="tx1"/>
                          </a:solidFill>
                        </a:rPr>
                        <a:t> </a:t>
                      </a:r>
                    </a:p>
                  </a:txBody>
                  <a:tcPr/>
                </a:tc>
                <a:tc>
                  <a:txBody>
                    <a:bodyPr/>
                    <a:lstStyle/>
                    <a:p>
                      <a:r>
                        <a:rPr lang="de-DE" sz="1600" dirty="0" err="1"/>
                        <a:t>Eddystone</a:t>
                      </a:r>
                      <a:endParaRPr lang="de-DE" sz="1600" dirty="0"/>
                    </a:p>
                  </a:txBody>
                  <a:tcPr/>
                </a:tc>
                <a:tc>
                  <a:txBody>
                    <a:bodyPr/>
                    <a:lstStyle/>
                    <a:p>
                      <a:r>
                        <a:rPr lang="de-DE" sz="1600" dirty="0"/>
                        <a:t>REST Services </a:t>
                      </a:r>
                    </a:p>
                  </a:txBody>
                  <a:tcPr/>
                </a:tc>
                <a:tc>
                  <a:txBody>
                    <a:bodyPr/>
                    <a:lstStyle/>
                    <a:p>
                      <a:r>
                        <a:rPr lang="de-DE" sz="1600" dirty="0"/>
                        <a:t>REST Services</a:t>
                      </a:r>
                    </a:p>
                  </a:txBody>
                  <a:tcPr/>
                </a:tc>
                <a:tc>
                  <a:txBody>
                    <a:bodyPr/>
                    <a:lstStyle/>
                    <a:p>
                      <a:r>
                        <a:rPr lang="de-DE" sz="1600" dirty="0"/>
                        <a:t>REST Services</a:t>
                      </a:r>
                    </a:p>
                  </a:txBody>
                  <a:tcPr/>
                </a:tc>
                <a:tc>
                  <a:txBody>
                    <a:bodyPr/>
                    <a:lstStyle/>
                    <a:p>
                      <a:r>
                        <a:rPr lang="de-DE" sz="1600" dirty="0"/>
                        <a:t>REST Services</a:t>
                      </a:r>
                    </a:p>
                  </a:txBody>
                  <a:tcPr/>
                </a:tc>
                <a:extLst>
                  <a:ext uri="{0D108BD9-81ED-4DB2-BD59-A6C34878D82A}">
                    <a16:rowId xmlns:a16="http://schemas.microsoft.com/office/drawing/2014/main" val="1810082463"/>
                  </a:ext>
                </a:extLst>
              </a:tr>
              <a:tr h="3390972">
                <a:tc>
                  <a:txBody>
                    <a:bodyPr/>
                    <a:lstStyle/>
                    <a:p>
                      <a:r>
                        <a:rPr lang="de-DE" sz="1600" b="1" dirty="0" err="1">
                          <a:solidFill>
                            <a:schemeClr val="tx1"/>
                          </a:solidFill>
                        </a:rPr>
                        <a:t>Usage</a:t>
                      </a:r>
                      <a:endParaRPr lang="de-DE" sz="1600" b="1" dirty="0">
                        <a:solidFill>
                          <a:schemeClr val="tx1"/>
                        </a:solidFill>
                      </a:endParaRPr>
                    </a:p>
                  </a:txBody>
                  <a:tcPr/>
                </a:tc>
                <a:tc>
                  <a:txBody>
                    <a:bodyPr/>
                    <a:lstStyle/>
                    <a:p>
                      <a:r>
                        <a:rPr lang="en-US" sz="1600" dirty="0"/>
                        <a:t>Pushing an unique </a:t>
                      </a:r>
                      <a:r>
                        <a:rPr lang="en-US" sz="1600" dirty="0" err="1"/>
                        <a:t>Eddystome</a:t>
                      </a:r>
                      <a:r>
                        <a:rPr lang="en-US" sz="1600" dirty="0"/>
                        <a:t>-UID to identify each beacon and a </a:t>
                      </a:r>
                      <a:r>
                        <a:rPr lang="en-US" sz="1600" dirty="0" err="1"/>
                        <a:t>Eddystone</a:t>
                      </a:r>
                      <a:r>
                        <a:rPr lang="en-US" sz="1600" dirty="0"/>
                        <a:t> URL to a Smartphone nearby based on Bluetooth Low Energy (BLE) technology. </a:t>
                      </a:r>
                      <a:endParaRPr lang="de-DE" sz="1600" dirty="0"/>
                    </a:p>
                  </a:txBody>
                  <a:tcPr/>
                </a:tc>
                <a:tc>
                  <a:txBody>
                    <a:bodyPr/>
                    <a:lstStyle/>
                    <a:p>
                      <a:r>
                        <a:rPr lang="en-US" sz="1600" dirty="0"/>
                        <a:t>The smartphone / browser is used to trace beacons in an area. It can send and receive data to the server via REST services and can display these data. It is also used by the user for controls of the user interface.</a:t>
                      </a:r>
                      <a:endParaRPr lang="de-DE" sz="1600" dirty="0"/>
                    </a:p>
                  </a:txBody>
                  <a:tcPr/>
                </a:tc>
                <a:tc>
                  <a:txBody>
                    <a:bodyPr/>
                    <a:lstStyle/>
                    <a:p>
                      <a:r>
                        <a:rPr lang="en-US" sz="1600" dirty="0"/>
                        <a:t>The server is used to receive and send data from and to the smartphone browser. It also check the Beacon DB and the Content DB and push the information back to the Smartphone / Browser. </a:t>
                      </a:r>
                      <a:endParaRPr lang="de-DE" sz="1600" dirty="0"/>
                    </a:p>
                  </a:txBody>
                  <a:tcPr/>
                </a:tc>
                <a:tc>
                  <a:txBody>
                    <a:bodyPr/>
                    <a:lstStyle/>
                    <a:p>
                      <a:r>
                        <a:rPr lang="en-US" sz="1600" dirty="0"/>
                        <a:t>The Beacon DB manages the Beacons. Here you can change the pushed URLs of each beacon. Thus, the URL of individual beacons can be changed at a later date without much effort using the unique </a:t>
                      </a:r>
                      <a:r>
                        <a:rPr lang="en-US" sz="1600" dirty="0" err="1"/>
                        <a:t>Eddystone</a:t>
                      </a:r>
                      <a:r>
                        <a:rPr lang="en-US" sz="1600" dirty="0"/>
                        <a:t>-UID.</a:t>
                      </a:r>
                      <a:endParaRPr lang="de-DE" sz="1600" dirty="0"/>
                    </a:p>
                  </a:txBody>
                  <a:tcPr/>
                </a:tc>
                <a:tc>
                  <a:txBody>
                    <a:bodyPr/>
                    <a:lstStyle/>
                    <a:p>
                      <a:r>
                        <a:rPr lang="en-US" sz="1600" dirty="0"/>
                        <a:t>Within the Content DB all content, that is be pushed from the server to the smartphone, is stored and managed. It can be managed by the users themselves via a content management system. </a:t>
                      </a:r>
                      <a:endParaRPr lang="de-DE" sz="1600" dirty="0"/>
                    </a:p>
                  </a:txBody>
                  <a:tcPr/>
                </a:tc>
                <a:extLst>
                  <a:ext uri="{0D108BD9-81ED-4DB2-BD59-A6C34878D82A}">
                    <a16:rowId xmlns:a16="http://schemas.microsoft.com/office/drawing/2014/main" val="2685876051"/>
                  </a:ext>
                </a:extLst>
              </a:tr>
            </a:tbl>
          </a:graphicData>
        </a:graphic>
      </p:graphicFrame>
      <p:sp>
        <p:nvSpPr>
          <p:cNvPr id="3" name="Slide Number Placeholder 2">
            <a:extLst>
              <a:ext uri="{FF2B5EF4-FFF2-40B4-BE49-F238E27FC236}">
                <a16:creationId xmlns:a16="http://schemas.microsoft.com/office/drawing/2014/main" id="{EF0FD1CF-A8A5-4ED6-A695-6CC2FAED54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33E3F1-08DF-C74A-927E-5C6C9D90C4B7}" type="slidenum">
              <a:rPr kumimoji="0" lang="en-US" sz="1200" b="0" i="0" u="none" strike="noStrike" kern="1200" cap="none" spc="0" normalizeH="0" baseline="0" noProof="0" smtClean="0">
                <a:ln>
                  <a:noFill/>
                </a:ln>
                <a:solidFill>
                  <a:srgbClr val="000000">
                    <a:tint val="75000"/>
                  </a:srgbClr>
                </a:solidFill>
                <a:effectLst/>
                <a:uLnTx/>
                <a:uFillTx/>
                <a:latin typeface="Helvetica Neue"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000000">
                  <a:tint val="75000"/>
                </a:srgbClr>
              </a:solidFill>
              <a:effectLst/>
              <a:uLnTx/>
              <a:uFillTx/>
              <a:latin typeface="Helvetica Neue" charset="0"/>
            </a:endParaRPr>
          </a:p>
        </p:txBody>
      </p:sp>
      <p:sp>
        <p:nvSpPr>
          <p:cNvPr id="4" name="Text Placeholder 3">
            <a:extLst>
              <a:ext uri="{FF2B5EF4-FFF2-40B4-BE49-F238E27FC236}">
                <a16:creationId xmlns:a16="http://schemas.microsoft.com/office/drawing/2014/main" id="{FAA3A127-2E8C-464C-BD4F-C1E0CAFC17AA}"/>
              </a:ext>
            </a:extLst>
          </p:cNvPr>
          <p:cNvSpPr>
            <a:spLocks noGrp="1"/>
          </p:cNvSpPr>
          <p:nvPr>
            <p:ph type="body" sz="quarter" idx="13"/>
          </p:nvPr>
        </p:nvSpPr>
        <p:spPr/>
        <p:txBody>
          <a:bodyPr/>
          <a:lstStyle/>
          <a:p>
            <a:endParaRPr lang="de-DE"/>
          </a:p>
        </p:txBody>
      </p:sp>
      <p:sp>
        <p:nvSpPr>
          <p:cNvPr id="5" name="Text Placeholder 4">
            <a:extLst>
              <a:ext uri="{FF2B5EF4-FFF2-40B4-BE49-F238E27FC236}">
                <a16:creationId xmlns:a16="http://schemas.microsoft.com/office/drawing/2014/main" id="{0CBB388D-4CE0-4985-AEE2-F2206A26A3F3}"/>
              </a:ext>
            </a:extLst>
          </p:cNvPr>
          <p:cNvSpPr>
            <a:spLocks noGrp="1"/>
          </p:cNvSpPr>
          <p:nvPr>
            <p:ph type="body" sz="quarter" idx="14"/>
          </p:nvPr>
        </p:nvSpPr>
        <p:spPr/>
        <p:txBody>
          <a:bodyPr/>
          <a:lstStyle/>
          <a:p>
            <a:r>
              <a:rPr lang="en-US" dirty="0"/>
              <a:t>IoT Architecture of WANDERLUST</a:t>
            </a:r>
          </a:p>
        </p:txBody>
      </p:sp>
    </p:spTree>
    <p:extLst>
      <p:ext uri="{BB962C8B-B14F-4D97-AF65-F5344CB8AC3E}">
        <p14:creationId xmlns:p14="http://schemas.microsoft.com/office/powerpoint/2010/main" val="379570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Inhaltsplatzhalter 1"/>
          <p:cNvSpPr>
            <a:spLocks noGrp="1"/>
          </p:cNvSpPr>
          <p:nvPr>
            <p:ph idx="1"/>
          </p:nvPr>
        </p:nvSpPr>
        <p:spPr>
          <a:xfrm>
            <a:off x="134472" y="1923597"/>
            <a:ext cx="10999561" cy="4295451"/>
          </a:xfrm>
        </p:spPr>
        <p:txBody>
          <a:bodyPr>
            <a:normAutofit/>
          </a:bodyPr>
          <a:lstStyle/>
          <a:p>
            <a:pPr marL="457200" indent="-457200">
              <a:buFont typeface="+mj-lt"/>
              <a:buAutoNum type="arabicPeriod"/>
            </a:pPr>
            <a:endParaRPr lang="en-US" sz="1800" dirty="0">
              <a:solidFill>
                <a:schemeClr val="bg2"/>
              </a:solidFill>
            </a:endParaRPr>
          </a:p>
          <a:p>
            <a:pPr marL="457200" indent="-457200">
              <a:buFont typeface="+mj-lt"/>
              <a:buAutoNum type="arabicPeriod"/>
            </a:pPr>
            <a:endParaRPr lang="en-US" sz="1800" dirty="0">
              <a:solidFill>
                <a:schemeClr val="bg2"/>
              </a:solidFill>
            </a:endParaRPr>
          </a:p>
          <a:p>
            <a:pPr marL="457200" indent="-457200">
              <a:buFont typeface="+mj-lt"/>
              <a:buAutoNum type="arabicPeriod"/>
            </a:pPr>
            <a:endParaRPr lang="en-US" sz="1800" dirty="0">
              <a:solidFill>
                <a:schemeClr val="bg2"/>
              </a:solidFill>
            </a:endParaRPr>
          </a:p>
          <a:p>
            <a:pPr marL="457200" indent="-457200">
              <a:buFont typeface="+mj-lt"/>
              <a:buAutoNum type="arabicPeriod"/>
            </a:pPr>
            <a:r>
              <a:rPr lang="en-US" sz="1800" dirty="0">
                <a:solidFill>
                  <a:schemeClr val="bg2"/>
                </a:solidFill>
              </a:rPr>
              <a:t>A Beacon sends its unique </a:t>
            </a:r>
            <a:r>
              <a:rPr lang="en-US" sz="1800" dirty="0" err="1">
                <a:solidFill>
                  <a:schemeClr val="bg2"/>
                </a:solidFill>
              </a:rPr>
              <a:t>Eddystone</a:t>
            </a:r>
            <a:r>
              <a:rPr lang="en-US" sz="1800" dirty="0">
                <a:solidFill>
                  <a:schemeClr val="bg2"/>
                </a:solidFill>
              </a:rPr>
              <a:t> UID and an </a:t>
            </a:r>
            <a:r>
              <a:rPr lang="en-US" sz="1800" dirty="0" err="1">
                <a:solidFill>
                  <a:schemeClr val="bg2"/>
                </a:solidFill>
              </a:rPr>
              <a:t>Eddystone</a:t>
            </a:r>
            <a:r>
              <a:rPr lang="en-US" sz="1800" dirty="0">
                <a:solidFill>
                  <a:schemeClr val="bg2"/>
                </a:solidFill>
              </a:rPr>
              <a:t> URL via Bluetooth Low Energy. A compatible smartphone receives the UID and the URL and gives the user a push message on the display that a function of a beacon is available.</a:t>
            </a:r>
          </a:p>
          <a:p>
            <a:pPr marL="457200" indent="-457200">
              <a:buFont typeface="+mj-lt"/>
              <a:buAutoNum type="arabicPeriod"/>
            </a:pPr>
            <a:r>
              <a:rPr lang="en-US" sz="1800" dirty="0">
                <a:solidFill>
                  <a:schemeClr val="bg2"/>
                </a:solidFill>
              </a:rPr>
              <a:t>If the user wants to use the function of the beacon, the smartphone addresses a server by a RESTful API and pass UID to the server. </a:t>
            </a:r>
          </a:p>
          <a:p>
            <a:pPr marL="457200" indent="-457200">
              <a:buFont typeface="+mj-lt"/>
              <a:buAutoNum type="arabicPeriod"/>
            </a:pPr>
            <a:r>
              <a:rPr lang="en-US" sz="1800" dirty="0">
                <a:solidFill>
                  <a:schemeClr val="bg2"/>
                </a:solidFill>
              </a:rPr>
              <a:t>The server passes the UID to the Beacon DB and gets back a content URL which can be used to connect to the content DB. </a:t>
            </a:r>
          </a:p>
          <a:p>
            <a:pPr marL="457200" indent="-457200">
              <a:buFont typeface="+mj-lt"/>
              <a:buAutoNum type="arabicPeriod"/>
            </a:pPr>
            <a:r>
              <a:rPr lang="en-US" sz="1800" dirty="0">
                <a:solidFill>
                  <a:schemeClr val="bg2"/>
                </a:solidFill>
              </a:rPr>
              <a:t>The server requests the content of the Content DB identified by the unique URL and returns the content in a readable format e.g. JSON to the server.</a:t>
            </a:r>
          </a:p>
          <a:p>
            <a:pPr marL="457200" indent="-457200">
              <a:buFont typeface="+mj-lt"/>
              <a:buAutoNum type="arabicPeriod"/>
            </a:pPr>
            <a:r>
              <a:rPr lang="en-US" sz="1800" dirty="0">
                <a:solidFill>
                  <a:schemeClr val="bg2"/>
                </a:solidFill>
              </a:rPr>
              <a:t>The server pushes the content of the Content DB to the smartphone and back to the user. </a:t>
            </a:r>
          </a:p>
        </p:txBody>
      </p:sp>
      <p:sp>
        <p:nvSpPr>
          <p:cNvPr id="3" name="Foliennummernplatzhalt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33E3F1-08DF-C74A-927E-5C6C9D90C4B7}" type="slidenum">
              <a:rPr kumimoji="0" lang="en-US" sz="1200" b="0" i="0" u="none" strike="noStrike" kern="1200" cap="none" spc="0" normalizeH="0" baseline="0" noProof="0" smtClean="0">
                <a:ln>
                  <a:noFill/>
                </a:ln>
                <a:solidFill>
                  <a:srgbClr val="000000">
                    <a:tint val="75000"/>
                  </a:srgbClr>
                </a:solidFill>
                <a:effectLst/>
                <a:uLnTx/>
                <a:uFillTx/>
                <a:latin typeface="Helvetica Neue"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000000">
                  <a:tint val="75000"/>
                </a:srgbClr>
              </a:solidFill>
              <a:effectLst/>
              <a:uLnTx/>
              <a:uFillTx/>
              <a:latin typeface="Helvetica Neue" charset="0"/>
            </a:endParaRPr>
          </a:p>
        </p:txBody>
      </p:sp>
      <p:sp>
        <p:nvSpPr>
          <p:cNvPr id="4" name="Textplatzhalter 3"/>
          <p:cNvSpPr>
            <a:spLocks noGrp="1"/>
          </p:cNvSpPr>
          <p:nvPr>
            <p:ph type="body" sz="quarter" idx="13"/>
          </p:nvPr>
        </p:nvSpPr>
        <p:spPr/>
        <p:txBody>
          <a:bodyPr/>
          <a:lstStyle/>
          <a:p>
            <a:r>
              <a:rPr lang="de-DE" dirty="0" err="1"/>
              <a:t>Exemplary</a:t>
            </a:r>
            <a:r>
              <a:rPr lang="de-DE" dirty="0"/>
              <a:t> </a:t>
            </a:r>
            <a:r>
              <a:rPr lang="de-DE" dirty="0" err="1"/>
              <a:t>procedure</a:t>
            </a:r>
            <a:endParaRPr lang="de-DE" dirty="0"/>
          </a:p>
          <a:p>
            <a:endParaRPr lang="en-US" dirty="0"/>
          </a:p>
        </p:txBody>
      </p:sp>
      <p:sp>
        <p:nvSpPr>
          <p:cNvPr id="5" name="Textplatzhalter 4"/>
          <p:cNvSpPr>
            <a:spLocks noGrp="1"/>
          </p:cNvSpPr>
          <p:nvPr>
            <p:ph type="body" sz="quarter" idx="14"/>
          </p:nvPr>
        </p:nvSpPr>
        <p:spPr/>
        <p:txBody>
          <a:bodyPr/>
          <a:lstStyle/>
          <a:p>
            <a:r>
              <a:rPr lang="en-US" dirty="0">
                <a:solidFill>
                  <a:schemeClr val="bg1"/>
                </a:solidFill>
              </a:rPr>
              <a:t>Closer look @ WANDERLUST Architecture</a:t>
            </a:r>
          </a:p>
        </p:txBody>
      </p:sp>
      <p:pic>
        <p:nvPicPr>
          <p:cNvPr id="49" name="Picture 48">
            <a:extLst>
              <a:ext uri="{FF2B5EF4-FFF2-40B4-BE49-F238E27FC236}">
                <a16:creationId xmlns:a16="http://schemas.microsoft.com/office/drawing/2014/main" id="{66DD87C6-94E0-416C-B356-E0F1B6AB6C19}"/>
              </a:ext>
            </a:extLst>
          </p:cNvPr>
          <p:cNvPicPr>
            <a:picLocks noChangeAspect="1"/>
          </p:cNvPicPr>
          <p:nvPr/>
        </p:nvPicPr>
        <p:blipFill>
          <a:blip r:embed="rId3"/>
          <a:stretch>
            <a:fillRect/>
          </a:stretch>
        </p:blipFill>
        <p:spPr>
          <a:xfrm>
            <a:off x="6437194" y="798479"/>
            <a:ext cx="5038031" cy="1988199"/>
          </a:xfrm>
          <a:prstGeom prst="rect">
            <a:avLst/>
          </a:prstGeom>
        </p:spPr>
      </p:pic>
    </p:spTree>
    <p:custDataLst>
      <p:tags r:id="rId1"/>
    </p:custDataLst>
    <p:extLst>
      <p:ext uri="{BB962C8B-B14F-4D97-AF65-F5344CB8AC3E}">
        <p14:creationId xmlns:p14="http://schemas.microsoft.com/office/powerpoint/2010/main" val="33427254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ELANGUAGE" val="msoLanguageIDEnglishUS"/>
</p:tagLst>
</file>

<file path=ppt/tags/tag2.xml><?xml version="1.0" encoding="utf-8"?>
<p:tagLst xmlns:a="http://schemas.openxmlformats.org/drawingml/2006/main" xmlns:r="http://schemas.openxmlformats.org/officeDocument/2006/relationships" xmlns:p="http://schemas.openxmlformats.org/presentationml/2006/main">
  <p:tag name="SLIDELANGUAGE" val="msoLanguageIDEnglishUS"/>
</p:tagLst>
</file>

<file path=ppt/theme/theme1.xml><?xml version="1.0" encoding="utf-8"?>
<a:theme xmlns:a="http://schemas.openxmlformats.org/drawingml/2006/main" name="1_Office">
  <a:themeElements>
    <a:clrScheme name="Custom 1">
      <a:dk1>
        <a:srgbClr val="000000"/>
      </a:dk1>
      <a:lt1>
        <a:srgbClr val="FFFFFF"/>
      </a:lt1>
      <a:dk2>
        <a:srgbClr val="7E7F7E"/>
      </a:dk2>
      <a:lt2>
        <a:srgbClr val="FFDD16"/>
      </a:lt2>
      <a:accent1>
        <a:srgbClr val="D5D5D5"/>
      </a:accent1>
      <a:accent2>
        <a:srgbClr val="424242"/>
      </a:accent2>
      <a:accent3>
        <a:srgbClr val="A5A5A5"/>
      </a:accent3>
      <a:accent4>
        <a:srgbClr val="FFDD16"/>
      </a:accent4>
      <a:accent5>
        <a:srgbClr val="D5D7FF"/>
      </a:accent5>
      <a:accent6>
        <a:srgbClr val="3DABFF"/>
      </a:accent6>
      <a:hlink>
        <a:srgbClr val="0052FF"/>
      </a:hlink>
      <a:folHlink>
        <a:srgbClr val="7A104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8FB2A78-CC44-B94A-A281-24C99CA48183}" vid="{1AA2CD39-F8C3-EB44-929C-8AE466F7462E}"/>
    </a:ext>
  </a:extLst>
</a:theme>
</file>

<file path=docProps/app.xml><?xml version="1.0" encoding="utf-8"?>
<Properties xmlns="http://schemas.openxmlformats.org/officeDocument/2006/extended-properties" xmlns:vt="http://schemas.openxmlformats.org/officeDocument/2006/docPropsVTypes">
  <TotalTime>0</TotalTime>
  <Words>413</Words>
  <Application>Microsoft Office PowerPoint</Application>
  <PresentationFormat>Benutzerdefiniert</PresentationFormat>
  <Paragraphs>50</Paragraphs>
  <Slides>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vt:i4>
      </vt:variant>
    </vt:vector>
  </HeadingPairs>
  <TitlesOfParts>
    <vt:vector size="7" baseType="lpstr">
      <vt:lpstr>Arial</vt:lpstr>
      <vt:lpstr>Calibri</vt:lpstr>
      <vt:lpstr>Helvetica Neue</vt:lpstr>
      <vt:lpstr>1_Office</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Oldach, Lukas</dc:creator>
  <cp:lastModifiedBy>Oldach, Lukas</cp:lastModifiedBy>
  <cp:revision>1</cp:revision>
  <dcterms:created xsi:type="dcterms:W3CDTF">2018-01-30T10:00:22Z</dcterms:created>
  <dcterms:modified xsi:type="dcterms:W3CDTF">2018-01-30T10:00:22Z</dcterms:modified>
</cp:coreProperties>
</file>