
<file path=[Content_Types].xml><?xml version="1.0" encoding="utf-8"?>
<Types xmlns="http://schemas.openxmlformats.org/package/2006/content-types">
  <Default Extension="png" ContentType="image/png"/>
  <Default Extension="webm" ContentType="video/webm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FC6B5-277F-4913-90D5-45A73AD56CCB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E1E588C-285B-4F26-9EAC-2C58A0BFB416}">
      <dgm:prSet phldrT="[文字]"/>
      <dgm:spPr/>
      <dgm:t>
        <a:bodyPr/>
        <a:lstStyle/>
        <a:p>
          <a:r>
            <a:rPr lang="zh-TW" altLang="en-US" dirty="0" smtClean="0"/>
            <a:t>開始</a:t>
          </a:r>
          <a:endParaRPr lang="zh-TW" altLang="en-US" dirty="0"/>
        </a:p>
      </dgm:t>
    </dgm:pt>
    <dgm:pt modelId="{C8B97169-FD88-4580-BB72-F9E1BB219F8E}" type="parTrans" cxnId="{6A133266-0FE9-4C0C-AB2E-E44318B1B4DC}">
      <dgm:prSet/>
      <dgm:spPr/>
      <dgm:t>
        <a:bodyPr/>
        <a:lstStyle/>
        <a:p>
          <a:endParaRPr lang="zh-TW" altLang="en-US"/>
        </a:p>
      </dgm:t>
    </dgm:pt>
    <dgm:pt modelId="{F2CECE95-5796-4F3B-9864-AA51CFFA79A9}" type="sibTrans" cxnId="{6A133266-0FE9-4C0C-AB2E-E44318B1B4DC}">
      <dgm:prSet/>
      <dgm:spPr/>
      <dgm:t>
        <a:bodyPr/>
        <a:lstStyle/>
        <a:p>
          <a:endParaRPr lang="zh-TW" altLang="en-US"/>
        </a:p>
      </dgm:t>
    </dgm:pt>
    <dgm:pt modelId="{EAB36AF9-9D80-4A4C-A698-B03ADA276EEA}">
      <dgm:prSet phldrT="[文字]"/>
      <dgm:spPr/>
      <dgm:t>
        <a:bodyPr/>
        <a:lstStyle/>
        <a:p>
          <a:r>
            <a:rPr lang="zh-TW" altLang="en-US" dirty="0" smtClean="0"/>
            <a:t>進入遊戲</a:t>
          </a:r>
          <a:endParaRPr lang="zh-TW" altLang="en-US" dirty="0"/>
        </a:p>
      </dgm:t>
    </dgm:pt>
    <dgm:pt modelId="{0A4E05B1-9487-4861-8A8F-EEFA184D32F9}" type="parTrans" cxnId="{CAFECBDA-5B66-46E9-BF83-609883271991}">
      <dgm:prSet/>
      <dgm:spPr/>
      <dgm:t>
        <a:bodyPr/>
        <a:lstStyle/>
        <a:p>
          <a:endParaRPr lang="zh-TW" altLang="en-US"/>
        </a:p>
      </dgm:t>
    </dgm:pt>
    <dgm:pt modelId="{FE51716F-7CAF-438C-B102-D567889BB931}" type="sibTrans" cxnId="{CAFECBDA-5B66-46E9-BF83-609883271991}">
      <dgm:prSet/>
      <dgm:spPr/>
      <dgm:t>
        <a:bodyPr/>
        <a:lstStyle/>
        <a:p>
          <a:endParaRPr lang="zh-TW" altLang="en-US"/>
        </a:p>
      </dgm:t>
    </dgm:pt>
    <dgm:pt modelId="{BBED8015-F346-4DD2-90EF-2191DB58FE1C}">
      <dgm:prSet phldrT="[文字]"/>
      <dgm:spPr/>
      <dgm:t>
        <a:bodyPr/>
        <a:lstStyle/>
        <a:p>
          <a:r>
            <a:rPr lang="zh-TW" altLang="en-US" dirty="0" smtClean="0"/>
            <a:t>結束</a:t>
          </a:r>
          <a:endParaRPr lang="zh-TW" altLang="en-US" dirty="0"/>
        </a:p>
      </dgm:t>
    </dgm:pt>
    <dgm:pt modelId="{A9690966-5406-4E4D-9087-7704EF1976C7}" type="parTrans" cxnId="{DE48AA52-FA6A-41D1-8CBC-5888FAA75583}">
      <dgm:prSet/>
      <dgm:spPr/>
      <dgm:t>
        <a:bodyPr/>
        <a:lstStyle/>
        <a:p>
          <a:endParaRPr lang="zh-TW" altLang="en-US"/>
        </a:p>
      </dgm:t>
    </dgm:pt>
    <dgm:pt modelId="{116CDF0D-2E4B-47F9-AECD-261D3BCEADC5}" type="sibTrans" cxnId="{DE48AA52-FA6A-41D1-8CBC-5888FAA75583}">
      <dgm:prSet/>
      <dgm:spPr/>
      <dgm:t>
        <a:bodyPr/>
        <a:lstStyle/>
        <a:p>
          <a:endParaRPr lang="zh-TW" altLang="en-US"/>
        </a:p>
      </dgm:t>
    </dgm:pt>
    <dgm:pt modelId="{61EBF5AD-3743-4C42-8791-B7B25649C28D}" type="pres">
      <dgm:prSet presAssocID="{699FC6B5-277F-4913-90D5-45A73AD56C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B94153-2E1E-4471-A6B4-2144F3E9C1F8}" type="pres">
      <dgm:prSet presAssocID="{CE1E588C-285B-4F26-9EAC-2C58A0BFB416}" presName="hierRoot1" presStyleCnt="0">
        <dgm:presLayoutVars>
          <dgm:hierBranch val="init"/>
        </dgm:presLayoutVars>
      </dgm:prSet>
      <dgm:spPr/>
    </dgm:pt>
    <dgm:pt modelId="{976B2F41-6F0B-4289-9E92-51F4AC8E05C1}" type="pres">
      <dgm:prSet presAssocID="{CE1E588C-285B-4F26-9EAC-2C58A0BFB416}" presName="rootComposite1" presStyleCnt="0"/>
      <dgm:spPr/>
    </dgm:pt>
    <dgm:pt modelId="{202D26EB-1CC7-4B42-ABB0-5ACF38A0B82F}" type="pres">
      <dgm:prSet presAssocID="{CE1E588C-285B-4F26-9EAC-2C58A0BFB416}" presName="rootText1" presStyleLbl="node0" presStyleIdx="0" presStyleCnt="1">
        <dgm:presLayoutVars>
          <dgm:chPref val="3"/>
        </dgm:presLayoutVars>
      </dgm:prSet>
      <dgm:spPr/>
    </dgm:pt>
    <dgm:pt modelId="{2F02B2F9-57D6-44FA-B1B0-9CB49302BFB5}" type="pres">
      <dgm:prSet presAssocID="{CE1E588C-285B-4F26-9EAC-2C58A0BFB416}" presName="rootConnector1" presStyleLbl="node1" presStyleIdx="0" presStyleCnt="0"/>
      <dgm:spPr/>
    </dgm:pt>
    <dgm:pt modelId="{094B6DBB-7032-493F-95D4-F0FF4F3D18B4}" type="pres">
      <dgm:prSet presAssocID="{CE1E588C-285B-4F26-9EAC-2C58A0BFB416}" presName="hierChild2" presStyleCnt="0"/>
      <dgm:spPr/>
    </dgm:pt>
    <dgm:pt modelId="{AFF591EC-4EC2-4FF9-A2C4-C8EEC2E6CCB7}" type="pres">
      <dgm:prSet presAssocID="{0A4E05B1-9487-4861-8A8F-EEFA184D32F9}" presName="Name37" presStyleLbl="parChTrans1D2" presStyleIdx="0" presStyleCnt="1"/>
      <dgm:spPr/>
    </dgm:pt>
    <dgm:pt modelId="{964B0077-9D8C-4CF1-8CE3-3C735CAB0DEB}" type="pres">
      <dgm:prSet presAssocID="{EAB36AF9-9D80-4A4C-A698-B03ADA276EEA}" presName="hierRoot2" presStyleCnt="0">
        <dgm:presLayoutVars>
          <dgm:hierBranch val="init"/>
        </dgm:presLayoutVars>
      </dgm:prSet>
      <dgm:spPr/>
    </dgm:pt>
    <dgm:pt modelId="{6FB42B7E-D280-4845-AB3E-1009B555A8AB}" type="pres">
      <dgm:prSet presAssocID="{EAB36AF9-9D80-4A4C-A698-B03ADA276EEA}" presName="rootComposite" presStyleCnt="0"/>
      <dgm:spPr/>
    </dgm:pt>
    <dgm:pt modelId="{A3956383-8669-40CD-8D93-4FA9DCBDB9A6}" type="pres">
      <dgm:prSet presAssocID="{EAB36AF9-9D80-4A4C-A698-B03ADA276EEA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D49DC4-515E-4087-BF00-70F97D5E2402}" type="pres">
      <dgm:prSet presAssocID="{EAB36AF9-9D80-4A4C-A698-B03ADA276EEA}" presName="rootConnector" presStyleLbl="node2" presStyleIdx="0" presStyleCnt="1"/>
      <dgm:spPr/>
    </dgm:pt>
    <dgm:pt modelId="{B8660C20-39AA-4EB7-911B-BE4BD9812F62}" type="pres">
      <dgm:prSet presAssocID="{EAB36AF9-9D80-4A4C-A698-B03ADA276EEA}" presName="hierChild4" presStyleCnt="0"/>
      <dgm:spPr/>
    </dgm:pt>
    <dgm:pt modelId="{0702F3AD-143C-481C-BC3F-2232F18DF7CF}" type="pres">
      <dgm:prSet presAssocID="{A9690966-5406-4E4D-9087-7704EF1976C7}" presName="Name37" presStyleLbl="parChTrans1D3" presStyleIdx="0" presStyleCnt="1"/>
      <dgm:spPr/>
    </dgm:pt>
    <dgm:pt modelId="{2ED9A899-328F-4227-8541-BC9CE65D5C7C}" type="pres">
      <dgm:prSet presAssocID="{BBED8015-F346-4DD2-90EF-2191DB58FE1C}" presName="hierRoot2" presStyleCnt="0">
        <dgm:presLayoutVars>
          <dgm:hierBranch/>
        </dgm:presLayoutVars>
      </dgm:prSet>
      <dgm:spPr/>
    </dgm:pt>
    <dgm:pt modelId="{1CBAA822-01B4-4CA4-B2C9-7B29187E3334}" type="pres">
      <dgm:prSet presAssocID="{BBED8015-F346-4DD2-90EF-2191DB58FE1C}" presName="rootComposite" presStyleCnt="0"/>
      <dgm:spPr/>
    </dgm:pt>
    <dgm:pt modelId="{13EDAE7F-84FD-4143-9729-C983EF530EB9}" type="pres">
      <dgm:prSet presAssocID="{BBED8015-F346-4DD2-90EF-2191DB58FE1C}" presName="rootText" presStyleLbl="node3" presStyleIdx="0" presStyleCnt="1" custLinFactNeighborX="379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943F5B6-8D72-4057-AF3B-FB23612BFA44}" type="pres">
      <dgm:prSet presAssocID="{BBED8015-F346-4DD2-90EF-2191DB58FE1C}" presName="rootConnector" presStyleLbl="node3" presStyleIdx="0" presStyleCnt="1"/>
      <dgm:spPr/>
    </dgm:pt>
    <dgm:pt modelId="{20BDEB2B-08E7-4C13-80FF-646D384DBB99}" type="pres">
      <dgm:prSet presAssocID="{BBED8015-F346-4DD2-90EF-2191DB58FE1C}" presName="hierChild4" presStyleCnt="0"/>
      <dgm:spPr/>
    </dgm:pt>
    <dgm:pt modelId="{3B1969BD-D535-4AEE-B8DA-B17CF9D49BEA}" type="pres">
      <dgm:prSet presAssocID="{BBED8015-F346-4DD2-90EF-2191DB58FE1C}" presName="hierChild5" presStyleCnt="0"/>
      <dgm:spPr/>
    </dgm:pt>
    <dgm:pt modelId="{7A025362-65B9-4906-9C9A-6A9004DD296B}" type="pres">
      <dgm:prSet presAssocID="{EAB36AF9-9D80-4A4C-A698-B03ADA276EEA}" presName="hierChild5" presStyleCnt="0"/>
      <dgm:spPr/>
    </dgm:pt>
    <dgm:pt modelId="{7EE0F55C-37C5-4095-990F-78F908E033B3}" type="pres">
      <dgm:prSet presAssocID="{CE1E588C-285B-4F26-9EAC-2C58A0BFB416}" presName="hierChild3" presStyleCnt="0"/>
      <dgm:spPr/>
    </dgm:pt>
  </dgm:ptLst>
  <dgm:cxnLst>
    <dgm:cxn modelId="{6A133266-0FE9-4C0C-AB2E-E44318B1B4DC}" srcId="{699FC6B5-277F-4913-90D5-45A73AD56CCB}" destId="{CE1E588C-285B-4F26-9EAC-2C58A0BFB416}" srcOrd="0" destOrd="0" parTransId="{C8B97169-FD88-4580-BB72-F9E1BB219F8E}" sibTransId="{F2CECE95-5796-4F3B-9864-AA51CFFA79A9}"/>
    <dgm:cxn modelId="{DA1D9882-1844-4318-AB24-6389C557A717}" type="presOf" srcId="{0A4E05B1-9487-4861-8A8F-EEFA184D32F9}" destId="{AFF591EC-4EC2-4FF9-A2C4-C8EEC2E6CCB7}" srcOrd="0" destOrd="0" presId="urn:microsoft.com/office/officeart/2005/8/layout/orgChart1"/>
    <dgm:cxn modelId="{72822DAA-23C7-45E3-B4DA-5BD7E67AF5ED}" type="presOf" srcId="{BBED8015-F346-4DD2-90EF-2191DB58FE1C}" destId="{13EDAE7F-84FD-4143-9729-C983EF530EB9}" srcOrd="0" destOrd="0" presId="urn:microsoft.com/office/officeart/2005/8/layout/orgChart1"/>
    <dgm:cxn modelId="{8600EF4F-2B43-4FA3-9F24-687410AF3A4E}" type="presOf" srcId="{CE1E588C-285B-4F26-9EAC-2C58A0BFB416}" destId="{202D26EB-1CC7-4B42-ABB0-5ACF38A0B82F}" srcOrd="0" destOrd="0" presId="urn:microsoft.com/office/officeart/2005/8/layout/orgChart1"/>
    <dgm:cxn modelId="{54432C1C-0575-4E7D-9A5C-D7C37246A849}" type="presOf" srcId="{699FC6B5-277F-4913-90D5-45A73AD56CCB}" destId="{61EBF5AD-3743-4C42-8791-B7B25649C28D}" srcOrd="0" destOrd="0" presId="urn:microsoft.com/office/officeart/2005/8/layout/orgChart1"/>
    <dgm:cxn modelId="{DE48AA52-FA6A-41D1-8CBC-5888FAA75583}" srcId="{EAB36AF9-9D80-4A4C-A698-B03ADA276EEA}" destId="{BBED8015-F346-4DD2-90EF-2191DB58FE1C}" srcOrd="0" destOrd="0" parTransId="{A9690966-5406-4E4D-9087-7704EF1976C7}" sibTransId="{116CDF0D-2E4B-47F9-AECD-261D3BCEADC5}"/>
    <dgm:cxn modelId="{7D5DACA5-6888-4C34-8DD9-E245788139AD}" type="presOf" srcId="{EAB36AF9-9D80-4A4C-A698-B03ADA276EEA}" destId="{D2D49DC4-515E-4087-BF00-70F97D5E2402}" srcOrd="1" destOrd="0" presId="urn:microsoft.com/office/officeart/2005/8/layout/orgChart1"/>
    <dgm:cxn modelId="{B828A0BE-18F2-4ABF-B347-94651CA28069}" type="presOf" srcId="{BBED8015-F346-4DD2-90EF-2191DB58FE1C}" destId="{8943F5B6-8D72-4057-AF3B-FB23612BFA44}" srcOrd="1" destOrd="0" presId="urn:microsoft.com/office/officeart/2005/8/layout/orgChart1"/>
    <dgm:cxn modelId="{75A8046C-32D6-4CBA-9D9A-93984A445C52}" type="presOf" srcId="{EAB36AF9-9D80-4A4C-A698-B03ADA276EEA}" destId="{A3956383-8669-40CD-8D93-4FA9DCBDB9A6}" srcOrd="0" destOrd="0" presId="urn:microsoft.com/office/officeart/2005/8/layout/orgChart1"/>
    <dgm:cxn modelId="{CAFECBDA-5B66-46E9-BF83-609883271991}" srcId="{CE1E588C-285B-4F26-9EAC-2C58A0BFB416}" destId="{EAB36AF9-9D80-4A4C-A698-B03ADA276EEA}" srcOrd="0" destOrd="0" parTransId="{0A4E05B1-9487-4861-8A8F-EEFA184D32F9}" sibTransId="{FE51716F-7CAF-438C-B102-D567889BB931}"/>
    <dgm:cxn modelId="{205CC716-D3A3-4501-B96E-7E1DD6EEBF09}" type="presOf" srcId="{CE1E588C-285B-4F26-9EAC-2C58A0BFB416}" destId="{2F02B2F9-57D6-44FA-B1B0-9CB49302BFB5}" srcOrd="1" destOrd="0" presId="urn:microsoft.com/office/officeart/2005/8/layout/orgChart1"/>
    <dgm:cxn modelId="{6A27B1F5-684D-468D-9970-5A7C4AC00365}" type="presOf" srcId="{A9690966-5406-4E4D-9087-7704EF1976C7}" destId="{0702F3AD-143C-481C-BC3F-2232F18DF7CF}" srcOrd="0" destOrd="0" presId="urn:microsoft.com/office/officeart/2005/8/layout/orgChart1"/>
    <dgm:cxn modelId="{78505321-BE55-4521-BF02-D199EA656E61}" type="presParOf" srcId="{61EBF5AD-3743-4C42-8791-B7B25649C28D}" destId="{DAB94153-2E1E-4471-A6B4-2144F3E9C1F8}" srcOrd="0" destOrd="0" presId="urn:microsoft.com/office/officeart/2005/8/layout/orgChart1"/>
    <dgm:cxn modelId="{51178547-A359-4866-803C-FD643804CEA2}" type="presParOf" srcId="{DAB94153-2E1E-4471-A6B4-2144F3E9C1F8}" destId="{976B2F41-6F0B-4289-9E92-51F4AC8E05C1}" srcOrd="0" destOrd="0" presId="urn:microsoft.com/office/officeart/2005/8/layout/orgChart1"/>
    <dgm:cxn modelId="{24A0E7A2-1E7B-45EA-AFFC-43536976E9D6}" type="presParOf" srcId="{976B2F41-6F0B-4289-9E92-51F4AC8E05C1}" destId="{202D26EB-1CC7-4B42-ABB0-5ACF38A0B82F}" srcOrd="0" destOrd="0" presId="urn:microsoft.com/office/officeart/2005/8/layout/orgChart1"/>
    <dgm:cxn modelId="{50D86210-562C-4B9F-BE6A-A41A1D1CE033}" type="presParOf" srcId="{976B2F41-6F0B-4289-9E92-51F4AC8E05C1}" destId="{2F02B2F9-57D6-44FA-B1B0-9CB49302BFB5}" srcOrd="1" destOrd="0" presId="urn:microsoft.com/office/officeart/2005/8/layout/orgChart1"/>
    <dgm:cxn modelId="{523B0011-1C7B-46EF-BBE9-A902A7A58499}" type="presParOf" srcId="{DAB94153-2E1E-4471-A6B4-2144F3E9C1F8}" destId="{094B6DBB-7032-493F-95D4-F0FF4F3D18B4}" srcOrd="1" destOrd="0" presId="urn:microsoft.com/office/officeart/2005/8/layout/orgChart1"/>
    <dgm:cxn modelId="{9D1EC230-5C3D-4857-ADC2-11CD5CAE67E1}" type="presParOf" srcId="{094B6DBB-7032-493F-95D4-F0FF4F3D18B4}" destId="{AFF591EC-4EC2-4FF9-A2C4-C8EEC2E6CCB7}" srcOrd="0" destOrd="0" presId="urn:microsoft.com/office/officeart/2005/8/layout/orgChart1"/>
    <dgm:cxn modelId="{652EFA1E-CF0D-411F-A9FD-0E5DF8D65830}" type="presParOf" srcId="{094B6DBB-7032-493F-95D4-F0FF4F3D18B4}" destId="{964B0077-9D8C-4CF1-8CE3-3C735CAB0DEB}" srcOrd="1" destOrd="0" presId="urn:microsoft.com/office/officeart/2005/8/layout/orgChart1"/>
    <dgm:cxn modelId="{EB3C61E5-0526-45CF-8145-46F5492D7231}" type="presParOf" srcId="{964B0077-9D8C-4CF1-8CE3-3C735CAB0DEB}" destId="{6FB42B7E-D280-4845-AB3E-1009B555A8AB}" srcOrd="0" destOrd="0" presId="urn:microsoft.com/office/officeart/2005/8/layout/orgChart1"/>
    <dgm:cxn modelId="{A40C1D6E-288F-496B-9567-D0D4255404CC}" type="presParOf" srcId="{6FB42B7E-D280-4845-AB3E-1009B555A8AB}" destId="{A3956383-8669-40CD-8D93-4FA9DCBDB9A6}" srcOrd="0" destOrd="0" presId="urn:microsoft.com/office/officeart/2005/8/layout/orgChart1"/>
    <dgm:cxn modelId="{F2AD05E2-8EC0-40BE-A380-1BBC6C1F6CBE}" type="presParOf" srcId="{6FB42B7E-D280-4845-AB3E-1009B555A8AB}" destId="{D2D49DC4-515E-4087-BF00-70F97D5E2402}" srcOrd="1" destOrd="0" presId="urn:microsoft.com/office/officeart/2005/8/layout/orgChart1"/>
    <dgm:cxn modelId="{85C20257-35AD-42C2-8586-DD9EBBF23844}" type="presParOf" srcId="{964B0077-9D8C-4CF1-8CE3-3C735CAB0DEB}" destId="{B8660C20-39AA-4EB7-911B-BE4BD9812F62}" srcOrd="1" destOrd="0" presId="urn:microsoft.com/office/officeart/2005/8/layout/orgChart1"/>
    <dgm:cxn modelId="{FEE0905D-BC2D-4E10-AE46-359283F4E5E4}" type="presParOf" srcId="{B8660C20-39AA-4EB7-911B-BE4BD9812F62}" destId="{0702F3AD-143C-481C-BC3F-2232F18DF7CF}" srcOrd="0" destOrd="0" presId="urn:microsoft.com/office/officeart/2005/8/layout/orgChart1"/>
    <dgm:cxn modelId="{AC68D82A-0B58-4F36-A019-ACFB86D67F88}" type="presParOf" srcId="{B8660C20-39AA-4EB7-911B-BE4BD9812F62}" destId="{2ED9A899-328F-4227-8541-BC9CE65D5C7C}" srcOrd="1" destOrd="0" presId="urn:microsoft.com/office/officeart/2005/8/layout/orgChart1"/>
    <dgm:cxn modelId="{61FEDE54-F62F-4459-B476-08521912BBBA}" type="presParOf" srcId="{2ED9A899-328F-4227-8541-BC9CE65D5C7C}" destId="{1CBAA822-01B4-4CA4-B2C9-7B29187E3334}" srcOrd="0" destOrd="0" presId="urn:microsoft.com/office/officeart/2005/8/layout/orgChart1"/>
    <dgm:cxn modelId="{D0C220C2-9438-43ED-A6B4-7D30AB8A37A6}" type="presParOf" srcId="{1CBAA822-01B4-4CA4-B2C9-7B29187E3334}" destId="{13EDAE7F-84FD-4143-9729-C983EF530EB9}" srcOrd="0" destOrd="0" presId="urn:microsoft.com/office/officeart/2005/8/layout/orgChart1"/>
    <dgm:cxn modelId="{53826096-11EB-4F39-B3D7-2E1AFD19645F}" type="presParOf" srcId="{1CBAA822-01B4-4CA4-B2C9-7B29187E3334}" destId="{8943F5B6-8D72-4057-AF3B-FB23612BFA44}" srcOrd="1" destOrd="0" presId="urn:microsoft.com/office/officeart/2005/8/layout/orgChart1"/>
    <dgm:cxn modelId="{2A9E1938-A860-4D06-9614-8B527F38AAAE}" type="presParOf" srcId="{2ED9A899-328F-4227-8541-BC9CE65D5C7C}" destId="{20BDEB2B-08E7-4C13-80FF-646D384DBB99}" srcOrd="1" destOrd="0" presId="urn:microsoft.com/office/officeart/2005/8/layout/orgChart1"/>
    <dgm:cxn modelId="{BFBF9012-21D9-4E54-8F58-66F3BFD706F2}" type="presParOf" srcId="{2ED9A899-328F-4227-8541-BC9CE65D5C7C}" destId="{3B1969BD-D535-4AEE-B8DA-B17CF9D49BEA}" srcOrd="2" destOrd="0" presId="urn:microsoft.com/office/officeart/2005/8/layout/orgChart1"/>
    <dgm:cxn modelId="{09750F11-BD47-475B-A9AA-48ACE86B3E69}" type="presParOf" srcId="{964B0077-9D8C-4CF1-8CE3-3C735CAB0DEB}" destId="{7A025362-65B9-4906-9C9A-6A9004DD296B}" srcOrd="2" destOrd="0" presId="urn:microsoft.com/office/officeart/2005/8/layout/orgChart1"/>
    <dgm:cxn modelId="{49DE1246-1E2B-4B1D-9507-5034D13FD861}" type="presParOf" srcId="{DAB94153-2E1E-4471-A6B4-2144F3E9C1F8}" destId="{7EE0F55C-37C5-4095-990F-78F908E033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2F3AD-143C-481C-BC3F-2232F18DF7CF}">
      <dsp:nvSpPr>
        <dsp:cNvPr id="0" name=""/>
        <dsp:cNvSpPr/>
      </dsp:nvSpPr>
      <dsp:spPr>
        <a:xfrm>
          <a:off x="2584648" y="3413786"/>
          <a:ext cx="1493215" cy="1296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193"/>
              </a:lnTo>
              <a:lnTo>
                <a:pt x="1493215" y="129619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591EC-4EC2-4FF9-A2C4-C8EEC2E6CCB7}">
      <dsp:nvSpPr>
        <dsp:cNvPr id="0" name=""/>
        <dsp:cNvSpPr/>
      </dsp:nvSpPr>
      <dsp:spPr>
        <a:xfrm>
          <a:off x="3666053" y="1413139"/>
          <a:ext cx="91440" cy="5917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174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D26EB-1CC7-4B42-ABB0-5ACF38A0B82F}">
      <dsp:nvSpPr>
        <dsp:cNvPr id="0" name=""/>
        <dsp:cNvSpPr/>
      </dsp:nvSpPr>
      <dsp:spPr>
        <a:xfrm>
          <a:off x="2302867" y="4233"/>
          <a:ext cx="2817812" cy="14089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400" kern="1200" dirty="0" smtClean="0"/>
            <a:t>開始</a:t>
          </a:r>
          <a:endParaRPr lang="zh-TW" altLang="en-US" sz="5400" kern="1200" dirty="0"/>
        </a:p>
      </dsp:txBody>
      <dsp:txXfrm>
        <a:off x="2302867" y="4233"/>
        <a:ext cx="2817812" cy="1408906"/>
      </dsp:txXfrm>
    </dsp:sp>
    <dsp:sp modelId="{A3956383-8669-40CD-8D93-4FA9DCBDB9A6}">
      <dsp:nvSpPr>
        <dsp:cNvPr id="0" name=""/>
        <dsp:cNvSpPr/>
      </dsp:nvSpPr>
      <dsp:spPr>
        <a:xfrm>
          <a:off x="2302867" y="2004880"/>
          <a:ext cx="2817812" cy="14089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400" kern="1200" dirty="0" smtClean="0"/>
            <a:t>進入遊戲</a:t>
          </a:r>
          <a:endParaRPr lang="zh-TW" altLang="en-US" sz="5400" kern="1200" dirty="0"/>
        </a:p>
      </dsp:txBody>
      <dsp:txXfrm>
        <a:off x="2302867" y="2004880"/>
        <a:ext cx="2817812" cy="1408906"/>
      </dsp:txXfrm>
    </dsp:sp>
    <dsp:sp modelId="{13EDAE7F-84FD-4143-9729-C983EF530EB9}">
      <dsp:nvSpPr>
        <dsp:cNvPr id="0" name=""/>
        <dsp:cNvSpPr/>
      </dsp:nvSpPr>
      <dsp:spPr>
        <a:xfrm>
          <a:off x="4077863" y="4005527"/>
          <a:ext cx="2817812" cy="14089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400" kern="1200" dirty="0" smtClean="0"/>
            <a:t>結束</a:t>
          </a:r>
          <a:endParaRPr lang="zh-TW" altLang="en-US" sz="5400" kern="1200" dirty="0"/>
        </a:p>
      </dsp:txBody>
      <dsp:txXfrm>
        <a:off x="4077863" y="4005527"/>
        <a:ext cx="2817812" cy="1408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0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1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88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32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0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844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151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48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2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00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61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88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27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31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32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22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48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860281-39D9-410D-A637-2585580429E4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85CE7B-C619-4EE6-A955-220D0FC695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008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637309"/>
            <a:ext cx="6090661" cy="1039091"/>
          </a:xfrm>
        </p:spPr>
        <p:txBody>
          <a:bodyPr>
            <a:noAutofit/>
          </a:bodyPr>
          <a:lstStyle/>
          <a:p>
            <a:r>
              <a:rPr lang="zh-TW" altLang="en-US" sz="6600" dirty="0" smtClean="0"/>
              <a:t>回合制戰鬥遊戲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4212" y="1696413"/>
            <a:ext cx="6090661" cy="686570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85000"/>
                  </a:schemeClr>
                </a:solidFill>
              </a:rPr>
              <a:t>組員：陳冠霖、張國彬、遊承宗</a:t>
            </a:r>
            <a:endParaRPr lang="zh-TW" altLang="en-US" sz="32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382983"/>
            <a:ext cx="4289570" cy="42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9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3512" y="1452032"/>
            <a:ext cx="8534400" cy="2764368"/>
          </a:xfrm>
        </p:spPr>
        <p:txBody>
          <a:bodyPr>
            <a:noAutofit/>
          </a:bodyPr>
          <a:lstStyle/>
          <a:p>
            <a:r>
              <a:rPr lang="zh-TW" altLang="en-US" sz="9600" dirty="0" smtClean="0"/>
              <a:t>報告結束！</a:t>
            </a:r>
            <a:r>
              <a:rPr lang="en-US" altLang="zh-TW" sz="9600" dirty="0" smtClean="0"/>
              <a:t/>
            </a:r>
            <a:br>
              <a:rPr lang="en-US" altLang="zh-TW" sz="9600" dirty="0" smtClean="0"/>
            </a:br>
            <a:r>
              <a:rPr lang="zh-TW" altLang="en-US" sz="9600" dirty="0" smtClean="0"/>
              <a:t>感謝欣賞！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0652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4727" r="16183" b="405"/>
          <a:stretch/>
        </p:blipFill>
        <p:spPr>
          <a:xfrm>
            <a:off x="4906241" y="27709"/>
            <a:ext cx="7285759" cy="626225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3266" y="109295"/>
            <a:ext cx="8534400" cy="108219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動機：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3266" y="609605"/>
            <a:ext cx="4497389" cy="5805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之前就對回合制戰鬥遊戲有點興趣，我們也曾經玩過幾款</a:t>
            </a:r>
            <a:r>
              <a:rPr lang="zh-TW" alt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回合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制</a:t>
            </a:r>
            <a:r>
              <a:rPr lang="en-US" altLang="zh-TW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RPG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遊戲，正好利用最近的上課所學，來自製一款簡單的</a:t>
            </a:r>
            <a:r>
              <a:rPr lang="zh-TW" alt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回合制戰鬥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遊戲，或許內容不是特別豐富，但也了解到工程師要能夠做出一款好玩的遊戲也需要耗費許多精力。</a:t>
            </a:r>
            <a:endParaRPr lang="zh-TW" altLang="en-US" sz="3200" dirty="0">
              <a:solidFill>
                <a:schemeClr val="bg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882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3266" y="109295"/>
            <a:ext cx="8534400" cy="108219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功能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介紹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：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3266" y="872835"/>
            <a:ext cx="11590916" cy="5043055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TW" sz="3200" b="1" dirty="0" smtClean="0">
                <a:solidFill>
                  <a:schemeClr val="bg1"/>
                </a:solidFill>
              </a:rPr>
              <a:t>1.</a:t>
            </a:r>
            <a:r>
              <a:rPr lang="zh-TW" altLang="en-US" sz="3200" b="1" dirty="0">
                <a:solidFill>
                  <a:schemeClr val="bg1"/>
                </a:solidFill>
              </a:rPr>
              <a:t>緩解壓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力</a:t>
            </a:r>
            <a:r>
              <a:rPr lang="zh-TW" altLang="en-US" sz="3200" dirty="0" smtClean="0">
                <a:solidFill>
                  <a:schemeClr val="bg1"/>
                </a:solidFill>
              </a:rPr>
              <a:t>：緊張</a:t>
            </a:r>
            <a:r>
              <a:rPr lang="zh-TW" altLang="en-US" sz="3200" dirty="0">
                <a:solidFill>
                  <a:schemeClr val="bg1"/>
                </a:solidFill>
              </a:rPr>
              <a:t>時玩玩遊戲就會減輕壓力，使你放鬆。</a:t>
            </a:r>
          </a:p>
          <a:p>
            <a:pPr marL="0" indent="0" fontAlgn="base">
              <a:buNone/>
            </a:pPr>
            <a:r>
              <a:rPr lang="en-US" altLang="zh-TW" sz="3200" b="1" dirty="0">
                <a:solidFill>
                  <a:schemeClr val="bg1"/>
                </a:solidFill>
              </a:rPr>
              <a:t>2.</a:t>
            </a:r>
            <a:r>
              <a:rPr lang="zh-TW" altLang="en-US" sz="3200" b="1" dirty="0">
                <a:solidFill>
                  <a:schemeClr val="bg1"/>
                </a:solidFill>
              </a:rPr>
              <a:t>益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腦</a:t>
            </a:r>
            <a:r>
              <a:rPr lang="zh-TW" altLang="en-US" sz="3200" dirty="0" smtClean="0">
                <a:solidFill>
                  <a:schemeClr val="bg1"/>
                </a:solidFill>
              </a:rPr>
              <a:t>：益智</a:t>
            </a:r>
            <a:r>
              <a:rPr lang="zh-TW" altLang="en-US" sz="3200" dirty="0">
                <a:solidFill>
                  <a:schemeClr val="bg1"/>
                </a:solidFill>
              </a:rPr>
              <a:t>遊戲類可以鍛鍊腦力，加速大腦思考</a:t>
            </a:r>
            <a:r>
              <a:rPr lang="zh-TW" altLang="en-US" sz="3200" dirty="0" smtClean="0">
                <a:solidFill>
                  <a:schemeClr val="bg1"/>
                </a:solidFill>
              </a:rPr>
              <a:t>。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altLang="zh-TW" sz="3200" b="1" dirty="0">
                <a:solidFill>
                  <a:schemeClr val="bg1"/>
                </a:solidFill>
              </a:rPr>
              <a:t>3.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自信</a:t>
            </a:r>
            <a:r>
              <a:rPr lang="zh-TW" altLang="en-US" sz="3200" dirty="0" smtClean="0">
                <a:solidFill>
                  <a:schemeClr val="bg1"/>
                </a:solidFill>
              </a:rPr>
              <a:t>：當</a:t>
            </a:r>
            <a:r>
              <a:rPr lang="zh-TW" altLang="en-US" sz="3200" dirty="0">
                <a:solidFill>
                  <a:schemeClr val="bg1"/>
                </a:solidFill>
              </a:rPr>
              <a:t>你在遊戲中完成了一項很難的任務或獲得一項成就時，你會有無比的滿足感和成就感，並使你更自信。</a:t>
            </a:r>
          </a:p>
          <a:p>
            <a:pPr marL="0" indent="0" fontAlgn="base">
              <a:buNone/>
            </a:pPr>
            <a:r>
              <a:rPr lang="en-US" altLang="zh-TW" sz="3200" b="1" dirty="0">
                <a:solidFill>
                  <a:schemeClr val="bg1"/>
                </a:solidFill>
              </a:rPr>
              <a:t>4.</a:t>
            </a:r>
            <a:r>
              <a:rPr lang="zh-TW" altLang="en-US" sz="3200" b="1" dirty="0">
                <a:solidFill>
                  <a:schemeClr val="bg1"/>
                </a:solidFill>
              </a:rPr>
              <a:t>友誼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關係</a:t>
            </a:r>
            <a:r>
              <a:rPr lang="zh-TW" altLang="en-US" sz="3200" dirty="0" smtClean="0">
                <a:solidFill>
                  <a:schemeClr val="bg1"/>
                </a:solidFill>
              </a:rPr>
              <a:t>：遊戲</a:t>
            </a:r>
            <a:r>
              <a:rPr lang="zh-TW" altLang="en-US" sz="3200" dirty="0">
                <a:solidFill>
                  <a:schemeClr val="bg1"/>
                </a:solidFill>
              </a:rPr>
              <a:t>可以使你結交到許多好朋友，雖然你們沒見過面，至少可以幫助內向的人排解寂寞。</a:t>
            </a:r>
          </a:p>
          <a:p>
            <a:pPr marL="0" indent="0" fontAlgn="base">
              <a:buNone/>
            </a:pPr>
            <a:r>
              <a:rPr lang="en-US" altLang="zh-TW" sz="3200" b="1" dirty="0">
                <a:solidFill>
                  <a:schemeClr val="bg1"/>
                </a:solidFill>
              </a:rPr>
              <a:t>5</a:t>
            </a:r>
            <a:r>
              <a:rPr lang="en-US" altLang="zh-TW" sz="3200" b="1" dirty="0" smtClean="0">
                <a:solidFill>
                  <a:schemeClr val="bg1"/>
                </a:solidFill>
              </a:rPr>
              <a:t>.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快樂</a:t>
            </a:r>
            <a:r>
              <a:rPr lang="zh-TW" altLang="en-US" sz="3200" dirty="0" smtClean="0">
                <a:solidFill>
                  <a:schemeClr val="bg1"/>
                </a:solidFill>
              </a:rPr>
              <a:t>：沒什麼</a:t>
            </a:r>
            <a:r>
              <a:rPr lang="zh-TW" altLang="en-US" sz="3200" dirty="0">
                <a:solidFill>
                  <a:schemeClr val="bg1"/>
                </a:solidFill>
              </a:rPr>
              <a:t>比空閒時間打一局遊戲更爽的了，不是嗎</a:t>
            </a:r>
            <a:r>
              <a:rPr lang="zh-TW" altLang="en-US" sz="3200" dirty="0" smtClean="0">
                <a:solidFill>
                  <a:schemeClr val="bg1"/>
                </a:solidFill>
              </a:rPr>
              <a:t>？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1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3266" y="109295"/>
            <a:ext cx="8534400" cy="108219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系統架構：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6058777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2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34" y="109295"/>
            <a:ext cx="8534400" cy="108219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流程圖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：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19"/>
          <a:stretch/>
        </p:blipFill>
        <p:spPr>
          <a:xfrm>
            <a:off x="2209366" y="109294"/>
            <a:ext cx="9332179" cy="6621705"/>
          </a:xfrm>
        </p:spPr>
      </p:pic>
    </p:spTree>
    <p:extLst>
      <p:ext uri="{BB962C8B-B14F-4D97-AF65-F5344CB8AC3E}">
        <p14:creationId xmlns:p14="http://schemas.microsoft.com/office/powerpoint/2010/main" val="42022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34" y="109295"/>
            <a:ext cx="8534400" cy="108219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流程圖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：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62" t="-4336" r="-102" b="-3260"/>
          <a:stretch/>
        </p:blipFill>
        <p:spPr>
          <a:xfrm>
            <a:off x="1143000" y="-266699"/>
            <a:ext cx="10622817" cy="7721599"/>
          </a:xfrm>
        </p:spPr>
      </p:pic>
    </p:spTree>
    <p:extLst>
      <p:ext uri="{BB962C8B-B14F-4D97-AF65-F5344CB8AC3E}">
        <p14:creationId xmlns:p14="http://schemas.microsoft.com/office/powerpoint/2010/main" val="31123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3266" y="109295"/>
            <a:ext cx="8534400" cy="108219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分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工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：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3266" y="1191490"/>
            <a:ext cx="6353898" cy="260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bg1"/>
                </a:solidFill>
              </a:rPr>
              <a:t>陳冠霖：開始、結束、轉場畫面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bg1"/>
                </a:solidFill>
              </a:rPr>
              <a:t>張國彬：戰鬥過程、整合程式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bg1"/>
                </a:solidFill>
              </a:rPr>
              <a:t>遊</a:t>
            </a:r>
            <a:r>
              <a:rPr lang="zh-TW" altLang="en-US" sz="3200" dirty="0">
                <a:solidFill>
                  <a:schemeClr val="bg1"/>
                </a:solidFill>
              </a:rPr>
              <a:t>承</a:t>
            </a:r>
            <a:r>
              <a:rPr lang="zh-TW" altLang="en-US" sz="3200" dirty="0" smtClean="0">
                <a:solidFill>
                  <a:schemeClr val="bg1"/>
                </a:solidFill>
              </a:rPr>
              <a:t>宗：設定亂數、劇本架構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72" y="2008908"/>
            <a:ext cx="4871928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3266" y="109295"/>
            <a:ext cx="8534400" cy="108219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程式介紹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</a:rPr>
              <a:t>：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3266" y="872835"/>
            <a:ext cx="11590916" cy="5043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遊戲主角能夠做出四種動作來跟敵人做出對抗，有：</a:t>
            </a:r>
            <a:endParaRPr lang="en-US" altLang="zh-TW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1.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防禦：本回合自身防禦力兩倍</a:t>
            </a:r>
            <a:endParaRPr lang="en-US" altLang="zh-TW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2.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普通攻擊：對敵人造成一定傷害</a:t>
            </a:r>
            <a:r>
              <a:rPr lang="en-US" altLang="zh-TW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(80%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命中率</a:t>
            </a:r>
            <a:r>
              <a:rPr lang="en-US" altLang="zh-TW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。</a:t>
            </a:r>
            <a:endParaRPr lang="en-US" altLang="zh-TW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3.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盲目打擊：</a:t>
            </a:r>
            <a:r>
              <a:rPr lang="zh-TW" alt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對敵人造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成大</a:t>
            </a:r>
            <a:r>
              <a:rPr lang="zh-TW" alt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量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傷害，但命中率下降</a:t>
            </a:r>
            <a:r>
              <a:rPr lang="en-US" altLang="zh-TW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(50%</a:t>
            </a:r>
            <a:r>
              <a:rPr lang="zh-TW" alt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命中率</a:t>
            </a:r>
            <a:r>
              <a:rPr lang="en-US" altLang="zh-TW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。</a:t>
            </a:r>
            <a:endParaRPr lang="en-US" altLang="zh-TW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4.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逃跑：就逃跑</a:t>
            </a:r>
            <a:r>
              <a:rPr lang="en-US" altLang="zh-TW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…</a:t>
            </a: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。</a:t>
            </a:r>
            <a:endParaRPr lang="en-US" altLang="zh-TW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ea"/>
              </a:rPr>
              <a:t>當主角成功擊殺五隻怪物，即可通關遊戲，獲得些微成就感。</a:t>
            </a:r>
            <a:endParaRPr lang="zh-TW" altLang="en-US" sz="3200" dirty="0">
              <a:solidFill>
                <a:schemeClr val="bg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55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- Made with RecordCast (1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9712" y="139699"/>
            <a:ext cx="11685588" cy="6091595"/>
          </a:xfrm>
        </p:spPr>
      </p:pic>
    </p:spTree>
    <p:extLst>
      <p:ext uri="{BB962C8B-B14F-4D97-AF65-F5344CB8AC3E}">
        <p14:creationId xmlns:p14="http://schemas.microsoft.com/office/powerpoint/2010/main" val="131177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TM02900771[[fn=切割線]]</Template>
  <TotalTime>66</TotalTime>
  <Words>343</Words>
  <Application>Microsoft Office PowerPoint</Application>
  <PresentationFormat>寬螢幕</PresentationFormat>
  <Paragraphs>28</Paragraphs>
  <Slides>10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Century Gothic</vt:lpstr>
      <vt:lpstr>Wingdings 3</vt:lpstr>
      <vt:lpstr>切割線</vt:lpstr>
      <vt:lpstr>回合制戰鬥遊戲</vt:lpstr>
      <vt:lpstr>動機：</vt:lpstr>
      <vt:lpstr>功能介紹：</vt:lpstr>
      <vt:lpstr>系統架構：</vt:lpstr>
      <vt:lpstr>流程圖1：</vt:lpstr>
      <vt:lpstr>流程圖2：</vt:lpstr>
      <vt:lpstr>分工：</vt:lpstr>
      <vt:lpstr>程式介紹：</vt:lpstr>
      <vt:lpstr>PowerPoint 簡報</vt:lpstr>
      <vt:lpstr>報告結束！ 感謝欣賞！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回合制戰鬥遊戲</dc:title>
  <dc:creator>asus</dc:creator>
  <cp:lastModifiedBy>asus</cp:lastModifiedBy>
  <cp:revision>8</cp:revision>
  <dcterms:created xsi:type="dcterms:W3CDTF">2021-01-04T11:10:53Z</dcterms:created>
  <dcterms:modified xsi:type="dcterms:W3CDTF">2021-01-06T13:29:39Z</dcterms:modified>
</cp:coreProperties>
</file>