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5"/>
    <p:sldMasterId id="2147483730" r:id="rId6"/>
  </p:sldMasterIdLst>
  <p:notesMasterIdLst>
    <p:notesMasterId r:id="rId10"/>
  </p:notesMasterIdLst>
  <p:handoutMasterIdLst>
    <p:handoutMasterId r:id="rId11"/>
  </p:handoutMasterIdLst>
  <p:sldIdLst>
    <p:sldId id="449" r:id="rId7"/>
    <p:sldId id="499" r:id="rId8"/>
    <p:sldId id="50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47"/>
    <a:srgbClr val="666666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38" autoAdjust="0"/>
    <p:restoredTop sz="96719" autoAdjust="0"/>
  </p:normalViewPr>
  <p:slideViewPr>
    <p:cSldViewPr snapToGrid="0">
      <p:cViewPr varScale="1">
        <p:scale>
          <a:sx n="77" d="100"/>
          <a:sy n="77" d="100"/>
        </p:scale>
        <p:origin x="1290" y="6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6737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5125" y="914400"/>
            <a:ext cx="8413750" cy="5211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181600" y="6519863"/>
            <a:ext cx="3048000" cy="338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220075" y="6492875"/>
            <a:ext cx="482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4C06F-1CAF-4797-B210-6B686B01D7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  <p:sldLayoutId id="2147483743" r:id="rId1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696034" y="2796380"/>
            <a:ext cx="6910388" cy="1114151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Terraform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for Java developers</a:t>
            </a:r>
            <a:endParaRPr lang="en-US" sz="4100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31825" y="4453468"/>
            <a:ext cx="6488113" cy="523220"/>
          </a:xfrm>
        </p:spPr>
        <p:txBody>
          <a:bodyPr/>
          <a:lstStyle/>
          <a:p>
            <a:r>
              <a:rPr lang="en-US" sz="2800" dirty="0" smtClean="0"/>
              <a:t>Pavel Kryshtop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May 22, 2019</a:t>
            </a:r>
          </a:p>
          <a:p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terraform</a:t>
            </a:r>
          </a:p>
          <a:p>
            <a:r>
              <a:rPr lang="en-US" dirty="0" smtClean="0"/>
              <a:t>Commands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State</a:t>
            </a:r>
            <a:endParaRPr lang="en-US" dirty="0" smtClean="0"/>
          </a:p>
          <a:p>
            <a:r>
              <a:rPr lang="en-US" dirty="0" smtClean="0"/>
              <a:t>Workspace</a:t>
            </a:r>
          </a:p>
          <a:p>
            <a:r>
              <a:rPr lang="en-US" dirty="0" smtClean="0"/>
              <a:t>Examples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44C06F-1CAF-4797-B210-6B686B01D71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3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07163"/>
      </p:ext>
    </p:extLst>
  </p:cSld>
  <p:clrMapOvr>
    <a:masterClrMapping/>
  </p:clrMapOvr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2" ma:contentTypeDescription="Create a new document." ma:contentTypeScope="" ma:versionID="817c54bc928554196370447d26497b86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1e9c952a69bec815697136936ce9d5c0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DOCID-1506477047-176</_dlc_DocId>
    <_dlc_DocIdUrl xmlns="5ede5379-f79c-4964-9301-1140f96aa672">
      <Url>https://epam.sharepoint.com/sites/LMSO/_layouts/15/DocIdRedir.aspx?ID=DOCID-1506477047-176</Url>
      <Description>DOCID-1506477047-176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A3A2AF1-47E4-4384-A584-3DC46E0A92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9b994499-688a-4c81-bb09-d15746d9e4fa"/>
    <ds:schemaRef ds:uri="5ede5379-f79c-4964-9301-1140f96aa672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D500057-95B6-410C-8DFD-815485793243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21955</TotalTime>
  <Words>26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ＭＳ Ｐゴシック</vt:lpstr>
      <vt:lpstr>Arial</vt:lpstr>
      <vt:lpstr>Arial Black</vt:lpstr>
      <vt:lpstr>Calibri</vt:lpstr>
      <vt:lpstr>Lucida Grande</vt:lpstr>
      <vt:lpstr>Trebuchet MS</vt:lpstr>
      <vt:lpstr>Epam_PPT_Template</vt:lpstr>
      <vt:lpstr>Custom Design</vt:lpstr>
      <vt:lpstr>PowerPoint Presentation</vt:lpstr>
      <vt:lpstr>Agenda</vt:lpstr>
      <vt:lpstr>Terraform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Pavel Kryshtop</cp:lastModifiedBy>
  <cp:revision>1090</cp:revision>
  <cp:lastPrinted>2014-07-09T13:30:36Z</cp:lastPrinted>
  <dcterms:created xsi:type="dcterms:W3CDTF">2014-07-08T13:27:24Z</dcterms:created>
  <dcterms:modified xsi:type="dcterms:W3CDTF">2019-05-21T08:41:43Z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d78d7162-0f35-415d-bdfc-99ddaefa5458</vt:lpwstr>
  </property>
</Properties>
</file>