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41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4620B178-178D-4093-B937-70E0D47A1C9C}" type="datetimeFigureOut">
              <a:rPr lang="pt-BR" smtClean="0"/>
              <a:t>20/09/2022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5F77E4EC-8503-4D63-90E6-40DE38F74C69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640061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0B178-178D-4093-B937-70E0D47A1C9C}" type="datetimeFigureOut">
              <a:rPr lang="pt-BR" smtClean="0"/>
              <a:t>20/09/2022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7E4EC-8503-4D63-90E6-40DE38F74C6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1975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0B178-178D-4093-B937-70E0D47A1C9C}" type="datetimeFigureOut">
              <a:rPr lang="pt-BR" smtClean="0"/>
              <a:t>20/09/2022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7E4EC-8503-4D63-90E6-40DE38F74C6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5314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0B178-178D-4093-B937-70E0D47A1C9C}" type="datetimeFigureOut">
              <a:rPr lang="pt-BR" smtClean="0"/>
              <a:t>20/09/2022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7E4EC-8503-4D63-90E6-40DE38F74C6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0236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0B178-178D-4093-B937-70E0D47A1C9C}" type="datetimeFigureOut">
              <a:rPr lang="pt-BR" smtClean="0"/>
              <a:t>20/09/2022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7E4EC-8503-4D63-90E6-40DE38F74C69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69849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0B178-178D-4093-B937-70E0D47A1C9C}" type="datetimeFigureOut">
              <a:rPr lang="pt-BR" smtClean="0"/>
              <a:t>20/09/2022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7E4EC-8503-4D63-90E6-40DE38F74C6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938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0B178-178D-4093-B937-70E0D47A1C9C}" type="datetimeFigureOut">
              <a:rPr lang="pt-BR" smtClean="0"/>
              <a:t>20/09/2022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7E4EC-8503-4D63-90E6-40DE38F74C6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544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0B178-178D-4093-B937-70E0D47A1C9C}" type="datetimeFigureOut">
              <a:rPr lang="pt-BR" smtClean="0"/>
              <a:t>20/09/2022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7E4EC-8503-4D63-90E6-40DE38F74C6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0045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0B178-178D-4093-B937-70E0D47A1C9C}" type="datetimeFigureOut">
              <a:rPr lang="pt-BR" smtClean="0"/>
              <a:t>20/09/2022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7E4EC-8503-4D63-90E6-40DE38F74C6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0593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0B178-178D-4093-B937-70E0D47A1C9C}" type="datetimeFigureOut">
              <a:rPr lang="pt-BR" smtClean="0"/>
              <a:t>20/09/2022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7E4EC-8503-4D63-90E6-40DE38F74C6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4067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0B178-178D-4093-B937-70E0D47A1C9C}" type="datetimeFigureOut">
              <a:rPr lang="pt-BR" smtClean="0"/>
              <a:t>20/09/2022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7E4EC-8503-4D63-90E6-40DE38F74C6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6917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4620B178-178D-4093-B937-70E0D47A1C9C}" type="datetimeFigureOut">
              <a:rPr lang="pt-BR" smtClean="0"/>
              <a:t>20/09/2022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5F77E4EC-8503-4D63-90E6-40DE38F74C6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7936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52" r:id="rId6"/>
    <p:sldLayoutId id="2147483753" r:id="rId7"/>
    <p:sldLayoutId id="2147483754" r:id="rId8"/>
    <p:sldLayoutId id="2147483755" r:id="rId9"/>
    <p:sldLayoutId id="2147483756" r:id="rId10"/>
    <p:sldLayoutId id="214748375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pt-BR" dirty="0"/>
              <a:t>MARIAH</a:t>
            </a:r>
            <a:br>
              <a:rPr lang="pt-BR" dirty="0"/>
            </a:br>
            <a:r>
              <a:rPr lang="pt-BR" sz="5400" dirty="0"/>
              <a:t>ESTACIONAMENTO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endParaRPr lang="pt-BR" dirty="0"/>
          </a:p>
          <a:p>
            <a:pPr algn="ctr"/>
            <a:r>
              <a:rPr lang="pt-BR" dirty="0"/>
              <a:t>Análise e Desenvolvimento de Sistemas</a:t>
            </a:r>
          </a:p>
          <a:p>
            <a:pPr algn="ctr"/>
            <a:r>
              <a:rPr lang="pt-BR" dirty="0"/>
              <a:t>Etec Salles Gomes</a:t>
            </a:r>
          </a:p>
        </p:txBody>
      </p:sp>
    </p:spTree>
    <p:extLst>
      <p:ext uri="{BB962C8B-B14F-4D97-AF65-F5344CB8AC3E}">
        <p14:creationId xmlns:p14="http://schemas.microsoft.com/office/powerpoint/2010/main" val="3584889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63109" y="355369"/>
            <a:ext cx="9692640" cy="628700"/>
          </a:xfrm>
        </p:spPr>
        <p:txBody>
          <a:bodyPr>
            <a:normAutofit fontScale="90000"/>
          </a:bodyPr>
          <a:lstStyle/>
          <a:p>
            <a:pPr algn="ctr"/>
            <a:r>
              <a:rPr lang="pt-BR" dirty="0"/>
              <a:t>Apresentação do cliente</a:t>
            </a:r>
          </a:p>
        </p:txBody>
      </p:sp>
      <p:pic>
        <p:nvPicPr>
          <p:cNvPr id="7" name="Espaço Reservado para Conteúdo 6" descr="Texto">
            <a:extLst>
              <a:ext uri="{FF2B5EF4-FFF2-40B4-BE49-F238E27FC236}">
                <a16:creationId xmlns:a16="http://schemas.microsoft.com/office/drawing/2014/main" id="{58F170E3-77AC-70EC-B702-EDD0FCBB38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8287" y="984069"/>
            <a:ext cx="7531805" cy="2595154"/>
          </a:xfrm>
        </p:spPr>
      </p:pic>
      <p:pic>
        <p:nvPicPr>
          <p:cNvPr id="9" name="Imagem 8" descr="Uma imagem contendo Linha do tempo&#10;&#10;Descrição gerada automaticamente">
            <a:extLst>
              <a:ext uri="{FF2B5EF4-FFF2-40B4-BE49-F238E27FC236}">
                <a16:creationId xmlns:a16="http://schemas.microsoft.com/office/drawing/2014/main" id="{05BDE475-F57D-25F8-F330-1A361D4D17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8287" y="3662297"/>
            <a:ext cx="3917747" cy="2336808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7FDD9721-D9C4-3727-1826-E27EB313D907}"/>
              </a:ext>
            </a:extLst>
          </p:cNvPr>
          <p:cNvSpPr txBox="1"/>
          <p:nvPr/>
        </p:nvSpPr>
        <p:spPr>
          <a:xfrm>
            <a:off x="2126479" y="5999105"/>
            <a:ext cx="32711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Rua Santa Cruz, Centro, Tatuí</a:t>
            </a:r>
          </a:p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Ao lado do PAT.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8060005D-A1E0-A85C-29F7-B22A704F033F}"/>
              </a:ext>
            </a:extLst>
          </p:cNvPr>
          <p:cNvSpPr txBox="1"/>
          <p:nvPr/>
        </p:nvSpPr>
        <p:spPr>
          <a:xfrm>
            <a:off x="5932926" y="4015093"/>
            <a:ext cx="365997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A empresa que escolhemos é </a:t>
            </a:r>
          </a:p>
          <a:p>
            <a:pPr algn="ctr"/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um estacionamento de </a:t>
            </a:r>
          </a:p>
          <a:p>
            <a:pPr algn="ctr"/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carros e motos que </a:t>
            </a:r>
          </a:p>
          <a:p>
            <a:pPr algn="ctr"/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não utiliza dos recursos que a </a:t>
            </a:r>
          </a:p>
          <a:p>
            <a:pPr algn="ctr"/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tecnologia nos proporciona.</a:t>
            </a:r>
          </a:p>
        </p:txBody>
      </p:sp>
    </p:spTree>
    <p:extLst>
      <p:ext uri="{BB962C8B-B14F-4D97-AF65-F5344CB8AC3E}">
        <p14:creationId xmlns:p14="http://schemas.microsoft.com/office/powerpoint/2010/main" val="160303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9054BD-F8A7-B4B5-9118-AAB9CAF6E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549946"/>
            <a:ext cx="9418320" cy="434122"/>
          </a:xfrm>
        </p:spPr>
        <p:txBody>
          <a:bodyPr>
            <a:noAutofit/>
          </a:bodyPr>
          <a:lstStyle/>
          <a:p>
            <a:pPr algn="ctr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Objetivo do trabalho                         Justificativa do trabalho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252D578-890D-32C8-4820-DDC7606E5F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61872" y="1193074"/>
            <a:ext cx="4389991" cy="5299166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No software teremos a aba de finanças onde mostrará todos os valores, desde dados financeiros, gráficos mostrando quedas e subidas no faturamento e etc...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Organização feita de forma tecnológica, sabendo em tempo real quantos veículos estão utilizando o estacionamento, e um cronômetro em cada veiculo mostrando seu tempo de utilização.</a:t>
            </a:r>
          </a:p>
          <a:p>
            <a:endParaRPr lang="pt-BR" sz="2000" dirty="0"/>
          </a:p>
        </p:txBody>
      </p:sp>
      <p:pic>
        <p:nvPicPr>
          <p:cNvPr id="7" name="Imagem 6" descr="Texto&#10;&#10;Descrição gerada automaticamente com confiança baixa">
            <a:extLst>
              <a:ext uri="{FF2B5EF4-FFF2-40B4-BE49-F238E27FC236}">
                <a16:creationId xmlns:a16="http://schemas.microsoft.com/office/drawing/2014/main" id="{001529C7-BE5D-86BE-E5B1-5C79DC34F6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4286" y="5283788"/>
            <a:ext cx="2595154" cy="1024266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291A26BA-BABC-654D-0813-CF6727C464BB}"/>
              </a:ext>
            </a:extLst>
          </p:cNvPr>
          <p:cNvSpPr txBox="1"/>
          <p:nvPr/>
        </p:nvSpPr>
        <p:spPr>
          <a:xfrm>
            <a:off x="5895703" y="1193074"/>
            <a:ext cx="438999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Não precisaremos mais usar o papelzinho para marcar o horário de entrada do veiculo, automatizando esse processo, faremos com que não haja mais a possibilidade de perda do papel.</a:t>
            </a:r>
          </a:p>
          <a:p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Com a organização sendo feita de forma digital, fica muito mais fáceis a verificação da contabilidade, históricos de quantos carros utilizaram o estacionamento em determinado dia e inclusão e exclusão de cadastros mensais.</a:t>
            </a:r>
          </a:p>
        </p:txBody>
      </p:sp>
    </p:spTree>
    <p:extLst>
      <p:ext uri="{BB962C8B-B14F-4D97-AF65-F5344CB8AC3E}">
        <p14:creationId xmlns:p14="http://schemas.microsoft.com/office/powerpoint/2010/main" val="4073918418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151</TotalTime>
  <Words>178</Words>
  <Application>Microsoft Office PowerPoint</Application>
  <PresentationFormat>Widescreen</PresentationFormat>
  <Paragraphs>18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Century Schoolbook</vt:lpstr>
      <vt:lpstr>Wingdings 2</vt:lpstr>
      <vt:lpstr>View</vt:lpstr>
      <vt:lpstr>MARIAH ESTACIONAMENTO</vt:lpstr>
      <vt:lpstr>Apresentação do cliente</vt:lpstr>
      <vt:lpstr>Objetivo do trabalho                         Justificativa do trabalho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MARIAH ESTACIONAMENTO</dc:title>
  <dc:creator>Aluno</dc:creator>
  <cp:lastModifiedBy>Vinicius Silva</cp:lastModifiedBy>
  <cp:revision>6</cp:revision>
  <dcterms:created xsi:type="dcterms:W3CDTF">2022-09-21T00:45:12Z</dcterms:created>
  <dcterms:modified xsi:type="dcterms:W3CDTF">2022-09-21T04:04:11Z</dcterms:modified>
</cp:coreProperties>
</file>